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73" r:id="rId4"/>
    <p:sldId id="27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9B02CE-0106-44D0-8353-7E8226E98A18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B4FC9-AA94-4F03-B7BB-E4029ACAD2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17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3B4FC9-AA94-4F03-B7BB-E4029ACAD22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9EAA8-8203-471F-987F-26480390243F}" type="datetimeFigureOut">
              <a:rPr lang="en-US" smtClean="0"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92CE2-0B1C-4854-B219-CF6C5E3ED5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5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f(x) = 2x</a:t>
            </a:r>
            <a:r>
              <a:rPr lang="en-US" baseline="30000" dirty="0"/>
              <a:t>2</a:t>
            </a:r>
            <a:r>
              <a:rPr lang="en-US" dirty="0"/>
              <a:t>+1</a:t>
            </a:r>
            <a:br>
              <a:rPr lang="en-US" dirty="0"/>
            </a:br>
            <a:r>
              <a:rPr lang="en-US" dirty="0"/>
              <a:t>g(x)=</a:t>
            </a:r>
            <a:r>
              <a:rPr lang="en-US" dirty="0" smtClean="0"/>
              <a:t>x+10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fontAlgn="base">
              <a:buNone/>
            </a:pPr>
            <a:r>
              <a:rPr lang="en-US" dirty="0" smtClean="0"/>
              <a:t>6) (</a:t>
            </a:r>
            <a:r>
              <a:rPr lang="en-US" dirty="0" err="1" smtClean="0"/>
              <a:t>f</a:t>
            </a:r>
            <a:r>
              <a:rPr lang="en-US" dirty="0" err="1"/>
              <a:t>○g</a:t>
            </a:r>
            <a:r>
              <a:rPr lang="en-US" dirty="0"/>
              <a:t>)(x)</a:t>
            </a:r>
          </a:p>
          <a:p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3407582" y="1817370"/>
            <a:ext cx="3714737" cy="1945454"/>
            <a:chOff x="3407582" y="1817370"/>
            <a:chExt cx="3714737" cy="1945454"/>
          </a:xfrm>
        </p:grpSpPr>
        <p:sp>
          <p:nvSpPr>
            <p:cNvPr id="4" name="SMARTInkAnnotation350"/>
            <p:cNvSpPr/>
            <p:nvPr/>
          </p:nvSpPr>
          <p:spPr>
            <a:xfrm>
              <a:off x="3507592" y="2023122"/>
              <a:ext cx="285740" cy="317171"/>
            </a:xfrm>
            <a:custGeom>
              <a:avLst/>
              <a:gdLst/>
              <a:ahLst/>
              <a:cxnLst/>
              <a:rect l="0" t="0" r="0" b="0"/>
              <a:pathLst>
                <a:path w="285740" h="317171">
                  <a:moveTo>
                    <a:pt x="78570" y="42850"/>
                  </a:moveTo>
                  <a:lnTo>
                    <a:pt x="72419" y="42850"/>
                  </a:lnTo>
                  <a:lnTo>
                    <a:pt x="72089" y="41898"/>
                  </a:lnTo>
                  <a:lnTo>
                    <a:pt x="71452" y="34631"/>
                  </a:lnTo>
                  <a:lnTo>
                    <a:pt x="75226" y="29831"/>
                  </a:lnTo>
                  <a:lnTo>
                    <a:pt x="77135" y="28456"/>
                  </a:lnTo>
                  <a:lnTo>
                    <a:pt x="83613" y="25568"/>
                  </a:lnTo>
                  <a:lnTo>
                    <a:pt x="90560" y="20055"/>
                  </a:lnTo>
                  <a:lnTo>
                    <a:pt x="98438" y="17046"/>
                  </a:lnTo>
                  <a:lnTo>
                    <a:pt x="106186" y="12967"/>
                  </a:lnTo>
                  <a:lnTo>
                    <a:pt x="119473" y="5315"/>
                  </a:lnTo>
                  <a:lnTo>
                    <a:pt x="126647" y="2355"/>
                  </a:lnTo>
                  <a:lnTo>
                    <a:pt x="133275" y="1040"/>
                  </a:lnTo>
                  <a:lnTo>
                    <a:pt x="141513" y="455"/>
                  </a:lnTo>
                  <a:lnTo>
                    <a:pt x="150465" y="195"/>
                  </a:lnTo>
                  <a:lnTo>
                    <a:pt x="181014" y="0"/>
                  </a:lnTo>
                  <a:lnTo>
                    <a:pt x="186553" y="948"/>
                  </a:lnTo>
                  <a:lnTo>
                    <a:pt x="191834" y="2533"/>
                  </a:lnTo>
                  <a:lnTo>
                    <a:pt x="196941" y="4542"/>
                  </a:lnTo>
                  <a:lnTo>
                    <a:pt x="204734" y="6774"/>
                  </a:lnTo>
                  <a:lnTo>
                    <a:pt x="207923" y="7370"/>
                  </a:lnTo>
                  <a:lnTo>
                    <a:pt x="213583" y="10571"/>
                  </a:lnTo>
                  <a:lnTo>
                    <a:pt x="219538" y="15169"/>
                  </a:lnTo>
                  <a:lnTo>
                    <a:pt x="227477" y="20387"/>
                  </a:lnTo>
                  <a:lnTo>
                    <a:pt x="234180" y="25882"/>
                  </a:lnTo>
                  <a:lnTo>
                    <a:pt x="242417" y="34330"/>
                  </a:lnTo>
                  <a:lnTo>
                    <a:pt x="249884" y="42866"/>
                  </a:lnTo>
                  <a:lnTo>
                    <a:pt x="259519" y="54283"/>
                  </a:lnTo>
                  <a:lnTo>
                    <a:pt x="261114" y="58092"/>
                  </a:lnTo>
                  <a:lnTo>
                    <a:pt x="264156" y="72555"/>
                  </a:lnTo>
                  <a:lnTo>
                    <a:pt x="265794" y="77893"/>
                  </a:lnTo>
                  <a:lnTo>
                    <a:pt x="267679" y="83357"/>
                  </a:lnTo>
                  <a:lnTo>
                    <a:pt x="269775" y="91968"/>
                  </a:lnTo>
                  <a:lnTo>
                    <a:pt x="270706" y="99923"/>
                  </a:lnTo>
                  <a:lnTo>
                    <a:pt x="271121" y="109808"/>
                  </a:lnTo>
                  <a:lnTo>
                    <a:pt x="270437" y="114159"/>
                  </a:lnTo>
                  <a:lnTo>
                    <a:pt x="267560" y="121533"/>
                  </a:lnTo>
                  <a:lnTo>
                    <a:pt x="265754" y="130525"/>
                  </a:lnTo>
                  <a:lnTo>
                    <a:pt x="265272" y="135590"/>
                  </a:lnTo>
                  <a:lnTo>
                    <a:pt x="264157" y="139919"/>
                  </a:lnTo>
                  <a:lnTo>
                    <a:pt x="260801" y="147269"/>
                  </a:lnTo>
                  <a:lnTo>
                    <a:pt x="256663" y="156251"/>
                  </a:lnTo>
                  <a:lnTo>
                    <a:pt x="249872" y="172018"/>
                  </a:lnTo>
                  <a:lnTo>
                    <a:pt x="247540" y="177540"/>
                  </a:lnTo>
                  <a:lnTo>
                    <a:pt x="242832" y="186215"/>
                  </a:lnTo>
                  <a:lnTo>
                    <a:pt x="237301" y="194198"/>
                  </a:lnTo>
                  <a:lnTo>
                    <a:pt x="229550" y="204096"/>
                  </a:lnTo>
                  <a:lnTo>
                    <a:pt x="220814" y="212305"/>
                  </a:lnTo>
                  <a:lnTo>
                    <a:pt x="216262" y="215827"/>
                  </a:lnTo>
                  <a:lnTo>
                    <a:pt x="209088" y="224821"/>
                  </a:lnTo>
                  <a:lnTo>
                    <a:pt x="206063" y="229887"/>
                  </a:lnTo>
                  <a:lnTo>
                    <a:pt x="198469" y="238055"/>
                  </a:lnTo>
                  <a:lnTo>
                    <a:pt x="189802" y="244860"/>
                  </a:lnTo>
                  <a:lnTo>
                    <a:pt x="185269" y="248009"/>
                  </a:lnTo>
                  <a:lnTo>
                    <a:pt x="175998" y="254047"/>
                  </a:lnTo>
                  <a:lnTo>
                    <a:pt x="166586" y="259905"/>
                  </a:lnTo>
                  <a:lnTo>
                    <a:pt x="161853" y="261848"/>
                  </a:lnTo>
                  <a:lnTo>
                    <a:pt x="157111" y="263144"/>
                  </a:lnTo>
                  <a:lnTo>
                    <a:pt x="152362" y="264008"/>
                  </a:lnTo>
                  <a:lnTo>
                    <a:pt x="147608" y="265536"/>
                  </a:lnTo>
                  <a:lnTo>
                    <a:pt x="142852" y="267507"/>
                  </a:lnTo>
                  <a:lnTo>
                    <a:pt x="138093" y="269774"/>
                  </a:lnTo>
                  <a:lnTo>
                    <a:pt x="133334" y="271285"/>
                  </a:lnTo>
                  <a:lnTo>
                    <a:pt x="128573" y="272293"/>
                  </a:lnTo>
                  <a:lnTo>
                    <a:pt x="123811" y="272964"/>
                  </a:lnTo>
                  <a:lnTo>
                    <a:pt x="118256" y="273412"/>
                  </a:lnTo>
                  <a:lnTo>
                    <a:pt x="112171" y="273711"/>
                  </a:lnTo>
                  <a:lnTo>
                    <a:pt x="105733" y="273910"/>
                  </a:lnTo>
                  <a:lnTo>
                    <a:pt x="99854" y="274995"/>
                  </a:lnTo>
                  <a:lnTo>
                    <a:pt x="94347" y="276671"/>
                  </a:lnTo>
                  <a:lnTo>
                    <a:pt x="89088" y="278740"/>
                  </a:lnTo>
                  <a:lnTo>
                    <a:pt x="83994" y="280120"/>
                  </a:lnTo>
                  <a:lnTo>
                    <a:pt x="79011" y="281040"/>
                  </a:lnTo>
                  <a:lnTo>
                    <a:pt x="74102" y="281653"/>
                  </a:lnTo>
                  <a:lnTo>
                    <a:pt x="69241" y="281110"/>
                  </a:lnTo>
                  <a:lnTo>
                    <a:pt x="64413" y="279795"/>
                  </a:lnTo>
                  <a:lnTo>
                    <a:pt x="55610" y="276746"/>
                  </a:lnTo>
                  <a:lnTo>
                    <a:pt x="49050" y="275391"/>
                  </a:lnTo>
                  <a:lnTo>
                    <a:pt x="41373" y="272249"/>
                  </a:lnTo>
                  <a:lnTo>
                    <a:pt x="33463" y="268630"/>
                  </a:lnTo>
                  <a:lnTo>
                    <a:pt x="27301" y="267022"/>
                  </a:lnTo>
                  <a:lnTo>
                    <a:pt x="21918" y="263767"/>
                  </a:lnTo>
                  <a:lnTo>
                    <a:pt x="19371" y="261565"/>
                  </a:lnTo>
                  <a:lnTo>
                    <a:pt x="14424" y="259119"/>
                  </a:lnTo>
                  <a:lnTo>
                    <a:pt x="11993" y="258467"/>
                  </a:lnTo>
                  <a:lnTo>
                    <a:pt x="7176" y="255202"/>
                  </a:lnTo>
                  <a:lnTo>
                    <a:pt x="4781" y="252998"/>
                  </a:lnTo>
                  <a:lnTo>
                    <a:pt x="3184" y="250576"/>
                  </a:lnTo>
                  <a:lnTo>
                    <a:pt x="2118" y="248009"/>
                  </a:lnTo>
                  <a:lnTo>
                    <a:pt x="114" y="240485"/>
                  </a:lnTo>
                  <a:lnTo>
                    <a:pt x="0" y="232678"/>
                  </a:lnTo>
                  <a:lnTo>
                    <a:pt x="3784" y="227260"/>
                  </a:lnTo>
                  <a:lnTo>
                    <a:pt x="5695" y="225797"/>
                  </a:lnTo>
                  <a:lnTo>
                    <a:pt x="9933" y="224172"/>
                  </a:lnTo>
                  <a:lnTo>
                    <a:pt x="16782" y="223258"/>
                  </a:lnTo>
                  <a:lnTo>
                    <a:pt x="23838" y="222987"/>
                  </a:lnTo>
                  <a:lnTo>
                    <a:pt x="44243" y="222883"/>
                  </a:lnTo>
                  <a:lnTo>
                    <a:pt x="51672" y="225417"/>
                  </a:lnTo>
                  <a:lnTo>
                    <a:pt x="59472" y="228766"/>
                  </a:lnTo>
                  <a:lnTo>
                    <a:pt x="65584" y="230254"/>
                  </a:lnTo>
                  <a:lnTo>
                    <a:pt x="69913" y="231604"/>
                  </a:lnTo>
                  <a:lnTo>
                    <a:pt x="75180" y="233456"/>
                  </a:lnTo>
                  <a:lnTo>
                    <a:pt x="81073" y="235643"/>
                  </a:lnTo>
                  <a:lnTo>
                    <a:pt x="89736" y="238073"/>
                  </a:lnTo>
                  <a:lnTo>
                    <a:pt x="97027" y="240106"/>
                  </a:lnTo>
                  <a:lnTo>
                    <a:pt x="116759" y="249172"/>
                  </a:lnTo>
                  <a:lnTo>
                    <a:pt x="123079" y="251835"/>
                  </a:lnTo>
                  <a:lnTo>
                    <a:pt x="128880" y="254564"/>
                  </a:lnTo>
                  <a:lnTo>
                    <a:pt x="134336" y="257335"/>
                  </a:lnTo>
                  <a:lnTo>
                    <a:pt x="144630" y="262954"/>
                  </a:lnTo>
                  <a:lnTo>
                    <a:pt x="154496" y="268627"/>
                  </a:lnTo>
                  <a:lnTo>
                    <a:pt x="159350" y="270520"/>
                  </a:lnTo>
                  <a:lnTo>
                    <a:pt x="164174" y="271783"/>
                  </a:lnTo>
                  <a:lnTo>
                    <a:pt x="168976" y="272624"/>
                  </a:lnTo>
                  <a:lnTo>
                    <a:pt x="173766" y="274138"/>
                  </a:lnTo>
                  <a:lnTo>
                    <a:pt x="178547" y="276100"/>
                  </a:lnTo>
                  <a:lnTo>
                    <a:pt x="183321" y="278360"/>
                  </a:lnTo>
                  <a:lnTo>
                    <a:pt x="188092" y="280819"/>
                  </a:lnTo>
                  <a:lnTo>
                    <a:pt x="197626" y="286091"/>
                  </a:lnTo>
                  <a:lnTo>
                    <a:pt x="211918" y="294415"/>
                  </a:lnTo>
                  <a:lnTo>
                    <a:pt x="219328" y="297532"/>
                  </a:lnTo>
                  <a:lnTo>
                    <a:pt x="226060" y="299869"/>
                  </a:lnTo>
                  <a:lnTo>
                    <a:pt x="234344" y="304083"/>
                  </a:lnTo>
                  <a:lnTo>
                    <a:pt x="241201" y="306591"/>
                  </a:lnTo>
                  <a:lnTo>
                    <a:pt x="247688" y="308658"/>
                  </a:lnTo>
                  <a:lnTo>
                    <a:pt x="255863" y="312752"/>
                  </a:lnTo>
                  <a:lnTo>
                    <a:pt x="262671" y="315207"/>
                  </a:lnTo>
                  <a:lnTo>
                    <a:pt x="270966" y="316588"/>
                  </a:lnTo>
                  <a:lnTo>
                    <a:pt x="278385" y="317093"/>
                  </a:lnTo>
                  <a:lnTo>
                    <a:pt x="285739" y="3171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51"/>
            <p:cNvSpPr/>
            <p:nvPr/>
          </p:nvSpPr>
          <p:spPr>
            <a:xfrm>
              <a:off x="3971925" y="1817370"/>
              <a:ext cx="192882" cy="625793"/>
            </a:xfrm>
            <a:custGeom>
              <a:avLst/>
              <a:gdLst/>
              <a:ahLst/>
              <a:cxnLst/>
              <a:rect l="0" t="0" r="0" b="0"/>
              <a:pathLst>
                <a:path w="192882" h="625793">
                  <a:moveTo>
                    <a:pt x="171450" y="0"/>
                  </a:moveTo>
                  <a:lnTo>
                    <a:pt x="167658" y="0"/>
                  </a:lnTo>
                  <a:lnTo>
                    <a:pt x="166540" y="952"/>
                  </a:lnTo>
                  <a:lnTo>
                    <a:pt x="165796" y="2540"/>
                  </a:lnTo>
                  <a:lnTo>
                    <a:pt x="165299" y="4551"/>
                  </a:lnTo>
                  <a:lnTo>
                    <a:pt x="164174" y="5891"/>
                  </a:lnTo>
                  <a:lnTo>
                    <a:pt x="162631" y="6785"/>
                  </a:lnTo>
                  <a:lnTo>
                    <a:pt x="160808" y="7381"/>
                  </a:lnTo>
                  <a:lnTo>
                    <a:pt x="156666" y="10583"/>
                  </a:lnTo>
                  <a:lnTo>
                    <a:pt x="151332" y="15849"/>
                  </a:lnTo>
                  <a:lnTo>
                    <a:pt x="146615" y="21311"/>
                  </a:lnTo>
                  <a:lnTo>
                    <a:pt x="140191" y="28963"/>
                  </a:lnTo>
                  <a:lnTo>
                    <a:pt x="137910" y="30738"/>
                  </a:lnTo>
                  <a:lnTo>
                    <a:pt x="133260" y="32711"/>
                  </a:lnTo>
                  <a:lnTo>
                    <a:pt x="131703" y="34190"/>
                  </a:lnTo>
                  <a:lnTo>
                    <a:pt x="130664" y="36128"/>
                  </a:lnTo>
                  <a:lnTo>
                    <a:pt x="129972" y="38373"/>
                  </a:lnTo>
                  <a:lnTo>
                    <a:pt x="127923" y="40822"/>
                  </a:lnTo>
                  <a:lnTo>
                    <a:pt x="124969" y="43407"/>
                  </a:lnTo>
                  <a:lnTo>
                    <a:pt x="121413" y="46083"/>
                  </a:lnTo>
                  <a:lnTo>
                    <a:pt x="119042" y="48819"/>
                  </a:lnTo>
                  <a:lnTo>
                    <a:pt x="117462" y="51596"/>
                  </a:lnTo>
                  <a:lnTo>
                    <a:pt x="114911" y="57221"/>
                  </a:lnTo>
                  <a:lnTo>
                    <a:pt x="109013" y="65743"/>
                  </a:lnTo>
                  <a:lnTo>
                    <a:pt x="104542" y="71447"/>
                  </a:lnTo>
                  <a:lnTo>
                    <a:pt x="99909" y="79696"/>
                  </a:lnTo>
                  <a:lnTo>
                    <a:pt x="95204" y="88760"/>
                  </a:lnTo>
                  <a:lnTo>
                    <a:pt x="90467" y="95964"/>
                  </a:lnTo>
                  <a:lnTo>
                    <a:pt x="85715" y="102340"/>
                  </a:lnTo>
                  <a:lnTo>
                    <a:pt x="80958" y="108349"/>
                  </a:lnTo>
                  <a:lnTo>
                    <a:pt x="76198" y="114195"/>
                  </a:lnTo>
                  <a:lnTo>
                    <a:pt x="71437" y="122508"/>
                  </a:lnTo>
                  <a:lnTo>
                    <a:pt x="66675" y="131600"/>
                  </a:lnTo>
                  <a:lnTo>
                    <a:pt x="61912" y="138816"/>
                  </a:lnTo>
                  <a:lnTo>
                    <a:pt x="58737" y="143027"/>
                  </a:lnTo>
                  <a:lnTo>
                    <a:pt x="50976" y="152785"/>
                  </a:lnTo>
                  <a:lnTo>
                    <a:pt x="46468" y="160932"/>
                  </a:lnTo>
                  <a:lnTo>
                    <a:pt x="41814" y="173413"/>
                  </a:lnTo>
                  <a:lnTo>
                    <a:pt x="37634" y="182800"/>
                  </a:lnTo>
                  <a:lnTo>
                    <a:pt x="33130" y="190147"/>
                  </a:lnTo>
                  <a:lnTo>
                    <a:pt x="31612" y="194392"/>
                  </a:lnTo>
                  <a:lnTo>
                    <a:pt x="28681" y="208516"/>
                  </a:lnTo>
                  <a:lnTo>
                    <a:pt x="25183" y="215864"/>
                  </a:lnTo>
                  <a:lnTo>
                    <a:pt x="20982" y="222304"/>
                  </a:lnTo>
                  <a:lnTo>
                    <a:pt x="16469" y="229294"/>
                  </a:lnTo>
                  <a:lnTo>
                    <a:pt x="11817" y="238751"/>
                  </a:lnTo>
                  <a:lnTo>
                    <a:pt x="9221" y="246764"/>
                  </a:lnTo>
                  <a:lnTo>
                    <a:pt x="7759" y="256630"/>
                  </a:lnTo>
                  <a:lnTo>
                    <a:pt x="7554" y="259669"/>
                  </a:lnTo>
                  <a:lnTo>
                    <a:pt x="2315" y="277282"/>
                  </a:lnTo>
                  <a:lnTo>
                    <a:pt x="686" y="287792"/>
                  </a:lnTo>
                  <a:lnTo>
                    <a:pt x="90" y="307338"/>
                  </a:lnTo>
                  <a:lnTo>
                    <a:pt x="0" y="361701"/>
                  </a:lnTo>
                  <a:lnTo>
                    <a:pt x="794" y="364959"/>
                  </a:lnTo>
                  <a:lnTo>
                    <a:pt x="4910" y="375048"/>
                  </a:lnTo>
                  <a:lnTo>
                    <a:pt x="6702" y="392501"/>
                  </a:lnTo>
                  <a:lnTo>
                    <a:pt x="6849" y="395969"/>
                  </a:lnTo>
                  <a:lnTo>
                    <a:pt x="7741" y="399235"/>
                  </a:lnTo>
                  <a:lnTo>
                    <a:pt x="10849" y="405403"/>
                  </a:lnTo>
                  <a:lnTo>
                    <a:pt x="12759" y="413859"/>
                  </a:lnTo>
                  <a:lnTo>
                    <a:pt x="13268" y="418781"/>
                  </a:lnTo>
                  <a:lnTo>
                    <a:pt x="15952" y="426790"/>
                  </a:lnTo>
                  <a:lnTo>
                    <a:pt x="21925" y="436654"/>
                  </a:lnTo>
                  <a:lnTo>
                    <a:pt x="26413" y="443623"/>
                  </a:lnTo>
                  <a:lnTo>
                    <a:pt x="31053" y="453071"/>
                  </a:lnTo>
                  <a:lnTo>
                    <a:pt x="35762" y="461080"/>
                  </a:lnTo>
                  <a:lnTo>
                    <a:pt x="40500" y="468767"/>
                  </a:lnTo>
                  <a:lnTo>
                    <a:pt x="45252" y="478533"/>
                  </a:lnTo>
                  <a:lnTo>
                    <a:pt x="47893" y="486684"/>
                  </a:lnTo>
                  <a:lnTo>
                    <a:pt x="48598" y="490191"/>
                  </a:lnTo>
                  <a:lnTo>
                    <a:pt x="50654" y="493481"/>
                  </a:lnTo>
                  <a:lnTo>
                    <a:pt x="53614" y="496628"/>
                  </a:lnTo>
                  <a:lnTo>
                    <a:pt x="57174" y="499677"/>
                  </a:lnTo>
                  <a:lnTo>
                    <a:pt x="59547" y="503616"/>
                  </a:lnTo>
                  <a:lnTo>
                    <a:pt x="65473" y="521084"/>
                  </a:lnTo>
                  <a:lnTo>
                    <a:pt x="69580" y="527820"/>
                  </a:lnTo>
                  <a:lnTo>
                    <a:pt x="74051" y="533989"/>
                  </a:lnTo>
                  <a:lnTo>
                    <a:pt x="77148" y="536968"/>
                  </a:lnTo>
                  <a:lnTo>
                    <a:pt x="80801" y="539906"/>
                  </a:lnTo>
                  <a:lnTo>
                    <a:pt x="84824" y="542817"/>
                  </a:lnTo>
                  <a:lnTo>
                    <a:pt x="88299" y="545711"/>
                  </a:lnTo>
                  <a:lnTo>
                    <a:pt x="94277" y="551466"/>
                  </a:lnTo>
                  <a:lnTo>
                    <a:pt x="97776" y="554334"/>
                  </a:lnTo>
                  <a:lnTo>
                    <a:pt x="101696" y="557198"/>
                  </a:lnTo>
                  <a:lnTo>
                    <a:pt x="105898" y="560061"/>
                  </a:lnTo>
                  <a:lnTo>
                    <a:pt x="109492" y="562921"/>
                  </a:lnTo>
                  <a:lnTo>
                    <a:pt x="112682" y="565781"/>
                  </a:lnTo>
                  <a:lnTo>
                    <a:pt x="118343" y="571498"/>
                  </a:lnTo>
                  <a:lnTo>
                    <a:pt x="123505" y="577214"/>
                  </a:lnTo>
                  <a:lnTo>
                    <a:pt x="126787" y="580072"/>
                  </a:lnTo>
                  <a:lnTo>
                    <a:pt x="130562" y="582930"/>
                  </a:lnTo>
                  <a:lnTo>
                    <a:pt x="134666" y="585787"/>
                  </a:lnTo>
                  <a:lnTo>
                    <a:pt x="138196" y="588645"/>
                  </a:lnTo>
                  <a:lnTo>
                    <a:pt x="141343" y="591502"/>
                  </a:lnTo>
                  <a:lnTo>
                    <a:pt x="146956" y="597217"/>
                  </a:lnTo>
                  <a:lnTo>
                    <a:pt x="152097" y="602933"/>
                  </a:lnTo>
                  <a:lnTo>
                    <a:pt x="155373" y="604837"/>
                  </a:lnTo>
                  <a:lnTo>
                    <a:pt x="159144" y="606107"/>
                  </a:lnTo>
                  <a:lnTo>
                    <a:pt x="163246" y="606954"/>
                  </a:lnTo>
                  <a:lnTo>
                    <a:pt x="165981" y="608471"/>
                  </a:lnTo>
                  <a:lnTo>
                    <a:pt x="167803" y="610435"/>
                  </a:lnTo>
                  <a:lnTo>
                    <a:pt x="169019" y="612696"/>
                  </a:lnTo>
                  <a:lnTo>
                    <a:pt x="170623" y="614204"/>
                  </a:lnTo>
                  <a:lnTo>
                    <a:pt x="172486" y="615209"/>
                  </a:lnTo>
                  <a:lnTo>
                    <a:pt x="174522" y="615880"/>
                  </a:lnTo>
                  <a:lnTo>
                    <a:pt x="178900" y="619164"/>
                  </a:lnTo>
                  <a:lnTo>
                    <a:pt x="184387" y="624483"/>
                  </a:lnTo>
                  <a:lnTo>
                    <a:pt x="187253" y="625211"/>
                  </a:lnTo>
                  <a:lnTo>
                    <a:pt x="192873" y="625792"/>
                  </a:lnTo>
                  <a:lnTo>
                    <a:pt x="192881" y="6172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52"/>
            <p:cNvSpPr/>
            <p:nvPr/>
          </p:nvSpPr>
          <p:spPr>
            <a:xfrm>
              <a:off x="4286337" y="2108835"/>
              <a:ext cx="207082" cy="205741"/>
            </a:xfrm>
            <a:custGeom>
              <a:avLst/>
              <a:gdLst/>
              <a:ahLst/>
              <a:cxnLst/>
              <a:rect l="0" t="0" r="0" b="0"/>
              <a:pathLst>
                <a:path w="207082" h="205741">
                  <a:moveTo>
                    <a:pt x="7056" y="0"/>
                  </a:moveTo>
                  <a:lnTo>
                    <a:pt x="3264" y="0"/>
                  </a:lnTo>
                  <a:lnTo>
                    <a:pt x="2146" y="952"/>
                  </a:lnTo>
                  <a:lnTo>
                    <a:pt x="1402" y="2540"/>
                  </a:lnTo>
                  <a:lnTo>
                    <a:pt x="207" y="7381"/>
                  </a:lnTo>
                  <a:lnTo>
                    <a:pt x="0" y="12770"/>
                  </a:lnTo>
                  <a:lnTo>
                    <a:pt x="764" y="15181"/>
                  </a:lnTo>
                  <a:lnTo>
                    <a:pt x="3731" y="20399"/>
                  </a:lnTo>
                  <a:lnTo>
                    <a:pt x="5579" y="25894"/>
                  </a:lnTo>
                  <a:lnTo>
                    <a:pt x="6071" y="28692"/>
                  </a:lnTo>
                  <a:lnTo>
                    <a:pt x="8735" y="34342"/>
                  </a:lnTo>
                  <a:lnTo>
                    <a:pt x="12565" y="40028"/>
                  </a:lnTo>
                  <a:lnTo>
                    <a:pt x="16913" y="45730"/>
                  </a:lnTo>
                  <a:lnTo>
                    <a:pt x="23823" y="54295"/>
                  </a:lnTo>
                  <a:lnTo>
                    <a:pt x="41814" y="75988"/>
                  </a:lnTo>
                  <a:lnTo>
                    <a:pt x="46103" y="80186"/>
                  </a:lnTo>
                  <a:lnTo>
                    <a:pt x="50549" y="83937"/>
                  </a:lnTo>
                  <a:lnTo>
                    <a:pt x="55102" y="87391"/>
                  </a:lnTo>
                  <a:lnTo>
                    <a:pt x="59724" y="90645"/>
                  </a:lnTo>
                  <a:lnTo>
                    <a:pt x="64393" y="93768"/>
                  </a:lnTo>
                  <a:lnTo>
                    <a:pt x="69093" y="96802"/>
                  </a:lnTo>
                  <a:lnTo>
                    <a:pt x="73020" y="100729"/>
                  </a:lnTo>
                  <a:lnTo>
                    <a:pt x="76433" y="105253"/>
                  </a:lnTo>
                  <a:lnTo>
                    <a:pt x="79501" y="110173"/>
                  </a:lnTo>
                  <a:lnTo>
                    <a:pt x="83928" y="114406"/>
                  </a:lnTo>
                  <a:lnTo>
                    <a:pt x="89261" y="118181"/>
                  </a:lnTo>
                  <a:lnTo>
                    <a:pt x="95197" y="121650"/>
                  </a:lnTo>
                  <a:lnTo>
                    <a:pt x="99948" y="124915"/>
                  </a:lnTo>
                  <a:lnTo>
                    <a:pt x="103909" y="128044"/>
                  </a:lnTo>
                  <a:lnTo>
                    <a:pt x="107343" y="131082"/>
                  </a:lnTo>
                  <a:lnTo>
                    <a:pt x="111221" y="134061"/>
                  </a:lnTo>
                  <a:lnTo>
                    <a:pt x="115393" y="136999"/>
                  </a:lnTo>
                  <a:lnTo>
                    <a:pt x="119763" y="139910"/>
                  </a:lnTo>
                  <a:lnTo>
                    <a:pt x="128850" y="145684"/>
                  </a:lnTo>
                  <a:lnTo>
                    <a:pt x="161858" y="165732"/>
                  </a:lnTo>
                  <a:lnTo>
                    <a:pt x="165820" y="168590"/>
                  </a:lnTo>
                  <a:lnTo>
                    <a:pt x="169255" y="171448"/>
                  </a:lnTo>
                  <a:lnTo>
                    <a:pt x="175188" y="177164"/>
                  </a:lnTo>
                  <a:lnTo>
                    <a:pt x="180472" y="182879"/>
                  </a:lnTo>
                  <a:lnTo>
                    <a:pt x="182991" y="184785"/>
                  </a:lnTo>
                  <a:lnTo>
                    <a:pt x="187908" y="186901"/>
                  </a:lnTo>
                  <a:lnTo>
                    <a:pt x="192739" y="190382"/>
                  </a:lnTo>
                  <a:lnTo>
                    <a:pt x="195139" y="192644"/>
                  </a:lnTo>
                  <a:lnTo>
                    <a:pt x="199922" y="195157"/>
                  </a:lnTo>
                  <a:lnTo>
                    <a:pt x="202308" y="195827"/>
                  </a:lnTo>
                  <a:lnTo>
                    <a:pt x="203900" y="197226"/>
                  </a:lnTo>
                  <a:lnTo>
                    <a:pt x="204960" y="199111"/>
                  </a:lnTo>
                  <a:lnTo>
                    <a:pt x="207081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53"/>
            <p:cNvSpPr/>
            <p:nvPr/>
          </p:nvSpPr>
          <p:spPr>
            <a:xfrm>
              <a:off x="4307681" y="2151697"/>
              <a:ext cx="135732" cy="162879"/>
            </a:xfrm>
            <a:custGeom>
              <a:avLst/>
              <a:gdLst/>
              <a:ahLst/>
              <a:cxnLst/>
              <a:rect l="0" t="0" r="0" b="0"/>
              <a:pathLst>
                <a:path w="135732" h="162879">
                  <a:moveTo>
                    <a:pt x="135731" y="0"/>
                  </a:moveTo>
                  <a:lnTo>
                    <a:pt x="131939" y="0"/>
                  </a:lnTo>
                  <a:lnTo>
                    <a:pt x="130822" y="953"/>
                  </a:lnTo>
                  <a:lnTo>
                    <a:pt x="130077" y="2540"/>
                  </a:lnTo>
                  <a:lnTo>
                    <a:pt x="129249" y="6844"/>
                  </a:lnTo>
                  <a:lnTo>
                    <a:pt x="128882" y="11932"/>
                  </a:lnTo>
                  <a:lnTo>
                    <a:pt x="127990" y="14622"/>
                  </a:lnTo>
                  <a:lnTo>
                    <a:pt x="126601" y="17368"/>
                  </a:lnTo>
                  <a:lnTo>
                    <a:pt x="124882" y="20151"/>
                  </a:lnTo>
                  <a:lnTo>
                    <a:pt x="122943" y="22959"/>
                  </a:lnTo>
                  <a:lnTo>
                    <a:pt x="120856" y="25784"/>
                  </a:lnTo>
                  <a:lnTo>
                    <a:pt x="118670" y="28619"/>
                  </a:lnTo>
                  <a:lnTo>
                    <a:pt x="104550" y="45905"/>
                  </a:lnTo>
                  <a:lnTo>
                    <a:pt x="86979" y="67064"/>
                  </a:lnTo>
                  <a:lnTo>
                    <a:pt x="82592" y="71379"/>
                  </a:lnTo>
                  <a:lnTo>
                    <a:pt x="78080" y="75209"/>
                  </a:lnTo>
                  <a:lnTo>
                    <a:pt x="73485" y="78714"/>
                  </a:lnTo>
                  <a:lnTo>
                    <a:pt x="68834" y="82956"/>
                  </a:lnTo>
                  <a:lnTo>
                    <a:pt x="64145" y="87689"/>
                  </a:lnTo>
                  <a:lnTo>
                    <a:pt x="59432" y="92749"/>
                  </a:lnTo>
                  <a:lnTo>
                    <a:pt x="55497" y="98028"/>
                  </a:lnTo>
                  <a:lnTo>
                    <a:pt x="52079" y="103452"/>
                  </a:lnTo>
                  <a:lnTo>
                    <a:pt x="49007" y="108973"/>
                  </a:lnTo>
                  <a:lnTo>
                    <a:pt x="45371" y="113606"/>
                  </a:lnTo>
                  <a:lnTo>
                    <a:pt x="41360" y="117648"/>
                  </a:lnTo>
                  <a:lnTo>
                    <a:pt x="37098" y="121294"/>
                  </a:lnTo>
                  <a:lnTo>
                    <a:pt x="33464" y="124678"/>
                  </a:lnTo>
                  <a:lnTo>
                    <a:pt x="30247" y="127886"/>
                  </a:lnTo>
                  <a:lnTo>
                    <a:pt x="27309" y="130977"/>
                  </a:lnTo>
                  <a:lnTo>
                    <a:pt x="24555" y="133991"/>
                  </a:lnTo>
                  <a:lnTo>
                    <a:pt x="19380" y="139879"/>
                  </a:lnTo>
                  <a:lnTo>
                    <a:pt x="12004" y="148549"/>
                  </a:lnTo>
                  <a:lnTo>
                    <a:pt x="9590" y="150468"/>
                  </a:lnTo>
                  <a:lnTo>
                    <a:pt x="7188" y="151747"/>
                  </a:lnTo>
                  <a:lnTo>
                    <a:pt x="4792" y="152600"/>
                  </a:lnTo>
                  <a:lnTo>
                    <a:pt x="3195" y="154121"/>
                  </a:lnTo>
                  <a:lnTo>
                    <a:pt x="2129" y="156087"/>
                  </a:lnTo>
                  <a:lnTo>
                    <a:pt x="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54"/>
            <p:cNvSpPr/>
            <p:nvPr/>
          </p:nvSpPr>
          <p:spPr>
            <a:xfrm>
              <a:off x="4629150" y="2108835"/>
              <a:ext cx="50007" cy="222886"/>
            </a:xfrm>
            <a:custGeom>
              <a:avLst/>
              <a:gdLst/>
              <a:ahLst/>
              <a:cxnLst/>
              <a:rect l="0" t="0" r="0" b="0"/>
              <a:pathLst>
                <a:path w="50007" h="222886">
                  <a:moveTo>
                    <a:pt x="0" y="0"/>
                  </a:moveTo>
                  <a:lnTo>
                    <a:pt x="3792" y="4551"/>
                  </a:lnTo>
                  <a:lnTo>
                    <a:pt x="4909" y="6844"/>
                  </a:lnTo>
                  <a:lnTo>
                    <a:pt x="6151" y="11932"/>
                  </a:lnTo>
                  <a:lnTo>
                    <a:pt x="6702" y="17368"/>
                  </a:lnTo>
                  <a:lnTo>
                    <a:pt x="6948" y="22959"/>
                  </a:lnTo>
                  <a:lnTo>
                    <a:pt x="7056" y="28619"/>
                  </a:lnTo>
                  <a:lnTo>
                    <a:pt x="7118" y="41711"/>
                  </a:lnTo>
                  <a:lnTo>
                    <a:pt x="7920" y="46857"/>
                  </a:lnTo>
                  <a:lnTo>
                    <a:pt x="9248" y="52193"/>
                  </a:lnTo>
                  <a:lnTo>
                    <a:pt x="10928" y="57655"/>
                  </a:lnTo>
                  <a:lnTo>
                    <a:pt x="12048" y="63202"/>
                  </a:lnTo>
                  <a:lnTo>
                    <a:pt x="12794" y="68804"/>
                  </a:lnTo>
                  <a:lnTo>
                    <a:pt x="13292" y="74444"/>
                  </a:lnTo>
                  <a:lnTo>
                    <a:pt x="14417" y="80110"/>
                  </a:lnTo>
                  <a:lnTo>
                    <a:pt x="15961" y="85791"/>
                  </a:lnTo>
                  <a:lnTo>
                    <a:pt x="17784" y="91484"/>
                  </a:lnTo>
                  <a:lnTo>
                    <a:pt x="19000" y="97184"/>
                  </a:lnTo>
                  <a:lnTo>
                    <a:pt x="19810" y="102889"/>
                  </a:lnTo>
                  <a:lnTo>
                    <a:pt x="20351" y="108598"/>
                  </a:lnTo>
                  <a:lnTo>
                    <a:pt x="21505" y="114308"/>
                  </a:lnTo>
                  <a:lnTo>
                    <a:pt x="23068" y="120021"/>
                  </a:lnTo>
                  <a:lnTo>
                    <a:pt x="24903" y="125734"/>
                  </a:lnTo>
                  <a:lnTo>
                    <a:pt x="26127" y="131448"/>
                  </a:lnTo>
                  <a:lnTo>
                    <a:pt x="26943" y="137162"/>
                  </a:lnTo>
                  <a:lnTo>
                    <a:pt x="27487" y="142876"/>
                  </a:lnTo>
                  <a:lnTo>
                    <a:pt x="28643" y="147638"/>
                  </a:lnTo>
                  <a:lnTo>
                    <a:pt x="30208" y="151765"/>
                  </a:lnTo>
                  <a:lnTo>
                    <a:pt x="32045" y="155469"/>
                  </a:lnTo>
                  <a:lnTo>
                    <a:pt x="33270" y="159843"/>
                  </a:lnTo>
                  <a:lnTo>
                    <a:pt x="34086" y="164665"/>
                  </a:lnTo>
                  <a:lnTo>
                    <a:pt x="34630" y="169784"/>
                  </a:lnTo>
                  <a:lnTo>
                    <a:pt x="35786" y="174149"/>
                  </a:lnTo>
                  <a:lnTo>
                    <a:pt x="37351" y="178012"/>
                  </a:lnTo>
                  <a:lnTo>
                    <a:pt x="39188" y="181540"/>
                  </a:lnTo>
                  <a:lnTo>
                    <a:pt x="41206" y="184844"/>
                  </a:lnTo>
                  <a:lnTo>
                    <a:pt x="43346" y="187999"/>
                  </a:lnTo>
                  <a:lnTo>
                    <a:pt x="45566" y="191055"/>
                  </a:lnTo>
                  <a:lnTo>
                    <a:pt x="47046" y="194045"/>
                  </a:lnTo>
                  <a:lnTo>
                    <a:pt x="48033" y="196991"/>
                  </a:lnTo>
                  <a:lnTo>
                    <a:pt x="49129" y="202804"/>
                  </a:lnTo>
                  <a:lnTo>
                    <a:pt x="49616" y="208562"/>
                  </a:lnTo>
                  <a:lnTo>
                    <a:pt x="49929" y="214129"/>
                  </a:lnTo>
                  <a:lnTo>
                    <a:pt x="50006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55"/>
            <p:cNvSpPr/>
            <p:nvPr/>
          </p:nvSpPr>
          <p:spPr>
            <a:xfrm>
              <a:off x="4572000" y="2228850"/>
              <a:ext cx="171451" cy="8573"/>
            </a:xfrm>
            <a:custGeom>
              <a:avLst/>
              <a:gdLst/>
              <a:ahLst/>
              <a:cxnLst/>
              <a:rect l="0" t="0" r="0" b="0"/>
              <a:pathLst>
                <a:path w="171451" h="8573">
                  <a:moveTo>
                    <a:pt x="0" y="8572"/>
                  </a:moveTo>
                  <a:lnTo>
                    <a:pt x="3792" y="8572"/>
                  </a:lnTo>
                  <a:lnTo>
                    <a:pt x="5703" y="7620"/>
                  </a:lnTo>
                  <a:lnTo>
                    <a:pt x="7771" y="6032"/>
                  </a:lnTo>
                  <a:lnTo>
                    <a:pt x="13000" y="1191"/>
                  </a:lnTo>
                  <a:lnTo>
                    <a:pt x="15017" y="794"/>
                  </a:lnTo>
                  <a:lnTo>
                    <a:pt x="17949" y="529"/>
                  </a:lnTo>
                  <a:lnTo>
                    <a:pt x="24646" y="235"/>
                  </a:lnTo>
                  <a:lnTo>
                    <a:pt x="33673" y="69"/>
                  </a:lnTo>
                  <a:lnTo>
                    <a:pt x="76525" y="0"/>
                  </a:lnTo>
                  <a:lnTo>
                    <a:pt x="81179" y="953"/>
                  </a:lnTo>
                  <a:lnTo>
                    <a:pt x="85869" y="2540"/>
                  </a:lnTo>
                  <a:lnTo>
                    <a:pt x="90584" y="4551"/>
                  </a:lnTo>
                  <a:lnTo>
                    <a:pt x="95314" y="5891"/>
                  </a:lnTo>
                  <a:lnTo>
                    <a:pt x="100055" y="6785"/>
                  </a:lnTo>
                  <a:lnTo>
                    <a:pt x="104804" y="7380"/>
                  </a:lnTo>
                  <a:lnTo>
                    <a:pt x="109556" y="6825"/>
                  </a:lnTo>
                  <a:lnTo>
                    <a:pt x="114312" y="5503"/>
                  </a:lnTo>
                  <a:lnTo>
                    <a:pt x="119071" y="3668"/>
                  </a:lnTo>
                  <a:lnTo>
                    <a:pt x="123830" y="2445"/>
                  </a:lnTo>
                  <a:lnTo>
                    <a:pt x="128591" y="1630"/>
                  </a:lnTo>
                  <a:lnTo>
                    <a:pt x="133352" y="1087"/>
                  </a:lnTo>
                  <a:lnTo>
                    <a:pt x="137320" y="724"/>
                  </a:lnTo>
                  <a:lnTo>
                    <a:pt x="140759" y="483"/>
                  </a:lnTo>
                  <a:lnTo>
                    <a:pt x="143845" y="322"/>
                  </a:lnTo>
                  <a:lnTo>
                    <a:pt x="151508" y="143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56"/>
            <p:cNvSpPr/>
            <p:nvPr/>
          </p:nvSpPr>
          <p:spPr>
            <a:xfrm>
              <a:off x="4872037" y="2134552"/>
              <a:ext cx="35720" cy="188596"/>
            </a:xfrm>
            <a:custGeom>
              <a:avLst/>
              <a:gdLst/>
              <a:ahLst/>
              <a:cxnLst/>
              <a:rect l="0" t="0" r="0" b="0"/>
              <a:pathLst>
                <a:path w="35720" h="188596">
                  <a:moveTo>
                    <a:pt x="0" y="0"/>
                  </a:moveTo>
                  <a:lnTo>
                    <a:pt x="0" y="7381"/>
                  </a:lnTo>
                  <a:lnTo>
                    <a:pt x="1588" y="10636"/>
                  </a:lnTo>
                  <a:lnTo>
                    <a:pt x="7585" y="21872"/>
                  </a:lnTo>
                  <a:lnTo>
                    <a:pt x="9820" y="27916"/>
                  </a:lnTo>
                  <a:lnTo>
                    <a:pt x="11309" y="33851"/>
                  </a:lnTo>
                  <a:lnTo>
                    <a:pt x="12302" y="39712"/>
                  </a:lnTo>
                  <a:lnTo>
                    <a:pt x="12964" y="45525"/>
                  </a:lnTo>
                  <a:lnTo>
                    <a:pt x="13405" y="51305"/>
                  </a:lnTo>
                  <a:lnTo>
                    <a:pt x="13896" y="61855"/>
                  </a:lnTo>
                  <a:lnTo>
                    <a:pt x="14113" y="69719"/>
                  </a:lnTo>
                  <a:lnTo>
                    <a:pt x="14965" y="74102"/>
                  </a:lnTo>
                  <a:lnTo>
                    <a:pt x="16327" y="78929"/>
                  </a:lnTo>
                  <a:lnTo>
                    <a:pt x="18028" y="84052"/>
                  </a:lnTo>
                  <a:lnTo>
                    <a:pt x="19163" y="89372"/>
                  </a:lnTo>
                  <a:lnTo>
                    <a:pt x="19919" y="94824"/>
                  </a:lnTo>
                  <a:lnTo>
                    <a:pt x="20424" y="100363"/>
                  </a:lnTo>
                  <a:lnTo>
                    <a:pt x="20760" y="105962"/>
                  </a:lnTo>
                  <a:lnTo>
                    <a:pt x="20983" y="111599"/>
                  </a:lnTo>
                  <a:lnTo>
                    <a:pt x="21232" y="122942"/>
                  </a:lnTo>
                  <a:lnTo>
                    <a:pt x="21406" y="146906"/>
                  </a:lnTo>
                  <a:lnTo>
                    <a:pt x="22208" y="150325"/>
                  </a:lnTo>
                  <a:lnTo>
                    <a:pt x="23536" y="153557"/>
                  </a:lnTo>
                  <a:lnTo>
                    <a:pt x="25216" y="156663"/>
                  </a:lnTo>
                  <a:lnTo>
                    <a:pt x="26336" y="160640"/>
                  </a:lnTo>
                  <a:lnTo>
                    <a:pt x="27082" y="165195"/>
                  </a:lnTo>
                  <a:lnTo>
                    <a:pt x="28280" y="177094"/>
                  </a:lnTo>
                  <a:lnTo>
                    <a:pt x="28444" y="181261"/>
                  </a:lnTo>
                  <a:lnTo>
                    <a:pt x="28488" y="183705"/>
                  </a:lnTo>
                  <a:lnTo>
                    <a:pt x="29311" y="185335"/>
                  </a:lnTo>
                  <a:lnTo>
                    <a:pt x="30654" y="186422"/>
                  </a:lnTo>
                  <a:lnTo>
                    <a:pt x="35719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57"/>
            <p:cNvSpPr/>
            <p:nvPr/>
          </p:nvSpPr>
          <p:spPr>
            <a:xfrm>
              <a:off x="5000625" y="2091690"/>
              <a:ext cx="162981" cy="197019"/>
            </a:xfrm>
            <a:custGeom>
              <a:avLst/>
              <a:gdLst/>
              <a:ahLst/>
              <a:cxnLst/>
              <a:rect l="0" t="0" r="0" b="0"/>
              <a:pathLst>
                <a:path w="162981" h="197019">
                  <a:moveTo>
                    <a:pt x="35718" y="25717"/>
                  </a:moveTo>
                  <a:lnTo>
                    <a:pt x="35718" y="33098"/>
                  </a:lnTo>
                  <a:lnTo>
                    <a:pt x="31927" y="38487"/>
                  </a:lnTo>
                  <a:lnTo>
                    <a:pt x="30015" y="41851"/>
                  </a:lnTo>
                  <a:lnTo>
                    <a:pt x="27947" y="45998"/>
                  </a:lnTo>
                  <a:lnTo>
                    <a:pt x="25775" y="50668"/>
                  </a:lnTo>
                  <a:lnTo>
                    <a:pt x="24328" y="54733"/>
                  </a:lnTo>
                  <a:lnTo>
                    <a:pt x="23362" y="58396"/>
                  </a:lnTo>
                  <a:lnTo>
                    <a:pt x="22718" y="61791"/>
                  </a:lnTo>
                  <a:lnTo>
                    <a:pt x="21495" y="65959"/>
                  </a:lnTo>
                  <a:lnTo>
                    <a:pt x="19887" y="70643"/>
                  </a:lnTo>
                  <a:lnTo>
                    <a:pt x="18020" y="75670"/>
                  </a:lnTo>
                  <a:lnTo>
                    <a:pt x="15982" y="79974"/>
                  </a:lnTo>
                  <a:lnTo>
                    <a:pt x="13830" y="83796"/>
                  </a:lnTo>
                  <a:lnTo>
                    <a:pt x="11601" y="87296"/>
                  </a:lnTo>
                  <a:lnTo>
                    <a:pt x="9321" y="91535"/>
                  </a:lnTo>
                  <a:lnTo>
                    <a:pt x="7008" y="96265"/>
                  </a:lnTo>
                  <a:lnTo>
                    <a:pt x="4672" y="101324"/>
                  </a:lnTo>
                  <a:lnTo>
                    <a:pt x="3114" y="105650"/>
                  </a:lnTo>
                  <a:lnTo>
                    <a:pt x="2077" y="109486"/>
                  </a:lnTo>
                  <a:lnTo>
                    <a:pt x="1384" y="112995"/>
                  </a:lnTo>
                  <a:lnTo>
                    <a:pt x="923" y="117240"/>
                  </a:lnTo>
                  <a:lnTo>
                    <a:pt x="615" y="121975"/>
                  </a:lnTo>
                  <a:lnTo>
                    <a:pt x="273" y="131363"/>
                  </a:lnTo>
                  <a:lnTo>
                    <a:pt x="121" y="138711"/>
                  </a:lnTo>
                  <a:lnTo>
                    <a:pt x="3" y="173920"/>
                  </a:lnTo>
                  <a:lnTo>
                    <a:pt x="796" y="176906"/>
                  </a:lnTo>
                  <a:lnTo>
                    <a:pt x="3793" y="182765"/>
                  </a:lnTo>
                  <a:lnTo>
                    <a:pt x="7771" y="188544"/>
                  </a:lnTo>
                  <a:lnTo>
                    <a:pt x="9943" y="191418"/>
                  </a:lnTo>
                  <a:lnTo>
                    <a:pt x="12185" y="193335"/>
                  </a:lnTo>
                  <a:lnTo>
                    <a:pt x="16793" y="195464"/>
                  </a:lnTo>
                  <a:lnTo>
                    <a:pt x="23101" y="196032"/>
                  </a:lnTo>
                  <a:lnTo>
                    <a:pt x="32070" y="196410"/>
                  </a:lnTo>
                  <a:lnTo>
                    <a:pt x="65513" y="197018"/>
                  </a:lnTo>
                  <a:lnTo>
                    <a:pt x="70663" y="196115"/>
                  </a:lnTo>
                  <a:lnTo>
                    <a:pt x="74890" y="194561"/>
                  </a:lnTo>
                  <a:lnTo>
                    <a:pt x="82497" y="190294"/>
                  </a:lnTo>
                  <a:lnTo>
                    <a:pt x="104977" y="177012"/>
                  </a:lnTo>
                  <a:lnTo>
                    <a:pt x="108878" y="174205"/>
                  </a:lnTo>
                  <a:lnTo>
                    <a:pt x="112273" y="171382"/>
                  </a:lnTo>
                  <a:lnTo>
                    <a:pt x="115330" y="168547"/>
                  </a:lnTo>
                  <a:lnTo>
                    <a:pt x="118955" y="164752"/>
                  </a:lnTo>
                  <a:lnTo>
                    <a:pt x="122959" y="160317"/>
                  </a:lnTo>
                  <a:lnTo>
                    <a:pt x="134064" y="147514"/>
                  </a:lnTo>
                  <a:lnTo>
                    <a:pt x="137000" y="144062"/>
                  </a:lnTo>
                  <a:lnTo>
                    <a:pt x="139753" y="139856"/>
                  </a:lnTo>
                  <a:lnTo>
                    <a:pt x="142381" y="135148"/>
                  </a:lnTo>
                  <a:lnTo>
                    <a:pt x="144927" y="130103"/>
                  </a:lnTo>
                  <a:lnTo>
                    <a:pt x="146624" y="125788"/>
                  </a:lnTo>
                  <a:lnTo>
                    <a:pt x="147756" y="121958"/>
                  </a:lnTo>
                  <a:lnTo>
                    <a:pt x="148510" y="118453"/>
                  </a:lnTo>
                  <a:lnTo>
                    <a:pt x="149807" y="115164"/>
                  </a:lnTo>
                  <a:lnTo>
                    <a:pt x="151465" y="112018"/>
                  </a:lnTo>
                  <a:lnTo>
                    <a:pt x="155424" y="105983"/>
                  </a:lnTo>
                  <a:lnTo>
                    <a:pt x="159830" y="100126"/>
                  </a:lnTo>
                  <a:lnTo>
                    <a:pt x="161321" y="96278"/>
                  </a:lnTo>
                  <a:lnTo>
                    <a:pt x="162317" y="91808"/>
                  </a:lnTo>
                  <a:lnTo>
                    <a:pt x="162980" y="86923"/>
                  </a:lnTo>
                  <a:lnTo>
                    <a:pt x="162628" y="82713"/>
                  </a:lnTo>
                  <a:lnTo>
                    <a:pt x="161600" y="78955"/>
                  </a:lnTo>
                  <a:lnTo>
                    <a:pt x="160121" y="75496"/>
                  </a:lnTo>
                  <a:lnTo>
                    <a:pt x="158341" y="72238"/>
                  </a:lnTo>
                  <a:lnTo>
                    <a:pt x="156360" y="69114"/>
                  </a:lnTo>
                  <a:lnTo>
                    <a:pt x="152044" y="63102"/>
                  </a:lnTo>
                  <a:lnTo>
                    <a:pt x="147479" y="57255"/>
                  </a:lnTo>
                  <a:lnTo>
                    <a:pt x="135710" y="42876"/>
                  </a:lnTo>
                  <a:lnTo>
                    <a:pt x="133336" y="40014"/>
                  </a:lnTo>
                  <a:lnTo>
                    <a:pt x="130166" y="37153"/>
                  </a:lnTo>
                  <a:lnTo>
                    <a:pt x="126464" y="34294"/>
                  </a:lnTo>
                  <a:lnTo>
                    <a:pt x="122409" y="31435"/>
                  </a:lnTo>
                  <a:lnTo>
                    <a:pt x="118119" y="28577"/>
                  </a:lnTo>
                  <a:lnTo>
                    <a:pt x="109118" y="22861"/>
                  </a:lnTo>
                  <a:lnTo>
                    <a:pt x="104495" y="20955"/>
                  </a:lnTo>
                  <a:lnTo>
                    <a:pt x="99826" y="19685"/>
                  </a:lnTo>
                  <a:lnTo>
                    <a:pt x="95125" y="18838"/>
                  </a:lnTo>
                  <a:lnTo>
                    <a:pt x="90405" y="18274"/>
                  </a:lnTo>
                  <a:lnTo>
                    <a:pt x="85669" y="17897"/>
                  </a:lnTo>
                  <a:lnTo>
                    <a:pt x="80926" y="17647"/>
                  </a:lnTo>
                  <a:lnTo>
                    <a:pt x="76176" y="16527"/>
                  </a:lnTo>
                  <a:lnTo>
                    <a:pt x="71421" y="14828"/>
                  </a:lnTo>
                  <a:lnTo>
                    <a:pt x="66664" y="12743"/>
                  </a:lnTo>
                  <a:lnTo>
                    <a:pt x="61905" y="11352"/>
                  </a:lnTo>
                  <a:lnTo>
                    <a:pt x="57145" y="10426"/>
                  </a:lnTo>
                  <a:lnTo>
                    <a:pt x="52384" y="9808"/>
                  </a:lnTo>
                  <a:lnTo>
                    <a:pt x="48416" y="9396"/>
                  </a:lnTo>
                  <a:lnTo>
                    <a:pt x="44978" y="9121"/>
                  </a:lnTo>
                  <a:lnTo>
                    <a:pt x="41892" y="8938"/>
                  </a:lnTo>
                  <a:lnTo>
                    <a:pt x="34229" y="8735"/>
                  </a:lnTo>
                  <a:lnTo>
                    <a:pt x="20166" y="8604"/>
                  </a:lnTo>
                  <a:lnTo>
                    <a:pt x="17413" y="7641"/>
                  </a:lnTo>
                  <a:lnTo>
                    <a:pt x="14783" y="6047"/>
                  </a:lnTo>
                  <a:lnTo>
                    <a:pt x="8652" y="1194"/>
                  </a:lnTo>
                  <a:lnTo>
                    <a:pt x="5698" y="53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58"/>
            <p:cNvSpPr/>
            <p:nvPr/>
          </p:nvSpPr>
          <p:spPr>
            <a:xfrm>
              <a:off x="5129212" y="1963102"/>
              <a:ext cx="242765" cy="454340"/>
            </a:xfrm>
            <a:custGeom>
              <a:avLst/>
              <a:gdLst/>
              <a:ahLst/>
              <a:cxnLst/>
              <a:rect l="0" t="0" r="0" b="0"/>
              <a:pathLst>
                <a:path w="242765" h="454340">
                  <a:moveTo>
                    <a:pt x="0" y="0"/>
                  </a:moveTo>
                  <a:lnTo>
                    <a:pt x="12302" y="0"/>
                  </a:lnTo>
                  <a:lnTo>
                    <a:pt x="15522" y="2540"/>
                  </a:lnTo>
                  <a:lnTo>
                    <a:pt x="17492" y="4551"/>
                  </a:lnTo>
                  <a:lnTo>
                    <a:pt x="20392" y="5892"/>
                  </a:lnTo>
                  <a:lnTo>
                    <a:pt x="27849" y="7381"/>
                  </a:lnTo>
                  <a:lnTo>
                    <a:pt x="31266" y="8731"/>
                  </a:lnTo>
                  <a:lnTo>
                    <a:pt x="37179" y="12770"/>
                  </a:lnTo>
                  <a:lnTo>
                    <a:pt x="42454" y="15201"/>
                  </a:lnTo>
                  <a:lnTo>
                    <a:pt x="49030" y="17234"/>
                  </a:lnTo>
                  <a:lnTo>
                    <a:pt x="59892" y="21312"/>
                  </a:lnTo>
                  <a:lnTo>
                    <a:pt x="65328" y="23733"/>
                  </a:lnTo>
                  <a:lnTo>
                    <a:pt x="70539" y="26300"/>
                  </a:lnTo>
                  <a:lnTo>
                    <a:pt x="75602" y="28963"/>
                  </a:lnTo>
                  <a:lnTo>
                    <a:pt x="85460" y="34463"/>
                  </a:lnTo>
                  <a:lnTo>
                    <a:pt x="90310" y="37262"/>
                  </a:lnTo>
                  <a:lnTo>
                    <a:pt x="95925" y="40082"/>
                  </a:lnTo>
                  <a:lnTo>
                    <a:pt x="102050" y="42914"/>
                  </a:lnTo>
                  <a:lnTo>
                    <a:pt x="108515" y="45754"/>
                  </a:lnTo>
                  <a:lnTo>
                    <a:pt x="114412" y="48600"/>
                  </a:lnTo>
                  <a:lnTo>
                    <a:pt x="119931" y="51450"/>
                  </a:lnTo>
                  <a:lnTo>
                    <a:pt x="130297" y="57157"/>
                  </a:lnTo>
                  <a:lnTo>
                    <a:pt x="149887" y="68581"/>
                  </a:lnTo>
                  <a:lnTo>
                    <a:pt x="154693" y="71439"/>
                  </a:lnTo>
                  <a:lnTo>
                    <a:pt x="159485" y="75248"/>
                  </a:lnTo>
                  <a:lnTo>
                    <a:pt x="164267" y="79693"/>
                  </a:lnTo>
                  <a:lnTo>
                    <a:pt x="169043" y="84561"/>
                  </a:lnTo>
                  <a:lnTo>
                    <a:pt x="173814" y="88759"/>
                  </a:lnTo>
                  <a:lnTo>
                    <a:pt x="178583" y="92510"/>
                  </a:lnTo>
                  <a:lnTo>
                    <a:pt x="183349" y="95964"/>
                  </a:lnTo>
                  <a:lnTo>
                    <a:pt x="188114" y="100171"/>
                  </a:lnTo>
                  <a:lnTo>
                    <a:pt x="192878" y="104881"/>
                  </a:lnTo>
                  <a:lnTo>
                    <a:pt x="197642" y="109925"/>
                  </a:lnTo>
                  <a:lnTo>
                    <a:pt x="205051" y="120611"/>
                  </a:lnTo>
                  <a:lnTo>
                    <a:pt x="210991" y="131710"/>
                  </a:lnTo>
                  <a:lnTo>
                    <a:pt x="216276" y="142993"/>
                  </a:lnTo>
                  <a:lnTo>
                    <a:pt x="221271" y="154357"/>
                  </a:lnTo>
                  <a:lnTo>
                    <a:pt x="238115" y="194313"/>
                  </a:lnTo>
                  <a:lnTo>
                    <a:pt x="240767" y="208281"/>
                  </a:lnTo>
                  <a:lnTo>
                    <a:pt x="241473" y="216007"/>
                  </a:lnTo>
                  <a:lnTo>
                    <a:pt x="242259" y="229671"/>
                  </a:lnTo>
                  <a:lnTo>
                    <a:pt x="242608" y="242093"/>
                  </a:lnTo>
                  <a:lnTo>
                    <a:pt x="242764" y="253964"/>
                  </a:lnTo>
                  <a:lnTo>
                    <a:pt x="240716" y="265591"/>
                  </a:lnTo>
                  <a:lnTo>
                    <a:pt x="237954" y="277108"/>
                  </a:lnTo>
                  <a:lnTo>
                    <a:pt x="236727" y="288577"/>
                  </a:lnTo>
                  <a:lnTo>
                    <a:pt x="234064" y="300024"/>
                  </a:lnTo>
                  <a:lnTo>
                    <a:pt x="230235" y="311461"/>
                  </a:lnTo>
                  <a:lnTo>
                    <a:pt x="225887" y="322895"/>
                  </a:lnTo>
                  <a:lnTo>
                    <a:pt x="221310" y="336866"/>
                  </a:lnTo>
                  <a:lnTo>
                    <a:pt x="218977" y="344593"/>
                  </a:lnTo>
                  <a:lnTo>
                    <a:pt x="212153" y="358257"/>
                  </a:lnTo>
                  <a:lnTo>
                    <a:pt x="204622" y="370680"/>
                  </a:lnTo>
                  <a:lnTo>
                    <a:pt x="198629" y="382552"/>
                  </a:lnTo>
                  <a:lnTo>
                    <a:pt x="191202" y="391638"/>
                  </a:lnTo>
                  <a:lnTo>
                    <a:pt x="186999" y="395394"/>
                  </a:lnTo>
                  <a:lnTo>
                    <a:pt x="182610" y="399804"/>
                  </a:lnTo>
                  <a:lnTo>
                    <a:pt x="178096" y="404649"/>
                  </a:lnTo>
                  <a:lnTo>
                    <a:pt x="169642" y="414159"/>
                  </a:lnTo>
                  <a:lnTo>
                    <a:pt x="163238" y="421560"/>
                  </a:lnTo>
                  <a:lnTo>
                    <a:pt x="159626" y="424868"/>
                  </a:lnTo>
                  <a:lnTo>
                    <a:pt x="155630" y="428025"/>
                  </a:lnTo>
                  <a:lnTo>
                    <a:pt x="151378" y="431083"/>
                  </a:lnTo>
                  <a:lnTo>
                    <a:pt x="144538" y="437020"/>
                  </a:lnTo>
                  <a:lnTo>
                    <a:pt x="138852" y="442834"/>
                  </a:lnTo>
                  <a:lnTo>
                    <a:pt x="133679" y="448593"/>
                  </a:lnTo>
                  <a:lnTo>
                    <a:pt x="131188" y="450509"/>
                  </a:lnTo>
                  <a:lnTo>
                    <a:pt x="126304" y="452639"/>
                  </a:lnTo>
                  <a:lnTo>
                    <a:pt x="119092" y="453838"/>
                  </a:lnTo>
                  <a:lnTo>
                    <a:pt x="112814" y="454276"/>
                  </a:lnTo>
                  <a:lnTo>
                    <a:pt x="101337" y="454339"/>
                  </a:lnTo>
                  <a:lnTo>
                    <a:pt x="100896" y="453387"/>
                  </a:lnTo>
                  <a:lnTo>
                    <a:pt x="100405" y="449791"/>
                  </a:lnTo>
                  <a:lnTo>
                    <a:pt x="100013" y="4371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59"/>
            <p:cNvSpPr/>
            <p:nvPr/>
          </p:nvSpPr>
          <p:spPr>
            <a:xfrm>
              <a:off x="5429250" y="1851669"/>
              <a:ext cx="200026" cy="231449"/>
            </a:xfrm>
            <a:custGeom>
              <a:avLst/>
              <a:gdLst/>
              <a:ahLst/>
              <a:cxnLst/>
              <a:rect l="0" t="0" r="0" b="0"/>
              <a:pathLst>
                <a:path w="200026" h="231449">
                  <a:moveTo>
                    <a:pt x="0" y="17136"/>
                  </a:moveTo>
                  <a:lnTo>
                    <a:pt x="6151" y="9755"/>
                  </a:lnTo>
                  <a:lnTo>
                    <a:pt x="8819" y="9093"/>
                  </a:lnTo>
                  <a:lnTo>
                    <a:pt x="14783" y="8720"/>
                  </a:lnTo>
                  <a:lnTo>
                    <a:pt x="17000" y="8668"/>
                  </a:lnTo>
                  <a:lnTo>
                    <a:pt x="19270" y="7681"/>
                  </a:lnTo>
                  <a:lnTo>
                    <a:pt x="23910" y="4043"/>
                  </a:lnTo>
                  <a:lnTo>
                    <a:pt x="28619" y="1792"/>
                  </a:lnTo>
                  <a:lnTo>
                    <a:pt x="30985" y="1191"/>
                  </a:lnTo>
                  <a:lnTo>
                    <a:pt x="34944" y="791"/>
                  </a:lnTo>
                  <a:lnTo>
                    <a:pt x="39965" y="524"/>
                  </a:lnTo>
                  <a:lnTo>
                    <a:pt x="56291" y="149"/>
                  </a:lnTo>
                  <a:lnTo>
                    <a:pt x="90437" y="0"/>
                  </a:lnTo>
                  <a:lnTo>
                    <a:pt x="95217" y="949"/>
                  </a:lnTo>
                  <a:lnTo>
                    <a:pt x="99990" y="2535"/>
                  </a:lnTo>
                  <a:lnTo>
                    <a:pt x="104760" y="4544"/>
                  </a:lnTo>
                  <a:lnTo>
                    <a:pt x="109527" y="5884"/>
                  </a:lnTo>
                  <a:lnTo>
                    <a:pt x="114293" y="6777"/>
                  </a:lnTo>
                  <a:lnTo>
                    <a:pt x="119058" y="7372"/>
                  </a:lnTo>
                  <a:lnTo>
                    <a:pt x="123822" y="8722"/>
                  </a:lnTo>
                  <a:lnTo>
                    <a:pt x="128585" y="10574"/>
                  </a:lnTo>
                  <a:lnTo>
                    <a:pt x="133348" y="12761"/>
                  </a:lnTo>
                  <a:lnTo>
                    <a:pt x="137317" y="14219"/>
                  </a:lnTo>
                  <a:lnTo>
                    <a:pt x="140757" y="15192"/>
                  </a:lnTo>
                  <a:lnTo>
                    <a:pt x="143845" y="15840"/>
                  </a:lnTo>
                  <a:lnTo>
                    <a:pt x="149391" y="19100"/>
                  </a:lnTo>
                  <a:lnTo>
                    <a:pt x="154502" y="23724"/>
                  </a:lnTo>
                  <a:lnTo>
                    <a:pt x="159419" y="28954"/>
                  </a:lnTo>
                  <a:lnTo>
                    <a:pt x="164251" y="34453"/>
                  </a:lnTo>
                  <a:lnTo>
                    <a:pt x="166651" y="37253"/>
                  </a:lnTo>
                  <a:lnTo>
                    <a:pt x="168250" y="41025"/>
                  </a:lnTo>
                  <a:lnTo>
                    <a:pt x="169317" y="45444"/>
                  </a:lnTo>
                  <a:lnTo>
                    <a:pt x="170028" y="50296"/>
                  </a:lnTo>
                  <a:lnTo>
                    <a:pt x="170501" y="54482"/>
                  </a:lnTo>
                  <a:lnTo>
                    <a:pt x="171029" y="61674"/>
                  </a:lnTo>
                  <a:lnTo>
                    <a:pt x="171963" y="64926"/>
                  </a:lnTo>
                  <a:lnTo>
                    <a:pt x="175117" y="71078"/>
                  </a:lnTo>
                  <a:lnTo>
                    <a:pt x="175482" y="75005"/>
                  </a:lnTo>
                  <a:lnTo>
                    <a:pt x="174932" y="79528"/>
                  </a:lnTo>
                  <a:lnTo>
                    <a:pt x="173771" y="84448"/>
                  </a:lnTo>
                  <a:lnTo>
                    <a:pt x="172997" y="88680"/>
                  </a:lnTo>
                  <a:lnTo>
                    <a:pt x="172482" y="92455"/>
                  </a:lnTo>
                  <a:lnTo>
                    <a:pt x="172138" y="95923"/>
                  </a:lnTo>
                  <a:lnTo>
                    <a:pt x="171114" y="100141"/>
                  </a:lnTo>
                  <a:lnTo>
                    <a:pt x="169639" y="104857"/>
                  </a:lnTo>
                  <a:lnTo>
                    <a:pt x="167861" y="109907"/>
                  </a:lnTo>
                  <a:lnTo>
                    <a:pt x="166676" y="114225"/>
                  </a:lnTo>
                  <a:lnTo>
                    <a:pt x="165886" y="118057"/>
                  </a:lnTo>
                  <a:lnTo>
                    <a:pt x="165360" y="121564"/>
                  </a:lnTo>
                  <a:lnTo>
                    <a:pt x="164214" y="125807"/>
                  </a:lnTo>
                  <a:lnTo>
                    <a:pt x="162657" y="130541"/>
                  </a:lnTo>
                  <a:lnTo>
                    <a:pt x="160826" y="135602"/>
                  </a:lnTo>
                  <a:lnTo>
                    <a:pt x="158811" y="139928"/>
                  </a:lnTo>
                  <a:lnTo>
                    <a:pt x="156674" y="143765"/>
                  </a:lnTo>
                  <a:lnTo>
                    <a:pt x="154455" y="147275"/>
                  </a:lnTo>
                  <a:lnTo>
                    <a:pt x="152183" y="151520"/>
                  </a:lnTo>
                  <a:lnTo>
                    <a:pt x="149874" y="156255"/>
                  </a:lnTo>
                  <a:lnTo>
                    <a:pt x="147541" y="161317"/>
                  </a:lnTo>
                  <a:lnTo>
                    <a:pt x="144398" y="165644"/>
                  </a:lnTo>
                  <a:lnTo>
                    <a:pt x="140715" y="169481"/>
                  </a:lnTo>
                  <a:lnTo>
                    <a:pt x="136673" y="172992"/>
                  </a:lnTo>
                  <a:lnTo>
                    <a:pt x="132389" y="176285"/>
                  </a:lnTo>
                  <a:lnTo>
                    <a:pt x="127948" y="179433"/>
                  </a:lnTo>
                  <a:lnTo>
                    <a:pt x="123398" y="182483"/>
                  </a:lnTo>
                  <a:lnTo>
                    <a:pt x="119572" y="185470"/>
                  </a:lnTo>
                  <a:lnTo>
                    <a:pt x="116227" y="188414"/>
                  </a:lnTo>
                  <a:lnTo>
                    <a:pt x="113203" y="191328"/>
                  </a:lnTo>
                  <a:lnTo>
                    <a:pt x="106424" y="196129"/>
                  </a:lnTo>
                  <a:lnTo>
                    <a:pt x="97144" y="202187"/>
                  </a:lnTo>
                  <a:lnTo>
                    <a:pt x="86194" y="209083"/>
                  </a:lnTo>
                  <a:lnTo>
                    <a:pt x="78100" y="213681"/>
                  </a:lnTo>
                  <a:lnTo>
                    <a:pt x="71910" y="216746"/>
                  </a:lnTo>
                  <a:lnTo>
                    <a:pt x="60066" y="221665"/>
                  </a:lnTo>
                  <a:lnTo>
                    <a:pt x="54222" y="222517"/>
                  </a:lnTo>
                  <a:lnTo>
                    <a:pt x="49763" y="222716"/>
                  </a:lnTo>
                  <a:lnTo>
                    <a:pt x="47462" y="222769"/>
                  </a:lnTo>
                  <a:lnTo>
                    <a:pt x="45136" y="221852"/>
                  </a:lnTo>
                  <a:lnTo>
                    <a:pt x="40433" y="218293"/>
                  </a:lnTo>
                  <a:lnTo>
                    <a:pt x="36132" y="214654"/>
                  </a:lnTo>
                  <a:lnTo>
                    <a:pt x="35773" y="207564"/>
                  </a:lnTo>
                  <a:lnTo>
                    <a:pt x="35729" y="201542"/>
                  </a:lnTo>
                  <a:lnTo>
                    <a:pt x="35722" y="198457"/>
                  </a:lnTo>
                  <a:lnTo>
                    <a:pt x="36514" y="198024"/>
                  </a:lnTo>
                  <a:lnTo>
                    <a:pt x="39511" y="197543"/>
                  </a:lnTo>
                  <a:lnTo>
                    <a:pt x="41423" y="196462"/>
                  </a:lnTo>
                  <a:lnTo>
                    <a:pt x="45662" y="192721"/>
                  </a:lnTo>
                  <a:lnTo>
                    <a:pt x="47904" y="191343"/>
                  </a:lnTo>
                  <a:lnTo>
                    <a:pt x="52511" y="189811"/>
                  </a:lnTo>
                  <a:lnTo>
                    <a:pt x="57205" y="189130"/>
                  </a:lnTo>
                  <a:lnTo>
                    <a:pt x="62730" y="188828"/>
                  </a:lnTo>
                  <a:lnTo>
                    <a:pt x="79973" y="188618"/>
                  </a:lnTo>
                  <a:lnTo>
                    <a:pt x="122737" y="188586"/>
                  </a:lnTo>
                  <a:lnTo>
                    <a:pt x="126274" y="189538"/>
                  </a:lnTo>
                  <a:lnTo>
                    <a:pt x="130220" y="191126"/>
                  </a:lnTo>
                  <a:lnTo>
                    <a:pt x="134439" y="193137"/>
                  </a:lnTo>
                  <a:lnTo>
                    <a:pt x="138045" y="194477"/>
                  </a:lnTo>
                  <a:lnTo>
                    <a:pt x="144167" y="195967"/>
                  </a:lnTo>
                  <a:lnTo>
                    <a:pt x="147706" y="197316"/>
                  </a:lnTo>
                  <a:lnTo>
                    <a:pt x="151651" y="199169"/>
                  </a:lnTo>
                  <a:lnTo>
                    <a:pt x="155869" y="201356"/>
                  </a:lnTo>
                  <a:lnTo>
                    <a:pt x="159475" y="202814"/>
                  </a:lnTo>
                  <a:lnTo>
                    <a:pt x="165599" y="204434"/>
                  </a:lnTo>
                  <a:lnTo>
                    <a:pt x="170966" y="207695"/>
                  </a:lnTo>
                  <a:lnTo>
                    <a:pt x="177087" y="212998"/>
                  </a:lnTo>
                  <a:lnTo>
                    <a:pt x="181940" y="218467"/>
                  </a:lnTo>
                  <a:lnTo>
                    <a:pt x="183999" y="219937"/>
                  </a:lnTo>
                  <a:lnTo>
                    <a:pt x="188404" y="221569"/>
                  </a:lnTo>
                  <a:lnTo>
                    <a:pt x="189896" y="222957"/>
                  </a:lnTo>
                  <a:lnTo>
                    <a:pt x="190892" y="224835"/>
                  </a:lnTo>
                  <a:lnTo>
                    <a:pt x="191555" y="227039"/>
                  </a:lnTo>
                  <a:lnTo>
                    <a:pt x="192790" y="228509"/>
                  </a:lnTo>
                  <a:lnTo>
                    <a:pt x="194409" y="229489"/>
                  </a:lnTo>
                  <a:lnTo>
                    <a:pt x="200025" y="2314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60"/>
            <p:cNvSpPr/>
            <p:nvPr/>
          </p:nvSpPr>
          <p:spPr>
            <a:xfrm>
              <a:off x="5893594" y="2203132"/>
              <a:ext cx="221457" cy="1"/>
            </a:xfrm>
            <a:custGeom>
              <a:avLst/>
              <a:gdLst/>
              <a:ahLst/>
              <a:cxnLst/>
              <a:rect l="0" t="0" r="0" b="0"/>
              <a:pathLst>
                <a:path w="221457" h="1">
                  <a:moveTo>
                    <a:pt x="0" y="0"/>
                  </a:move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61"/>
            <p:cNvSpPr/>
            <p:nvPr/>
          </p:nvSpPr>
          <p:spPr>
            <a:xfrm>
              <a:off x="5950744" y="2108835"/>
              <a:ext cx="64294" cy="214313"/>
            </a:xfrm>
            <a:custGeom>
              <a:avLst/>
              <a:gdLst/>
              <a:ahLst/>
              <a:cxnLst/>
              <a:rect l="0" t="0" r="0" b="0"/>
              <a:pathLst>
                <a:path w="64294" h="214313">
                  <a:moveTo>
                    <a:pt x="0" y="0"/>
                  </a:moveTo>
                  <a:lnTo>
                    <a:pt x="3792" y="4551"/>
                  </a:lnTo>
                  <a:lnTo>
                    <a:pt x="4909" y="6844"/>
                  </a:lnTo>
                  <a:lnTo>
                    <a:pt x="6150" y="11932"/>
                  </a:lnTo>
                  <a:lnTo>
                    <a:pt x="7275" y="14622"/>
                  </a:lnTo>
                  <a:lnTo>
                    <a:pt x="8819" y="17368"/>
                  </a:lnTo>
                  <a:lnTo>
                    <a:pt x="10641" y="20151"/>
                  </a:lnTo>
                  <a:lnTo>
                    <a:pt x="11857" y="22959"/>
                  </a:lnTo>
                  <a:lnTo>
                    <a:pt x="13207" y="28619"/>
                  </a:lnTo>
                  <a:lnTo>
                    <a:pt x="13567" y="32414"/>
                  </a:lnTo>
                  <a:lnTo>
                    <a:pt x="13807" y="36849"/>
                  </a:lnTo>
                  <a:lnTo>
                    <a:pt x="14074" y="45905"/>
                  </a:lnTo>
                  <a:lnTo>
                    <a:pt x="14193" y="53105"/>
                  </a:lnTo>
                  <a:lnTo>
                    <a:pt x="15018" y="57310"/>
                  </a:lnTo>
                  <a:lnTo>
                    <a:pt x="16361" y="62019"/>
                  </a:lnTo>
                  <a:lnTo>
                    <a:pt x="18052" y="67064"/>
                  </a:lnTo>
                  <a:lnTo>
                    <a:pt x="19972" y="72331"/>
                  </a:lnTo>
                  <a:lnTo>
                    <a:pt x="24222" y="83265"/>
                  </a:lnTo>
                  <a:lnTo>
                    <a:pt x="25673" y="87895"/>
                  </a:lnTo>
                  <a:lnTo>
                    <a:pt x="26640" y="91934"/>
                  </a:lnTo>
                  <a:lnTo>
                    <a:pt x="27285" y="95579"/>
                  </a:lnTo>
                  <a:lnTo>
                    <a:pt x="28509" y="99914"/>
                  </a:lnTo>
                  <a:lnTo>
                    <a:pt x="30118" y="104709"/>
                  </a:lnTo>
                  <a:lnTo>
                    <a:pt x="31985" y="109811"/>
                  </a:lnTo>
                  <a:lnTo>
                    <a:pt x="36175" y="120560"/>
                  </a:lnTo>
                  <a:lnTo>
                    <a:pt x="38404" y="126093"/>
                  </a:lnTo>
                  <a:lnTo>
                    <a:pt x="39890" y="130735"/>
                  </a:lnTo>
                  <a:lnTo>
                    <a:pt x="40881" y="134781"/>
                  </a:lnTo>
                  <a:lnTo>
                    <a:pt x="41541" y="138432"/>
                  </a:lnTo>
                  <a:lnTo>
                    <a:pt x="42775" y="142770"/>
                  </a:lnTo>
                  <a:lnTo>
                    <a:pt x="44392" y="147567"/>
                  </a:lnTo>
                  <a:lnTo>
                    <a:pt x="46263" y="152671"/>
                  </a:lnTo>
                  <a:lnTo>
                    <a:pt x="47511" y="157026"/>
                  </a:lnTo>
                  <a:lnTo>
                    <a:pt x="48342" y="160881"/>
                  </a:lnTo>
                  <a:lnTo>
                    <a:pt x="48897" y="164404"/>
                  </a:lnTo>
                  <a:lnTo>
                    <a:pt x="50060" y="167705"/>
                  </a:lnTo>
                  <a:lnTo>
                    <a:pt x="51629" y="170858"/>
                  </a:lnTo>
                  <a:lnTo>
                    <a:pt x="53469" y="173913"/>
                  </a:lnTo>
                  <a:lnTo>
                    <a:pt x="54696" y="176902"/>
                  </a:lnTo>
                  <a:lnTo>
                    <a:pt x="56059" y="182763"/>
                  </a:lnTo>
                  <a:lnTo>
                    <a:pt x="56665" y="188543"/>
                  </a:lnTo>
                  <a:lnTo>
                    <a:pt x="56826" y="191418"/>
                  </a:lnTo>
                  <a:lnTo>
                    <a:pt x="57728" y="194287"/>
                  </a:lnTo>
                  <a:lnTo>
                    <a:pt x="59123" y="197152"/>
                  </a:lnTo>
                  <a:lnTo>
                    <a:pt x="60846" y="200015"/>
                  </a:lnTo>
                  <a:lnTo>
                    <a:pt x="62762" y="205735"/>
                  </a:lnTo>
                  <a:lnTo>
                    <a:pt x="64293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62"/>
            <p:cNvSpPr/>
            <p:nvPr/>
          </p:nvSpPr>
          <p:spPr>
            <a:xfrm>
              <a:off x="6222206" y="1928812"/>
              <a:ext cx="121445" cy="402543"/>
            </a:xfrm>
            <a:custGeom>
              <a:avLst/>
              <a:gdLst/>
              <a:ahLst/>
              <a:cxnLst/>
              <a:rect l="0" t="0" r="0" b="0"/>
              <a:pathLst>
                <a:path w="121445" h="402543">
                  <a:moveTo>
                    <a:pt x="0" y="0"/>
                  </a:moveTo>
                  <a:lnTo>
                    <a:pt x="10642" y="12770"/>
                  </a:lnTo>
                  <a:lnTo>
                    <a:pt x="11857" y="15181"/>
                  </a:lnTo>
                  <a:lnTo>
                    <a:pt x="14361" y="23125"/>
                  </a:lnTo>
                  <a:lnTo>
                    <a:pt x="17760" y="28693"/>
                  </a:lnTo>
                  <a:lnTo>
                    <a:pt x="19778" y="32464"/>
                  </a:lnTo>
                  <a:lnTo>
                    <a:pt x="21916" y="36882"/>
                  </a:lnTo>
                  <a:lnTo>
                    <a:pt x="24136" y="41733"/>
                  </a:lnTo>
                  <a:lnTo>
                    <a:pt x="26602" y="52203"/>
                  </a:lnTo>
                  <a:lnTo>
                    <a:pt x="27259" y="57662"/>
                  </a:lnTo>
                  <a:lnTo>
                    <a:pt x="30107" y="66268"/>
                  </a:lnTo>
                  <a:lnTo>
                    <a:pt x="31977" y="69896"/>
                  </a:lnTo>
                  <a:lnTo>
                    <a:pt x="34019" y="74220"/>
                  </a:lnTo>
                  <a:lnTo>
                    <a:pt x="38402" y="84104"/>
                  </a:lnTo>
                  <a:lnTo>
                    <a:pt x="45333" y="100379"/>
                  </a:lnTo>
                  <a:lnTo>
                    <a:pt x="46891" y="106924"/>
                  </a:lnTo>
                  <a:lnTo>
                    <a:pt x="47929" y="114145"/>
                  </a:lnTo>
                  <a:lnTo>
                    <a:pt x="48622" y="121817"/>
                  </a:lnTo>
                  <a:lnTo>
                    <a:pt x="49877" y="128836"/>
                  </a:lnTo>
                  <a:lnTo>
                    <a:pt x="51508" y="135421"/>
                  </a:lnTo>
                  <a:lnTo>
                    <a:pt x="53389" y="141716"/>
                  </a:lnTo>
                  <a:lnTo>
                    <a:pt x="55436" y="147817"/>
                  </a:lnTo>
                  <a:lnTo>
                    <a:pt x="57595" y="153790"/>
                  </a:lnTo>
                  <a:lnTo>
                    <a:pt x="62110" y="165506"/>
                  </a:lnTo>
                  <a:lnTo>
                    <a:pt x="66763" y="177063"/>
                  </a:lnTo>
                  <a:lnTo>
                    <a:pt x="69115" y="183765"/>
                  </a:lnTo>
                  <a:lnTo>
                    <a:pt x="71477" y="191090"/>
                  </a:lnTo>
                  <a:lnTo>
                    <a:pt x="73844" y="198831"/>
                  </a:lnTo>
                  <a:lnTo>
                    <a:pt x="76217" y="205897"/>
                  </a:lnTo>
                  <a:lnTo>
                    <a:pt x="78593" y="212512"/>
                  </a:lnTo>
                  <a:lnTo>
                    <a:pt x="80970" y="218827"/>
                  </a:lnTo>
                  <a:lnTo>
                    <a:pt x="83349" y="225895"/>
                  </a:lnTo>
                  <a:lnTo>
                    <a:pt x="88109" y="241368"/>
                  </a:lnTo>
                  <a:lnTo>
                    <a:pt x="89695" y="249494"/>
                  </a:lnTo>
                  <a:lnTo>
                    <a:pt x="90753" y="257770"/>
                  </a:lnTo>
                  <a:lnTo>
                    <a:pt x="91458" y="266144"/>
                  </a:lnTo>
                  <a:lnTo>
                    <a:pt x="92722" y="273632"/>
                  </a:lnTo>
                  <a:lnTo>
                    <a:pt x="94358" y="280529"/>
                  </a:lnTo>
                  <a:lnTo>
                    <a:pt x="96243" y="287032"/>
                  </a:lnTo>
                  <a:lnTo>
                    <a:pt x="97500" y="294225"/>
                  </a:lnTo>
                  <a:lnTo>
                    <a:pt x="98338" y="301878"/>
                  </a:lnTo>
                  <a:lnTo>
                    <a:pt x="98896" y="309837"/>
                  </a:lnTo>
                  <a:lnTo>
                    <a:pt x="100061" y="317048"/>
                  </a:lnTo>
                  <a:lnTo>
                    <a:pt x="101633" y="323760"/>
                  </a:lnTo>
                  <a:lnTo>
                    <a:pt x="104701" y="335346"/>
                  </a:lnTo>
                  <a:lnTo>
                    <a:pt x="106065" y="343670"/>
                  </a:lnTo>
                  <a:lnTo>
                    <a:pt x="106671" y="353085"/>
                  </a:lnTo>
                  <a:lnTo>
                    <a:pt x="106941" y="362667"/>
                  </a:lnTo>
                  <a:lnTo>
                    <a:pt x="107061" y="370101"/>
                  </a:lnTo>
                  <a:lnTo>
                    <a:pt x="107887" y="373416"/>
                  </a:lnTo>
                  <a:lnTo>
                    <a:pt x="110920" y="379641"/>
                  </a:lnTo>
                  <a:lnTo>
                    <a:pt x="112798" y="385582"/>
                  </a:lnTo>
                  <a:lnTo>
                    <a:pt x="114212" y="393823"/>
                  </a:lnTo>
                  <a:lnTo>
                    <a:pt x="114292" y="401671"/>
                  </a:lnTo>
                  <a:lnTo>
                    <a:pt x="115088" y="402084"/>
                  </a:lnTo>
                  <a:lnTo>
                    <a:pt x="118091" y="402542"/>
                  </a:lnTo>
                  <a:lnTo>
                    <a:pt x="119208" y="401711"/>
                  </a:lnTo>
                  <a:lnTo>
                    <a:pt x="119953" y="400205"/>
                  </a:lnTo>
                  <a:lnTo>
                    <a:pt x="121444" y="3943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63"/>
            <p:cNvSpPr/>
            <p:nvPr/>
          </p:nvSpPr>
          <p:spPr>
            <a:xfrm>
              <a:off x="3407582" y="2803356"/>
              <a:ext cx="300025" cy="342717"/>
            </a:xfrm>
            <a:custGeom>
              <a:avLst/>
              <a:gdLst/>
              <a:ahLst/>
              <a:cxnLst/>
              <a:rect l="0" t="0" r="0" b="0"/>
              <a:pathLst>
                <a:path w="300025" h="342717">
                  <a:moveTo>
                    <a:pt x="57136" y="51286"/>
                  </a:moveTo>
                  <a:lnTo>
                    <a:pt x="60929" y="51286"/>
                  </a:lnTo>
                  <a:lnTo>
                    <a:pt x="62840" y="50333"/>
                  </a:lnTo>
                  <a:lnTo>
                    <a:pt x="70115" y="44442"/>
                  </a:lnTo>
                  <a:lnTo>
                    <a:pt x="77721" y="39354"/>
                  </a:lnTo>
                  <a:lnTo>
                    <a:pt x="90929" y="31135"/>
                  </a:lnTo>
                  <a:lnTo>
                    <a:pt x="104896" y="22667"/>
                  </a:lnTo>
                  <a:lnTo>
                    <a:pt x="110407" y="19824"/>
                  </a:lnTo>
                  <a:lnTo>
                    <a:pt x="116463" y="16976"/>
                  </a:lnTo>
                  <a:lnTo>
                    <a:pt x="129541" y="11272"/>
                  </a:lnTo>
                  <a:lnTo>
                    <a:pt x="143291" y="5563"/>
                  </a:lnTo>
                  <a:lnTo>
                    <a:pt x="150292" y="3659"/>
                  </a:lnTo>
                  <a:lnTo>
                    <a:pt x="157340" y="2390"/>
                  </a:lnTo>
                  <a:lnTo>
                    <a:pt x="164420" y="1543"/>
                  </a:lnTo>
                  <a:lnTo>
                    <a:pt x="170728" y="979"/>
                  </a:lnTo>
                  <a:lnTo>
                    <a:pt x="176520" y="603"/>
                  </a:lnTo>
                  <a:lnTo>
                    <a:pt x="187190" y="185"/>
                  </a:lnTo>
                  <a:lnTo>
                    <a:pt x="197223" y="0"/>
                  </a:lnTo>
                  <a:lnTo>
                    <a:pt x="202121" y="903"/>
                  </a:lnTo>
                  <a:lnTo>
                    <a:pt x="206974" y="2457"/>
                  </a:lnTo>
                  <a:lnTo>
                    <a:pt x="211797" y="4446"/>
                  </a:lnTo>
                  <a:lnTo>
                    <a:pt x="216600" y="5772"/>
                  </a:lnTo>
                  <a:lnTo>
                    <a:pt x="221389" y="6656"/>
                  </a:lnTo>
                  <a:lnTo>
                    <a:pt x="226170" y="7245"/>
                  </a:lnTo>
                  <a:lnTo>
                    <a:pt x="233598" y="10440"/>
                  </a:lnTo>
                  <a:lnTo>
                    <a:pt x="240339" y="15987"/>
                  </a:lnTo>
                  <a:lnTo>
                    <a:pt x="248626" y="24803"/>
                  </a:lnTo>
                  <a:lnTo>
                    <a:pt x="255485" y="32531"/>
                  </a:lnTo>
                  <a:lnTo>
                    <a:pt x="261179" y="40093"/>
                  </a:lnTo>
                  <a:lnTo>
                    <a:pt x="266356" y="49804"/>
                  </a:lnTo>
                  <a:lnTo>
                    <a:pt x="271301" y="60470"/>
                  </a:lnTo>
                  <a:lnTo>
                    <a:pt x="273732" y="65981"/>
                  </a:lnTo>
                  <a:lnTo>
                    <a:pt x="275352" y="71560"/>
                  </a:lnTo>
                  <a:lnTo>
                    <a:pt x="276433" y="77185"/>
                  </a:lnTo>
                  <a:lnTo>
                    <a:pt x="277152" y="82840"/>
                  </a:lnTo>
                  <a:lnTo>
                    <a:pt x="277632" y="88514"/>
                  </a:lnTo>
                  <a:lnTo>
                    <a:pt x="277953" y="94202"/>
                  </a:lnTo>
                  <a:lnTo>
                    <a:pt x="278166" y="99899"/>
                  </a:lnTo>
                  <a:lnTo>
                    <a:pt x="279102" y="105603"/>
                  </a:lnTo>
                  <a:lnTo>
                    <a:pt x="280520" y="111310"/>
                  </a:lnTo>
                  <a:lnTo>
                    <a:pt x="282259" y="117019"/>
                  </a:lnTo>
                  <a:lnTo>
                    <a:pt x="282624" y="122731"/>
                  </a:lnTo>
                  <a:lnTo>
                    <a:pt x="282074" y="128443"/>
                  </a:lnTo>
                  <a:lnTo>
                    <a:pt x="280913" y="134157"/>
                  </a:lnTo>
                  <a:lnTo>
                    <a:pt x="280140" y="139871"/>
                  </a:lnTo>
                  <a:lnTo>
                    <a:pt x="279625" y="145585"/>
                  </a:lnTo>
                  <a:lnTo>
                    <a:pt x="279281" y="151299"/>
                  </a:lnTo>
                  <a:lnTo>
                    <a:pt x="278257" y="157967"/>
                  </a:lnTo>
                  <a:lnTo>
                    <a:pt x="276782" y="165269"/>
                  </a:lnTo>
                  <a:lnTo>
                    <a:pt x="275004" y="172995"/>
                  </a:lnTo>
                  <a:lnTo>
                    <a:pt x="272232" y="179098"/>
                  </a:lnTo>
                  <a:lnTo>
                    <a:pt x="264918" y="188419"/>
                  </a:lnTo>
                  <a:lnTo>
                    <a:pt x="261539" y="194143"/>
                  </a:lnTo>
                  <a:lnTo>
                    <a:pt x="258492" y="200816"/>
                  </a:lnTo>
                  <a:lnTo>
                    <a:pt x="255667" y="208123"/>
                  </a:lnTo>
                  <a:lnTo>
                    <a:pt x="252196" y="214899"/>
                  </a:lnTo>
                  <a:lnTo>
                    <a:pt x="248296" y="221321"/>
                  </a:lnTo>
                  <a:lnTo>
                    <a:pt x="244107" y="227508"/>
                  </a:lnTo>
                  <a:lnTo>
                    <a:pt x="237336" y="236922"/>
                  </a:lnTo>
                  <a:lnTo>
                    <a:pt x="230888" y="245233"/>
                  </a:lnTo>
                  <a:lnTo>
                    <a:pt x="209213" y="271642"/>
                  </a:lnTo>
                  <a:lnTo>
                    <a:pt x="199867" y="280350"/>
                  </a:lnTo>
                  <a:lnTo>
                    <a:pt x="195153" y="284005"/>
                  </a:lnTo>
                  <a:lnTo>
                    <a:pt x="190423" y="287395"/>
                  </a:lnTo>
                  <a:lnTo>
                    <a:pt x="185682" y="290607"/>
                  </a:lnTo>
                  <a:lnTo>
                    <a:pt x="180933" y="293701"/>
                  </a:lnTo>
                  <a:lnTo>
                    <a:pt x="176180" y="297668"/>
                  </a:lnTo>
                  <a:lnTo>
                    <a:pt x="171424" y="302218"/>
                  </a:lnTo>
                  <a:lnTo>
                    <a:pt x="166666" y="307157"/>
                  </a:lnTo>
                  <a:lnTo>
                    <a:pt x="161112" y="311402"/>
                  </a:lnTo>
                  <a:lnTo>
                    <a:pt x="155028" y="315184"/>
                  </a:lnTo>
                  <a:lnTo>
                    <a:pt x="142713" y="321927"/>
                  </a:lnTo>
                  <a:lnTo>
                    <a:pt x="131948" y="328098"/>
                  </a:lnTo>
                  <a:lnTo>
                    <a:pt x="126854" y="330125"/>
                  </a:lnTo>
                  <a:lnTo>
                    <a:pt x="121871" y="331476"/>
                  </a:lnTo>
                  <a:lnTo>
                    <a:pt x="116962" y="332377"/>
                  </a:lnTo>
                  <a:lnTo>
                    <a:pt x="112101" y="333930"/>
                  </a:lnTo>
                  <a:lnTo>
                    <a:pt x="107273" y="335918"/>
                  </a:lnTo>
                  <a:lnTo>
                    <a:pt x="102467" y="338196"/>
                  </a:lnTo>
                  <a:lnTo>
                    <a:pt x="97676" y="339714"/>
                  </a:lnTo>
                  <a:lnTo>
                    <a:pt x="92894" y="340726"/>
                  </a:lnTo>
                  <a:lnTo>
                    <a:pt x="88118" y="341402"/>
                  </a:lnTo>
                  <a:lnTo>
                    <a:pt x="83347" y="341851"/>
                  </a:lnTo>
                  <a:lnTo>
                    <a:pt x="78579" y="342151"/>
                  </a:lnTo>
                  <a:lnTo>
                    <a:pt x="66400" y="342574"/>
                  </a:lnTo>
                  <a:lnTo>
                    <a:pt x="51382" y="342716"/>
                  </a:lnTo>
                  <a:lnTo>
                    <a:pt x="42408" y="340196"/>
                  </a:lnTo>
                  <a:lnTo>
                    <a:pt x="33921" y="336853"/>
                  </a:lnTo>
                  <a:lnTo>
                    <a:pt x="27504" y="335367"/>
                  </a:lnTo>
                  <a:lnTo>
                    <a:pt x="19889" y="332167"/>
                  </a:lnTo>
                  <a:lnTo>
                    <a:pt x="12007" y="327569"/>
                  </a:lnTo>
                  <a:lnTo>
                    <a:pt x="5858" y="322352"/>
                  </a:lnTo>
                  <a:lnTo>
                    <a:pt x="3901" y="319626"/>
                  </a:lnTo>
                  <a:lnTo>
                    <a:pt x="2596" y="316857"/>
                  </a:lnTo>
                  <a:lnTo>
                    <a:pt x="1146" y="311240"/>
                  </a:lnTo>
                  <a:lnTo>
                    <a:pt x="330" y="302723"/>
                  </a:lnTo>
                  <a:lnTo>
                    <a:pt x="88" y="294166"/>
                  </a:lnTo>
                  <a:lnTo>
                    <a:pt x="0" y="279885"/>
                  </a:lnTo>
                  <a:lnTo>
                    <a:pt x="789" y="277028"/>
                  </a:lnTo>
                  <a:lnTo>
                    <a:pt x="3783" y="271313"/>
                  </a:lnTo>
                  <a:lnTo>
                    <a:pt x="9876" y="265598"/>
                  </a:lnTo>
                  <a:lnTo>
                    <a:pt x="17082" y="259883"/>
                  </a:lnTo>
                  <a:lnTo>
                    <a:pt x="26395" y="251311"/>
                  </a:lnTo>
                  <a:lnTo>
                    <a:pt x="34478" y="245596"/>
                  </a:lnTo>
                  <a:lnTo>
                    <a:pt x="43362" y="242421"/>
                  </a:lnTo>
                  <a:lnTo>
                    <a:pt x="52602" y="241010"/>
                  </a:lnTo>
                  <a:lnTo>
                    <a:pt x="57289" y="240634"/>
                  </a:lnTo>
                  <a:lnTo>
                    <a:pt x="62000" y="240383"/>
                  </a:lnTo>
                  <a:lnTo>
                    <a:pt x="73586" y="240104"/>
                  </a:lnTo>
                  <a:lnTo>
                    <a:pt x="96633" y="239925"/>
                  </a:lnTo>
                  <a:lnTo>
                    <a:pt x="101724" y="240863"/>
                  </a:lnTo>
                  <a:lnTo>
                    <a:pt x="106705" y="242441"/>
                  </a:lnTo>
                  <a:lnTo>
                    <a:pt x="111614" y="244445"/>
                  </a:lnTo>
                  <a:lnTo>
                    <a:pt x="116473" y="246734"/>
                  </a:lnTo>
                  <a:lnTo>
                    <a:pt x="121301" y="249212"/>
                  </a:lnTo>
                  <a:lnTo>
                    <a:pt x="126106" y="251817"/>
                  </a:lnTo>
                  <a:lnTo>
                    <a:pt x="131692" y="254506"/>
                  </a:lnTo>
                  <a:lnTo>
                    <a:pt x="144247" y="260033"/>
                  </a:lnTo>
                  <a:lnTo>
                    <a:pt x="154104" y="265698"/>
                  </a:lnTo>
                  <a:lnTo>
                    <a:pt x="166232" y="273285"/>
                  </a:lnTo>
                  <a:lnTo>
                    <a:pt x="179873" y="282153"/>
                  </a:lnTo>
                  <a:lnTo>
                    <a:pt x="190554" y="288065"/>
                  </a:lnTo>
                  <a:lnTo>
                    <a:pt x="199263" y="292006"/>
                  </a:lnTo>
                  <a:lnTo>
                    <a:pt x="206657" y="294634"/>
                  </a:lnTo>
                  <a:lnTo>
                    <a:pt x="212379" y="297338"/>
                  </a:lnTo>
                  <a:lnTo>
                    <a:pt x="220854" y="302883"/>
                  </a:lnTo>
                  <a:lnTo>
                    <a:pt x="227266" y="305982"/>
                  </a:lnTo>
                  <a:lnTo>
                    <a:pt x="233556" y="308312"/>
                  </a:lnTo>
                  <a:lnTo>
                    <a:pt x="241643" y="312522"/>
                  </a:lnTo>
                  <a:lnTo>
                    <a:pt x="250529" y="315029"/>
                  </a:lnTo>
                  <a:lnTo>
                    <a:pt x="258976" y="316143"/>
                  </a:lnTo>
                  <a:lnTo>
                    <a:pt x="265376" y="316638"/>
                  </a:lnTo>
                  <a:lnTo>
                    <a:pt x="272983" y="316858"/>
                  </a:lnTo>
                  <a:lnTo>
                    <a:pt x="300024" y="3170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64"/>
            <p:cNvSpPr/>
            <p:nvPr/>
          </p:nvSpPr>
          <p:spPr>
            <a:xfrm>
              <a:off x="3858654" y="2666047"/>
              <a:ext cx="163278" cy="497206"/>
            </a:xfrm>
            <a:custGeom>
              <a:avLst/>
              <a:gdLst/>
              <a:ahLst/>
              <a:cxnLst/>
              <a:rect l="0" t="0" r="0" b="0"/>
              <a:pathLst>
                <a:path w="163278" h="497206">
                  <a:moveTo>
                    <a:pt x="148989" y="0"/>
                  </a:moveTo>
                  <a:lnTo>
                    <a:pt x="145198" y="0"/>
                  </a:lnTo>
                  <a:lnTo>
                    <a:pt x="143286" y="953"/>
                  </a:lnTo>
                  <a:lnTo>
                    <a:pt x="139046" y="4551"/>
                  </a:lnTo>
                  <a:lnTo>
                    <a:pt x="134766" y="8731"/>
                  </a:lnTo>
                  <a:lnTo>
                    <a:pt x="131291" y="12770"/>
                  </a:lnTo>
                  <a:lnTo>
                    <a:pt x="128459" y="15181"/>
                  </a:lnTo>
                  <a:lnTo>
                    <a:pt x="124983" y="17741"/>
                  </a:lnTo>
                  <a:lnTo>
                    <a:pt x="121079" y="20400"/>
                  </a:lnTo>
                  <a:lnTo>
                    <a:pt x="117683" y="23125"/>
                  </a:lnTo>
                  <a:lnTo>
                    <a:pt x="114625" y="25894"/>
                  </a:lnTo>
                  <a:lnTo>
                    <a:pt x="111792" y="28693"/>
                  </a:lnTo>
                  <a:lnTo>
                    <a:pt x="108316" y="32464"/>
                  </a:lnTo>
                  <a:lnTo>
                    <a:pt x="100221" y="41734"/>
                  </a:lnTo>
                  <a:lnTo>
                    <a:pt x="86739" y="57662"/>
                  </a:lnTo>
                  <a:lnTo>
                    <a:pt x="82882" y="63207"/>
                  </a:lnTo>
                  <a:lnTo>
                    <a:pt x="79518" y="68808"/>
                  </a:lnTo>
                  <a:lnTo>
                    <a:pt x="64623" y="96036"/>
                  </a:lnTo>
                  <a:lnTo>
                    <a:pt x="60995" y="103076"/>
                  </a:lnTo>
                  <a:lnTo>
                    <a:pt x="57783" y="109675"/>
                  </a:lnTo>
                  <a:lnTo>
                    <a:pt x="54848" y="115979"/>
                  </a:lnTo>
                  <a:lnTo>
                    <a:pt x="51303" y="122087"/>
                  </a:lnTo>
                  <a:lnTo>
                    <a:pt x="47352" y="128064"/>
                  </a:lnTo>
                  <a:lnTo>
                    <a:pt x="43131" y="133953"/>
                  </a:lnTo>
                  <a:lnTo>
                    <a:pt x="39523" y="140737"/>
                  </a:lnTo>
                  <a:lnTo>
                    <a:pt x="36325" y="148117"/>
                  </a:lnTo>
                  <a:lnTo>
                    <a:pt x="33398" y="155895"/>
                  </a:lnTo>
                  <a:lnTo>
                    <a:pt x="30654" y="163937"/>
                  </a:lnTo>
                  <a:lnTo>
                    <a:pt x="28031" y="172157"/>
                  </a:lnTo>
                  <a:lnTo>
                    <a:pt x="22998" y="188909"/>
                  </a:lnTo>
                  <a:lnTo>
                    <a:pt x="18116" y="205880"/>
                  </a:lnTo>
                  <a:lnTo>
                    <a:pt x="13301" y="220407"/>
                  </a:lnTo>
                  <a:lnTo>
                    <a:pt x="10905" y="226948"/>
                  </a:lnTo>
                  <a:lnTo>
                    <a:pt x="8244" y="241836"/>
                  </a:lnTo>
                  <a:lnTo>
                    <a:pt x="7061" y="257025"/>
                  </a:lnTo>
                  <a:lnTo>
                    <a:pt x="6535" y="270126"/>
                  </a:lnTo>
                  <a:lnTo>
                    <a:pt x="4184" y="284839"/>
                  </a:lnTo>
                  <a:lnTo>
                    <a:pt x="1288" y="299950"/>
                  </a:lnTo>
                  <a:lnTo>
                    <a:pt x="0" y="313016"/>
                  </a:lnTo>
                  <a:lnTo>
                    <a:pt x="1544" y="325173"/>
                  </a:lnTo>
                  <a:lnTo>
                    <a:pt x="4083" y="336926"/>
                  </a:lnTo>
                  <a:lnTo>
                    <a:pt x="5212" y="348500"/>
                  </a:lnTo>
                  <a:lnTo>
                    <a:pt x="7830" y="359994"/>
                  </a:lnTo>
                  <a:lnTo>
                    <a:pt x="11639" y="371452"/>
                  </a:lnTo>
                  <a:lnTo>
                    <a:pt x="15978" y="382895"/>
                  </a:lnTo>
                  <a:lnTo>
                    <a:pt x="25231" y="405763"/>
                  </a:lnTo>
                  <a:lnTo>
                    <a:pt x="29957" y="417194"/>
                  </a:lnTo>
                  <a:lnTo>
                    <a:pt x="33122" y="421957"/>
                  </a:lnTo>
                  <a:lnTo>
                    <a:pt x="36819" y="426085"/>
                  </a:lnTo>
                  <a:lnTo>
                    <a:pt x="40872" y="429789"/>
                  </a:lnTo>
                  <a:lnTo>
                    <a:pt x="45160" y="433211"/>
                  </a:lnTo>
                  <a:lnTo>
                    <a:pt x="49608" y="436445"/>
                  </a:lnTo>
                  <a:lnTo>
                    <a:pt x="54160" y="439553"/>
                  </a:lnTo>
                  <a:lnTo>
                    <a:pt x="57988" y="442578"/>
                  </a:lnTo>
                  <a:lnTo>
                    <a:pt x="61334" y="445547"/>
                  </a:lnTo>
                  <a:lnTo>
                    <a:pt x="64359" y="448479"/>
                  </a:lnTo>
                  <a:lnTo>
                    <a:pt x="67963" y="451386"/>
                  </a:lnTo>
                  <a:lnTo>
                    <a:pt x="71953" y="454277"/>
                  </a:lnTo>
                  <a:lnTo>
                    <a:pt x="76200" y="457156"/>
                  </a:lnTo>
                  <a:lnTo>
                    <a:pt x="79826" y="460028"/>
                  </a:lnTo>
                  <a:lnTo>
                    <a:pt x="83037" y="462895"/>
                  </a:lnTo>
                  <a:lnTo>
                    <a:pt x="85971" y="465759"/>
                  </a:lnTo>
                  <a:lnTo>
                    <a:pt x="89515" y="467669"/>
                  </a:lnTo>
                  <a:lnTo>
                    <a:pt x="93464" y="468942"/>
                  </a:lnTo>
                  <a:lnTo>
                    <a:pt x="97685" y="469790"/>
                  </a:lnTo>
                  <a:lnTo>
                    <a:pt x="101293" y="471309"/>
                  </a:lnTo>
                  <a:lnTo>
                    <a:pt x="104492" y="473273"/>
                  </a:lnTo>
                  <a:lnTo>
                    <a:pt x="107418" y="475536"/>
                  </a:lnTo>
                  <a:lnTo>
                    <a:pt x="110956" y="477044"/>
                  </a:lnTo>
                  <a:lnTo>
                    <a:pt x="114903" y="478049"/>
                  </a:lnTo>
                  <a:lnTo>
                    <a:pt x="119121" y="478719"/>
                  </a:lnTo>
                  <a:lnTo>
                    <a:pt x="122727" y="479166"/>
                  </a:lnTo>
                  <a:lnTo>
                    <a:pt x="125925" y="479464"/>
                  </a:lnTo>
                  <a:lnTo>
                    <a:pt x="128851" y="479663"/>
                  </a:lnTo>
                  <a:lnTo>
                    <a:pt x="131595" y="480748"/>
                  </a:lnTo>
                  <a:lnTo>
                    <a:pt x="134218" y="482423"/>
                  </a:lnTo>
                  <a:lnTo>
                    <a:pt x="136760" y="484493"/>
                  </a:lnTo>
                  <a:lnTo>
                    <a:pt x="141702" y="486793"/>
                  </a:lnTo>
                  <a:lnTo>
                    <a:pt x="144131" y="487406"/>
                  </a:lnTo>
                  <a:lnTo>
                    <a:pt x="147338" y="487815"/>
                  </a:lnTo>
                  <a:lnTo>
                    <a:pt x="151064" y="488088"/>
                  </a:lnTo>
                  <a:lnTo>
                    <a:pt x="155135" y="488269"/>
                  </a:lnTo>
                  <a:lnTo>
                    <a:pt x="157849" y="489343"/>
                  </a:lnTo>
                  <a:lnTo>
                    <a:pt x="159658" y="491011"/>
                  </a:lnTo>
                  <a:lnTo>
                    <a:pt x="163277" y="4972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65"/>
            <p:cNvSpPr/>
            <p:nvPr/>
          </p:nvSpPr>
          <p:spPr>
            <a:xfrm>
              <a:off x="4079081" y="2837497"/>
              <a:ext cx="257176" cy="205741"/>
            </a:xfrm>
            <a:custGeom>
              <a:avLst/>
              <a:gdLst/>
              <a:ahLst/>
              <a:cxnLst/>
              <a:rect l="0" t="0" r="0" b="0"/>
              <a:pathLst>
                <a:path w="257176" h="205741">
                  <a:moveTo>
                    <a:pt x="0" y="0"/>
                  </a:moveTo>
                  <a:lnTo>
                    <a:pt x="34759" y="41712"/>
                  </a:lnTo>
                  <a:lnTo>
                    <a:pt x="39047" y="45905"/>
                  </a:lnTo>
                  <a:lnTo>
                    <a:pt x="43494" y="49654"/>
                  </a:lnTo>
                  <a:lnTo>
                    <a:pt x="48046" y="53105"/>
                  </a:lnTo>
                  <a:lnTo>
                    <a:pt x="51874" y="57311"/>
                  </a:lnTo>
                  <a:lnTo>
                    <a:pt x="55220" y="62020"/>
                  </a:lnTo>
                  <a:lnTo>
                    <a:pt x="58245" y="67064"/>
                  </a:lnTo>
                  <a:lnTo>
                    <a:pt x="62642" y="71380"/>
                  </a:lnTo>
                  <a:lnTo>
                    <a:pt x="67955" y="75209"/>
                  </a:lnTo>
                  <a:lnTo>
                    <a:pt x="73879" y="78714"/>
                  </a:lnTo>
                  <a:lnTo>
                    <a:pt x="79415" y="82956"/>
                  </a:lnTo>
                  <a:lnTo>
                    <a:pt x="84693" y="87689"/>
                  </a:lnTo>
                  <a:lnTo>
                    <a:pt x="89800" y="92749"/>
                  </a:lnTo>
                  <a:lnTo>
                    <a:pt x="94792" y="97076"/>
                  </a:lnTo>
                  <a:lnTo>
                    <a:pt x="99707" y="100912"/>
                  </a:lnTo>
                  <a:lnTo>
                    <a:pt x="104571" y="104422"/>
                  </a:lnTo>
                  <a:lnTo>
                    <a:pt x="110195" y="107715"/>
                  </a:lnTo>
                  <a:lnTo>
                    <a:pt x="116326" y="110862"/>
                  </a:lnTo>
                  <a:lnTo>
                    <a:pt x="122795" y="113913"/>
                  </a:lnTo>
                  <a:lnTo>
                    <a:pt x="128694" y="117853"/>
                  </a:lnTo>
                  <a:lnTo>
                    <a:pt x="134215" y="122383"/>
                  </a:lnTo>
                  <a:lnTo>
                    <a:pt x="139483" y="127309"/>
                  </a:lnTo>
                  <a:lnTo>
                    <a:pt x="145376" y="131545"/>
                  </a:lnTo>
                  <a:lnTo>
                    <a:pt x="151686" y="135322"/>
                  </a:lnTo>
                  <a:lnTo>
                    <a:pt x="164254" y="142058"/>
                  </a:lnTo>
                  <a:lnTo>
                    <a:pt x="175131" y="148227"/>
                  </a:lnTo>
                  <a:lnTo>
                    <a:pt x="180253" y="152158"/>
                  </a:lnTo>
                  <a:lnTo>
                    <a:pt x="185256" y="156684"/>
                  </a:lnTo>
                  <a:lnTo>
                    <a:pt x="190179" y="161606"/>
                  </a:lnTo>
                  <a:lnTo>
                    <a:pt x="195048" y="164887"/>
                  </a:lnTo>
                  <a:lnTo>
                    <a:pt x="199882" y="167075"/>
                  </a:lnTo>
                  <a:lnTo>
                    <a:pt x="204692" y="168533"/>
                  </a:lnTo>
                  <a:lnTo>
                    <a:pt x="209487" y="170458"/>
                  </a:lnTo>
                  <a:lnTo>
                    <a:pt x="214270" y="172694"/>
                  </a:lnTo>
                  <a:lnTo>
                    <a:pt x="219047" y="175137"/>
                  </a:lnTo>
                  <a:lnTo>
                    <a:pt x="226471" y="180391"/>
                  </a:lnTo>
                  <a:lnTo>
                    <a:pt x="232416" y="185901"/>
                  </a:lnTo>
                  <a:lnTo>
                    <a:pt x="237704" y="191525"/>
                  </a:lnTo>
                  <a:lnTo>
                    <a:pt x="240226" y="193406"/>
                  </a:lnTo>
                  <a:lnTo>
                    <a:pt x="245144" y="195496"/>
                  </a:lnTo>
                  <a:lnTo>
                    <a:pt x="252376" y="196672"/>
                  </a:lnTo>
                  <a:lnTo>
                    <a:pt x="253975" y="197790"/>
                  </a:lnTo>
                  <a:lnTo>
                    <a:pt x="255042" y="199488"/>
                  </a:lnTo>
                  <a:lnTo>
                    <a:pt x="257175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66"/>
            <p:cNvSpPr/>
            <p:nvPr/>
          </p:nvSpPr>
          <p:spPr>
            <a:xfrm>
              <a:off x="4186237" y="2837497"/>
              <a:ext cx="85726" cy="205741"/>
            </a:xfrm>
            <a:custGeom>
              <a:avLst/>
              <a:gdLst/>
              <a:ahLst/>
              <a:cxnLst/>
              <a:rect l="0" t="0" r="0" b="0"/>
              <a:pathLst>
                <a:path w="85726" h="205741">
                  <a:moveTo>
                    <a:pt x="85725" y="0"/>
                  </a:moveTo>
                  <a:lnTo>
                    <a:pt x="85725" y="4551"/>
                  </a:lnTo>
                  <a:lnTo>
                    <a:pt x="84932" y="5892"/>
                  </a:lnTo>
                  <a:lnTo>
                    <a:pt x="83609" y="6785"/>
                  </a:lnTo>
                  <a:lnTo>
                    <a:pt x="81933" y="7381"/>
                  </a:lnTo>
                  <a:lnTo>
                    <a:pt x="80816" y="9683"/>
                  </a:lnTo>
                  <a:lnTo>
                    <a:pt x="80071" y="13123"/>
                  </a:lnTo>
                  <a:lnTo>
                    <a:pt x="79574" y="17321"/>
                  </a:lnTo>
                  <a:lnTo>
                    <a:pt x="78450" y="22025"/>
                  </a:lnTo>
                  <a:lnTo>
                    <a:pt x="76907" y="27066"/>
                  </a:lnTo>
                  <a:lnTo>
                    <a:pt x="75083" y="32331"/>
                  </a:lnTo>
                  <a:lnTo>
                    <a:pt x="73075" y="37747"/>
                  </a:lnTo>
                  <a:lnTo>
                    <a:pt x="68726" y="48844"/>
                  </a:lnTo>
                  <a:lnTo>
                    <a:pt x="65661" y="55423"/>
                  </a:lnTo>
                  <a:lnTo>
                    <a:pt x="62030" y="62666"/>
                  </a:lnTo>
                  <a:lnTo>
                    <a:pt x="58022" y="70353"/>
                  </a:lnTo>
                  <a:lnTo>
                    <a:pt x="53763" y="77382"/>
                  </a:lnTo>
                  <a:lnTo>
                    <a:pt x="49336" y="83973"/>
                  </a:lnTo>
                  <a:lnTo>
                    <a:pt x="44797" y="90272"/>
                  </a:lnTo>
                  <a:lnTo>
                    <a:pt x="40977" y="97329"/>
                  </a:lnTo>
                  <a:lnTo>
                    <a:pt x="37637" y="104891"/>
                  </a:lnTo>
                  <a:lnTo>
                    <a:pt x="31809" y="119961"/>
                  </a:lnTo>
                  <a:lnTo>
                    <a:pt x="19162" y="151064"/>
                  </a:lnTo>
                  <a:lnTo>
                    <a:pt x="11940" y="168479"/>
                  </a:lnTo>
                  <a:lnTo>
                    <a:pt x="10341" y="173279"/>
                  </a:lnTo>
                  <a:lnTo>
                    <a:pt x="9275" y="177432"/>
                  </a:lnTo>
                  <a:lnTo>
                    <a:pt x="8565" y="181153"/>
                  </a:lnTo>
                  <a:lnTo>
                    <a:pt x="7297" y="184586"/>
                  </a:lnTo>
                  <a:lnTo>
                    <a:pt x="5659" y="187828"/>
                  </a:lnTo>
                  <a:lnTo>
                    <a:pt x="3773" y="190941"/>
                  </a:lnTo>
                  <a:lnTo>
                    <a:pt x="1677" y="196940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67"/>
            <p:cNvSpPr/>
            <p:nvPr/>
          </p:nvSpPr>
          <p:spPr>
            <a:xfrm>
              <a:off x="4414837" y="2700700"/>
              <a:ext cx="128589" cy="162480"/>
            </a:xfrm>
            <a:custGeom>
              <a:avLst/>
              <a:gdLst/>
              <a:ahLst/>
              <a:cxnLst/>
              <a:rect l="0" t="0" r="0" b="0"/>
              <a:pathLst>
                <a:path w="128589" h="162480">
                  <a:moveTo>
                    <a:pt x="0" y="16782"/>
                  </a:moveTo>
                  <a:lnTo>
                    <a:pt x="3793" y="16782"/>
                  </a:lnTo>
                  <a:lnTo>
                    <a:pt x="5704" y="15830"/>
                  </a:lnTo>
                  <a:lnTo>
                    <a:pt x="7771" y="14243"/>
                  </a:lnTo>
                  <a:lnTo>
                    <a:pt x="13001" y="9402"/>
                  </a:lnTo>
                  <a:lnTo>
                    <a:pt x="15832" y="8740"/>
                  </a:lnTo>
                  <a:lnTo>
                    <a:pt x="17699" y="8563"/>
                  </a:lnTo>
                  <a:lnTo>
                    <a:pt x="20531" y="7493"/>
                  </a:lnTo>
                  <a:lnTo>
                    <a:pt x="24006" y="5827"/>
                  </a:lnTo>
                  <a:lnTo>
                    <a:pt x="27910" y="3764"/>
                  </a:lnTo>
                  <a:lnTo>
                    <a:pt x="32100" y="2388"/>
                  </a:lnTo>
                  <a:lnTo>
                    <a:pt x="36481" y="1472"/>
                  </a:lnTo>
                  <a:lnTo>
                    <a:pt x="40990" y="860"/>
                  </a:lnTo>
                  <a:lnTo>
                    <a:pt x="45583" y="453"/>
                  </a:lnTo>
                  <a:lnTo>
                    <a:pt x="50232" y="181"/>
                  </a:lnTo>
                  <a:lnTo>
                    <a:pt x="54920" y="0"/>
                  </a:lnTo>
                  <a:lnTo>
                    <a:pt x="59632" y="831"/>
                  </a:lnTo>
                  <a:lnTo>
                    <a:pt x="64361" y="2339"/>
                  </a:lnTo>
                  <a:lnTo>
                    <a:pt x="69101" y="4296"/>
                  </a:lnTo>
                  <a:lnTo>
                    <a:pt x="73055" y="5601"/>
                  </a:lnTo>
                  <a:lnTo>
                    <a:pt x="76484" y="6470"/>
                  </a:lnTo>
                  <a:lnTo>
                    <a:pt x="79565" y="7050"/>
                  </a:lnTo>
                  <a:lnTo>
                    <a:pt x="83206" y="8389"/>
                  </a:lnTo>
                  <a:lnTo>
                    <a:pt x="87221" y="10235"/>
                  </a:lnTo>
                  <a:lnTo>
                    <a:pt x="91484" y="12417"/>
                  </a:lnTo>
                  <a:lnTo>
                    <a:pt x="95121" y="15777"/>
                  </a:lnTo>
                  <a:lnTo>
                    <a:pt x="98339" y="19922"/>
                  </a:lnTo>
                  <a:lnTo>
                    <a:pt x="101278" y="24591"/>
                  </a:lnTo>
                  <a:lnTo>
                    <a:pt x="103238" y="28656"/>
                  </a:lnTo>
                  <a:lnTo>
                    <a:pt x="104544" y="32318"/>
                  </a:lnTo>
                  <a:lnTo>
                    <a:pt x="105414" y="35712"/>
                  </a:lnTo>
                  <a:lnTo>
                    <a:pt x="106789" y="39880"/>
                  </a:lnTo>
                  <a:lnTo>
                    <a:pt x="108499" y="44563"/>
                  </a:lnTo>
                  <a:lnTo>
                    <a:pt x="110433" y="49591"/>
                  </a:lnTo>
                  <a:lnTo>
                    <a:pt x="111722" y="54847"/>
                  </a:lnTo>
                  <a:lnTo>
                    <a:pt x="112582" y="60256"/>
                  </a:lnTo>
                  <a:lnTo>
                    <a:pt x="113154" y="65768"/>
                  </a:lnTo>
                  <a:lnTo>
                    <a:pt x="112743" y="70394"/>
                  </a:lnTo>
                  <a:lnTo>
                    <a:pt x="111675" y="74431"/>
                  </a:lnTo>
                  <a:lnTo>
                    <a:pt x="97478" y="108586"/>
                  </a:lnTo>
                  <a:lnTo>
                    <a:pt x="95148" y="113228"/>
                  </a:lnTo>
                  <a:lnTo>
                    <a:pt x="92801" y="117274"/>
                  </a:lnTo>
                  <a:lnTo>
                    <a:pt x="90442" y="120924"/>
                  </a:lnTo>
                  <a:lnTo>
                    <a:pt x="88076" y="125263"/>
                  </a:lnTo>
                  <a:lnTo>
                    <a:pt x="85705" y="130060"/>
                  </a:lnTo>
                  <a:lnTo>
                    <a:pt x="83331" y="135164"/>
                  </a:lnTo>
                  <a:lnTo>
                    <a:pt x="80160" y="139518"/>
                  </a:lnTo>
                  <a:lnTo>
                    <a:pt x="76459" y="143374"/>
                  </a:lnTo>
                  <a:lnTo>
                    <a:pt x="72404" y="146897"/>
                  </a:lnTo>
                  <a:lnTo>
                    <a:pt x="68906" y="149245"/>
                  </a:lnTo>
                  <a:lnTo>
                    <a:pt x="65782" y="150811"/>
                  </a:lnTo>
                  <a:lnTo>
                    <a:pt x="62905" y="151855"/>
                  </a:lnTo>
                  <a:lnTo>
                    <a:pt x="60192" y="153503"/>
                  </a:lnTo>
                  <a:lnTo>
                    <a:pt x="57591" y="155555"/>
                  </a:lnTo>
                  <a:lnTo>
                    <a:pt x="55063" y="157875"/>
                  </a:lnTo>
                  <a:lnTo>
                    <a:pt x="52584" y="159421"/>
                  </a:lnTo>
                  <a:lnTo>
                    <a:pt x="50137" y="160453"/>
                  </a:lnTo>
                  <a:lnTo>
                    <a:pt x="47712" y="161140"/>
                  </a:lnTo>
                  <a:lnTo>
                    <a:pt x="44509" y="161598"/>
                  </a:lnTo>
                  <a:lnTo>
                    <a:pt x="40784" y="161904"/>
                  </a:lnTo>
                  <a:lnTo>
                    <a:pt x="33208" y="162244"/>
                  </a:lnTo>
                  <a:lnTo>
                    <a:pt x="24480" y="162434"/>
                  </a:lnTo>
                  <a:lnTo>
                    <a:pt x="19346" y="162479"/>
                  </a:lnTo>
                  <a:lnTo>
                    <a:pt x="17660" y="161539"/>
                  </a:lnTo>
                  <a:lnTo>
                    <a:pt x="16536" y="159959"/>
                  </a:lnTo>
                  <a:lnTo>
                    <a:pt x="15787" y="157953"/>
                  </a:lnTo>
                  <a:lnTo>
                    <a:pt x="12837" y="153185"/>
                  </a:lnTo>
                  <a:lnTo>
                    <a:pt x="10940" y="150580"/>
                  </a:lnTo>
                  <a:lnTo>
                    <a:pt x="9675" y="147891"/>
                  </a:lnTo>
                  <a:lnTo>
                    <a:pt x="8831" y="145146"/>
                  </a:lnTo>
                  <a:lnTo>
                    <a:pt x="8269" y="142363"/>
                  </a:lnTo>
                  <a:lnTo>
                    <a:pt x="7894" y="139555"/>
                  </a:lnTo>
                  <a:lnTo>
                    <a:pt x="7644" y="136731"/>
                  </a:lnTo>
                  <a:lnTo>
                    <a:pt x="7477" y="133896"/>
                  </a:lnTo>
                  <a:lnTo>
                    <a:pt x="8160" y="131053"/>
                  </a:lnTo>
                  <a:lnTo>
                    <a:pt x="9409" y="128205"/>
                  </a:lnTo>
                  <a:lnTo>
                    <a:pt x="11035" y="125354"/>
                  </a:lnTo>
                  <a:lnTo>
                    <a:pt x="12913" y="122501"/>
                  </a:lnTo>
                  <a:lnTo>
                    <a:pt x="14959" y="119647"/>
                  </a:lnTo>
                  <a:lnTo>
                    <a:pt x="17117" y="116791"/>
                  </a:lnTo>
                  <a:lnTo>
                    <a:pt x="22524" y="114888"/>
                  </a:lnTo>
                  <a:lnTo>
                    <a:pt x="30097" y="113618"/>
                  </a:lnTo>
                  <a:lnTo>
                    <a:pt x="39115" y="112772"/>
                  </a:lnTo>
                  <a:lnTo>
                    <a:pt x="46714" y="112208"/>
                  </a:lnTo>
                  <a:lnTo>
                    <a:pt x="59391" y="111581"/>
                  </a:lnTo>
                  <a:lnTo>
                    <a:pt x="64994" y="112367"/>
                  </a:lnTo>
                  <a:lnTo>
                    <a:pt x="70317" y="113843"/>
                  </a:lnTo>
                  <a:lnTo>
                    <a:pt x="75454" y="115779"/>
                  </a:lnTo>
                  <a:lnTo>
                    <a:pt x="80464" y="118023"/>
                  </a:lnTo>
                  <a:lnTo>
                    <a:pt x="85394" y="120471"/>
                  </a:lnTo>
                  <a:lnTo>
                    <a:pt x="90267" y="123056"/>
                  </a:lnTo>
                  <a:lnTo>
                    <a:pt x="99914" y="128468"/>
                  </a:lnTo>
                  <a:lnTo>
                    <a:pt x="119044" y="139703"/>
                  </a:lnTo>
                  <a:lnTo>
                    <a:pt x="122225" y="142544"/>
                  </a:lnTo>
                  <a:lnTo>
                    <a:pt x="124346" y="145391"/>
                  </a:lnTo>
                  <a:lnTo>
                    <a:pt x="128588" y="1539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68"/>
            <p:cNvSpPr/>
            <p:nvPr/>
          </p:nvSpPr>
          <p:spPr>
            <a:xfrm>
              <a:off x="4679156" y="2811780"/>
              <a:ext cx="57151" cy="197168"/>
            </a:xfrm>
            <a:custGeom>
              <a:avLst/>
              <a:gdLst/>
              <a:ahLst/>
              <a:cxnLst/>
              <a:rect l="0" t="0" r="0" b="0"/>
              <a:pathLst>
                <a:path w="57151" h="197168">
                  <a:moveTo>
                    <a:pt x="0" y="0"/>
                  </a:moveTo>
                  <a:lnTo>
                    <a:pt x="3793" y="4551"/>
                  </a:lnTo>
                  <a:lnTo>
                    <a:pt x="4909" y="6844"/>
                  </a:lnTo>
                  <a:lnTo>
                    <a:pt x="7275" y="15574"/>
                  </a:lnTo>
                  <a:lnTo>
                    <a:pt x="8819" y="19908"/>
                  </a:lnTo>
                  <a:lnTo>
                    <a:pt x="10642" y="24702"/>
                  </a:lnTo>
                  <a:lnTo>
                    <a:pt x="12651" y="28850"/>
                  </a:lnTo>
                  <a:lnTo>
                    <a:pt x="14784" y="32569"/>
                  </a:lnTo>
                  <a:lnTo>
                    <a:pt x="17000" y="36000"/>
                  </a:lnTo>
                  <a:lnTo>
                    <a:pt x="18477" y="40192"/>
                  </a:lnTo>
                  <a:lnTo>
                    <a:pt x="19462" y="44892"/>
                  </a:lnTo>
                  <a:lnTo>
                    <a:pt x="20118" y="49931"/>
                  </a:lnTo>
                  <a:lnTo>
                    <a:pt x="21350" y="56147"/>
                  </a:lnTo>
                  <a:lnTo>
                    <a:pt x="22964" y="63149"/>
                  </a:lnTo>
                  <a:lnTo>
                    <a:pt x="24835" y="70674"/>
                  </a:lnTo>
                  <a:lnTo>
                    <a:pt x="26081" y="77596"/>
                  </a:lnTo>
                  <a:lnTo>
                    <a:pt x="26912" y="84116"/>
                  </a:lnTo>
                  <a:lnTo>
                    <a:pt x="27467" y="90367"/>
                  </a:lnTo>
                  <a:lnTo>
                    <a:pt x="28630" y="96439"/>
                  </a:lnTo>
                  <a:lnTo>
                    <a:pt x="30199" y="102393"/>
                  </a:lnTo>
                  <a:lnTo>
                    <a:pt x="32039" y="108267"/>
                  </a:lnTo>
                  <a:lnTo>
                    <a:pt x="33266" y="114088"/>
                  </a:lnTo>
                  <a:lnTo>
                    <a:pt x="34083" y="119874"/>
                  </a:lnTo>
                  <a:lnTo>
                    <a:pt x="34628" y="125636"/>
                  </a:lnTo>
                  <a:lnTo>
                    <a:pt x="35786" y="130429"/>
                  </a:lnTo>
                  <a:lnTo>
                    <a:pt x="37351" y="134578"/>
                  </a:lnTo>
                  <a:lnTo>
                    <a:pt x="39188" y="138296"/>
                  </a:lnTo>
                  <a:lnTo>
                    <a:pt x="40413" y="142680"/>
                  </a:lnTo>
                  <a:lnTo>
                    <a:pt x="41229" y="147507"/>
                  </a:lnTo>
                  <a:lnTo>
                    <a:pt x="41774" y="152631"/>
                  </a:lnTo>
                  <a:lnTo>
                    <a:pt x="42930" y="156999"/>
                  </a:lnTo>
                  <a:lnTo>
                    <a:pt x="44495" y="160863"/>
                  </a:lnTo>
                  <a:lnTo>
                    <a:pt x="46332" y="164392"/>
                  </a:lnTo>
                  <a:lnTo>
                    <a:pt x="48350" y="168650"/>
                  </a:lnTo>
                  <a:lnTo>
                    <a:pt x="55834" y="185592"/>
                  </a:lnTo>
                  <a:lnTo>
                    <a:pt x="56565" y="189800"/>
                  </a:lnTo>
                  <a:lnTo>
                    <a:pt x="5715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69"/>
            <p:cNvSpPr/>
            <p:nvPr/>
          </p:nvSpPr>
          <p:spPr>
            <a:xfrm>
              <a:off x="4636293" y="2914650"/>
              <a:ext cx="164308" cy="17146"/>
            </a:xfrm>
            <a:custGeom>
              <a:avLst/>
              <a:gdLst/>
              <a:ahLst/>
              <a:cxnLst/>
              <a:rect l="0" t="0" r="0" b="0"/>
              <a:pathLst>
                <a:path w="164308" h="17146">
                  <a:moveTo>
                    <a:pt x="0" y="17145"/>
                  </a:moveTo>
                  <a:lnTo>
                    <a:pt x="72807" y="17145"/>
                  </a:lnTo>
                  <a:lnTo>
                    <a:pt x="79495" y="16192"/>
                  </a:lnTo>
                  <a:lnTo>
                    <a:pt x="86334" y="14605"/>
                  </a:lnTo>
                  <a:lnTo>
                    <a:pt x="93274" y="12594"/>
                  </a:lnTo>
                  <a:lnTo>
                    <a:pt x="99490" y="11253"/>
                  </a:lnTo>
                  <a:lnTo>
                    <a:pt x="105221" y="10360"/>
                  </a:lnTo>
                  <a:lnTo>
                    <a:pt x="110628" y="9764"/>
                  </a:lnTo>
                  <a:lnTo>
                    <a:pt x="116614" y="9367"/>
                  </a:lnTo>
                  <a:lnTo>
                    <a:pt x="129616" y="8925"/>
                  </a:lnTo>
                  <a:lnTo>
                    <a:pt x="134830" y="7855"/>
                  </a:lnTo>
                  <a:lnTo>
                    <a:pt x="139100" y="6189"/>
                  </a:lnTo>
                  <a:lnTo>
                    <a:pt x="142739" y="4126"/>
                  </a:lnTo>
                  <a:lnTo>
                    <a:pt x="146754" y="2751"/>
                  </a:lnTo>
                  <a:lnTo>
                    <a:pt x="151017" y="1833"/>
                  </a:lnTo>
                  <a:lnTo>
                    <a:pt x="1643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70"/>
            <p:cNvSpPr/>
            <p:nvPr/>
          </p:nvSpPr>
          <p:spPr>
            <a:xfrm>
              <a:off x="4879181" y="2794666"/>
              <a:ext cx="164307" cy="193169"/>
            </a:xfrm>
            <a:custGeom>
              <a:avLst/>
              <a:gdLst/>
              <a:ahLst/>
              <a:cxnLst/>
              <a:rect l="0" t="0" r="0" b="0"/>
              <a:pathLst>
                <a:path w="164307" h="193169">
                  <a:moveTo>
                    <a:pt x="0" y="8541"/>
                  </a:moveTo>
                  <a:lnTo>
                    <a:pt x="10642" y="8541"/>
                  </a:lnTo>
                  <a:lnTo>
                    <a:pt x="13444" y="7589"/>
                  </a:lnTo>
                  <a:lnTo>
                    <a:pt x="16901" y="6001"/>
                  </a:lnTo>
                  <a:lnTo>
                    <a:pt x="20792" y="3991"/>
                  </a:lnTo>
                  <a:lnTo>
                    <a:pt x="24180" y="2650"/>
                  </a:lnTo>
                  <a:lnTo>
                    <a:pt x="27232" y="1756"/>
                  </a:lnTo>
                  <a:lnTo>
                    <a:pt x="30061" y="1160"/>
                  </a:lnTo>
                  <a:lnTo>
                    <a:pt x="34328" y="763"/>
                  </a:lnTo>
                  <a:lnTo>
                    <a:pt x="39554" y="498"/>
                  </a:lnTo>
                  <a:lnTo>
                    <a:pt x="56170" y="126"/>
                  </a:lnTo>
                  <a:lnTo>
                    <a:pt x="76007" y="0"/>
                  </a:lnTo>
                  <a:lnTo>
                    <a:pt x="80834" y="942"/>
                  </a:lnTo>
                  <a:lnTo>
                    <a:pt x="85639" y="2523"/>
                  </a:lnTo>
                  <a:lnTo>
                    <a:pt x="90430" y="4529"/>
                  </a:lnTo>
                  <a:lnTo>
                    <a:pt x="95212" y="5866"/>
                  </a:lnTo>
                  <a:lnTo>
                    <a:pt x="99987" y="6758"/>
                  </a:lnTo>
                  <a:lnTo>
                    <a:pt x="104758" y="7352"/>
                  </a:lnTo>
                  <a:lnTo>
                    <a:pt x="108732" y="8701"/>
                  </a:lnTo>
                  <a:lnTo>
                    <a:pt x="112176" y="10553"/>
                  </a:lnTo>
                  <a:lnTo>
                    <a:pt x="115265" y="12740"/>
                  </a:lnTo>
                  <a:lnTo>
                    <a:pt x="118118" y="15150"/>
                  </a:lnTo>
                  <a:lnTo>
                    <a:pt x="120814" y="17710"/>
                  </a:lnTo>
                  <a:lnTo>
                    <a:pt x="123405" y="20369"/>
                  </a:lnTo>
                  <a:lnTo>
                    <a:pt x="125133" y="23094"/>
                  </a:lnTo>
                  <a:lnTo>
                    <a:pt x="127052" y="28662"/>
                  </a:lnTo>
                  <a:lnTo>
                    <a:pt x="127564" y="32432"/>
                  </a:lnTo>
                  <a:lnTo>
                    <a:pt x="127905" y="36851"/>
                  </a:lnTo>
                  <a:lnTo>
                    <a:pt x="128285" y="45888"/>
                  </a:lnTo>
                  <a:lnTo>
                    <a:pt x="128452" y="53080"/>
                  </a:lnTo>
                  <a:lnTo>
                    <a:pt x="127704" y="57284"/>
                  </a:lnTo>
                  <a:lnTo>
                    <a:pt x="126411" y="61991"/>
                  </a:lnTo>
                  <a:lnTo>
                    <a:pt x="124755" y="67035"/>
                  </a:lnTo>
                  <a:lnTo>
                    <a:pt x="122857" y="72302"/>
                  </a:lnTo>
                  <a:lnTo>
                    <a:pt x="118632" y="83234"/>
                  </a:lnTo>
                  <a:lnTo>
                    <a:pt x="116395" y="87864"/>
                  </a:lnTo>
                  <a:lnTo>
                    <a:pt x="114109" y="91903"/>
                  </a:lnTo>
                  <a:lnTo>
                    <a:pt x="111792" y="95548"/>
                  </a:lnTo>
                  <a:lnTo>
                    <a:pt x="110247" y="99884"/>
                  </a:lnTo>
                  <a:lnTo>
                    <a:pt x="109216" y="104679"/>
                  </a:lnTo>
                  <a:lnTo>
                    <a:pt x="108530" y="109780"/>
                  </a:lnTo>
                  <a:lnTo>
                    <a:pt x="107278" y="114134"/>
                  </a:lnTo>
                  <a:lnTo>
                    <a:pt x="105650" y="117989"/>
                  </a:lnTo>
                  <a:lnTo>
                    <a:pt x="103771" y="121512"/>
                  </a:lnTo>
                  <a:lnTo>
                    <a:pt x="101724" y="125765"/>
                  </a:lnTo>
                  <a:lnTo>
                    <a:pt x="97334" y="135571"/>
                  </a:lnTo>
                  <a:lnTo>
                    <a:pt x="95845" y="139900"/>
                  </a:lnTo>
                  <a:lnTo>
                    <a:pt x="94853" y="143739"/>
                  </a:lnTo>
                  <a:lnTo>
                    <a:pt x="94192" y="147250"/>
                  </a:lnTo>
                  <a:lnTo>
                    <a:pt x="93751" y="150544"/>
                  </a:lnTo>
                  <a:lnTo>
                    <a:pt x="93457" y="153692"/>
                  </a:lnTo>
                  <a:lnTo>
                    <a:pt x="93261" y="156743"/>
                  </a:lnTo>
                  <a:lnTo>
                    <a:pt x="93043" y="162674"/>
                  </a:lnTo>
                  <a:lnTo>
                    <a:pt x="92920" y="171368"/>
                  </a:lnTo>
                  <a:lnTo>
                    <a:pt x="92903" y="174242"/>
                  </a:lnTo>
                  <a:lnTo>
                    <a:pt x="93685" y="177111"/>
                  </a:lnTo>
                  <a:lnTo>
                    <a:pt x="96671" y="182839"/>
                  </a:lnTo>
                  <a:lnTo>
                    <a:pt x="98579" y="184747"/>
                  </a:lnTo>
                  <a:lnTo>
                    <a:pt x="100644" y="186019"/>
                  </a:lnTo>
                  <a:lnTo>
                    <a:pt x="102815" y="186867"/>
                  </a:lnTo>
                  <a:lnTo>
                    <a:pt x="105849" y="188385"/>
                  </a:lnTo>
                  <a:lnTo>
                    <a:pt x="109461" y="190350"/>
                  </a:lnTo>
                  <a:lnTo>
                    <a:pt x="113455" y="192612"/>
                  </a:lnTo>
                  <a:lnTo>
                    <a:pt x="120086" y="193168"/>
                  </a:lnTo>
                  <a:lnTo>
                    <a:pt x="128476" y="192585"/>
                  </a:lnTo>
                  <a:lnTo>
                    <a:pt x="145207" y="190351"/>
                  </a:lnTo>
                  <a:lnTo>
                    <a:pt x="150779" y="189755"/>
                  </a:lnTo>
                  <a:lnTo>
                    <a:pt x="164306" y="1885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71"/>
            <p:cNvSpPr/>
            <p:nvPr/>
          </p:nvSpPr>
          <p:spPr>
            <a:xfrm>
              <a:off x="5116038" y="2736331"/>
              <a:ext cx="152058" cy="212457"/>
            </a:xfrm>
            <a:custGeom>
              <a:avLst/>
              <a:gdLst/>
              <a:ahLst/>
              <a:cxnLst/>
              <a:rect l="0" t="0" r="0" b="0"/>
              <a:pathLst>
                <a:path w="152058" h="212457">
                  <a:moveTo>
                    <a:pt x="27462" y="41159"/>
                  </a:moveTo>
                  <a:lnTo>
                    <a:pt x="27462" y="48539"/>
                  </a:lnTo>
                  <a:lnTo>
                    <a:pt x="23670" y="53929"/>
                  </a:lnTo>
                  <a:lnTo>
                    <a:pt x="19691" y="58899"/>
                  </a:lnTo>
                  <a:lnTo>
                    <a:pt x="15276" y="65236"/>
                  </a:lnTo>
                  <a:lnTo>
                    <a:pt x="12988" y="69593"/>
                  </a:lnTo>
                  <a:lnTo>
                    <a:pt x="10670" y="74402"/>
                  </a:lnTo>
                  <a:lnTo>
                    <a:pt x="9123" y="79514"/>
                  </a:lnTo>
                  <a:lnTo>
                    <a:pt x="8092" y="84826"/>
                  </a:lnTo>
                  <a:lnTo>
                    <a:pt x="7405" y="90273"/>
                  </a:lnTo>
                  <a:lnTo>
                    <a:pt x="6153" y="95809"/>
                  </a:lnTo>
                  <a:lnTo>
                    <a:pt x="4525" y="101405"/>
                  </a:lnTo>
                  <a:lnTo>
                    <a:pt x="2645" y="107040"/>
                  </a:lnTo>
                  <a:lnTo>
                    <a:pt x="1392" y="112702"/>
                  </a:lnTo>
                  <a:lnTo>
                    <a:pt x="557" y="118382"/>
                  </a:lnTo>
                  <a:lnTo>
                    <a:pt x="0" y="124073"/>
                  </a:lnTo>
                  <a:lnTo>
                    <a:pt x="423" y="129773"/>
                  </a:lnTo>
                  <a:lnTo>
                    <a:pt x="1498" y="135477"/>
                  </a:lnTo>
                  <a:lnTo>
                    <a:pt x="3009" y="141185"/>
                  </a:lnTo>
                  <a:lnTo>
                    <a:pt x="4016" y="146895"/>
                  </a:lnTo>
                  <a:lnTo>
                    <a:pt x="4688" y="152607"/>
                  </a:lnTo>
                  <a:lnTo>
                    <a:pt x="5135" y="158320"/>
                  </a:lnTo>
                  <a:lnTo>
                    <a:pt x="6228" y="164034"/>
                  </a:lnTo>
                  <a:lnTo>
                    <a:pt x="7749" y="169748"/>
                  </a:lnTo>
                  <a:lnTo>
                    <a:pt x="9558" y="175462"/>
                  </a:lnTo>
                  <a:lnTo>
                    <a:pt x="11557" y="180224"/>
                  </a:lnTo>
                  <a:lnTo>
                    <a:pt x="13683" y="184352"/>
                  </a:lnTo>
                  <a:lnTo>
                    <a:pt x="15895" y="188056"/>
                  </a:lnTo>
                  <a:lnTo>
                    <a:pt x="18163" y="191477"/>
                  </a:lnTo>
                  <a:lnTo>
                    <a:pt x="22799" y="197820"/>
                  </a:lnTo>
                  <a:lnTo>
                    <a:pt x="27507" y="203813"/>
                  </a:lnTo>
                  <a:lnTo>
                    <a:pt x="29873" y="206745"/>
                  </a:lnTo>
                  <a:lnTo>
                    <a:pt x="33038" y="208699"/>
                  </a:lnTo>
                  <a:lnTo>
                    <a:pt x="36735" y="210003"/>
                  </a:lnTo>
                  <a:lnTo>
                    <a:pt x="40789" y="210871"/>
                  </a:lnTo>
                  <a:lnTo>
                    <a:pt x="45077" y="211450"/>
                  </a:lnTo>
                  <a:lnTo>
                    <a:pt x="49524" y="211836"/>
                  </a:lnTo>
                  <a:lnTo>
                    <a:pt x="54076" y="212094"/>
                  </a:lnTo>
                  <a:lnTo>
                    <a:pt x="63367" y="212380"/>
                  </a:lnTo>
                  <a:lnTo>
                    <a:pt x="68068" y="212456"/>
                  </a:lnTo>
                  <a:lnTo>
                    <a:pt x="72789" y="211554"/>
                  </a:lnTo>
                  <a:lnTo>
                    <a:pt x="77523" y="210001"/>
                  </a:lnTo>
                  <a:lnTo>
                    <a:pt x="82267" y="208012"/>
                  </a:lnTo>
                  <a:lnTo>
                    <a:pt x="86223" y="205735"/>
                  </a:lnTo>
                  <a:lnTo>
                    <a:pt x="89655" y="203264"/>
                  </a:lnTo>
                  <a:lnTo>
                    <a:pt x="92737" y="200663"/>
                  </a:lnTo>
                  <a:lnTo>
                    <a:pt x="96378" y="197978"/>
                  </a:lnTo>
                  <a:lnTo>
                    <a:pt x="100393" y="195235"/>
                  </a:lnTo>
                  <a:lnTo>
                    <a:pt x="109089" y="189647"/>
                  </a:lnTo>
                  <a:lnTo>
                    <a:pt x="118244" y="183988"/>
                  </a:lnTo>
                  <a:lnTo>
                    <a:pt x="122115" y="180194"/>
                  </a:lnTo>
                  <a:lnTo>
                    <a:pt x="125489" y="175759"/>
                  </a:lnTo>
                  <a:lnTo>
                    <a:pt x="128532" y="170897"/>
                  </a:lnTo>
                  <a:lnTo>
                    <a:pt x="131354" y="165751"/>
                  </a:lnTo>
                  <a:lnTo>
                    <a:pt x="134030" y="160415"/>
                  </a:lnTo>
                  <a:lnTo>
                    <a:pt x="136607" y="154953"/>
                  </a:lnTo>
                  <a:lnTo>
                    <a:pt x="141587" y="143804"/>
                  </a:lnTo>
                  <a:lnTo>
                    <a:pt x="151253" y="121125"/>
                  </a:lnTo>
                  <a:lnTo>
                    <a:pt x="152057" y="115424"/>
                  </a:lnTo>
                  <a:lnTo>
                    <a:pt x="151800" y="109719"/>
                  </a:lnTo>
                  <a:lnTo>
                    <a:pt x="150835" y="104010"/>
                  </a:lnTo>
                  <a:lnTo>
                    <a:pt x="149398" y="98300"/>
                  </a:lnTo>
                  <a:lnTo>
                    <a:pt x="147646" y="92588"/>
                  </a:lnTo>
                  <a:lnTo>
                    <a:pt x="145685" y="86875"/>
                  </a:lnTo>
                  <a:lnTo>
                    <a:pt x="143583" y="81161"/>
                  </a:lnTo>
                  <a:lnTo>
                    <a:pt x="139132" y="69733"/>
                  </a:lnTo>
                  <a:lnTo>
                    <a:pt x="136833" y="64971"/>
                  </a:lnTo>
                  <a:lnTo>
                    <a:pt x="134508" y="60843"/>
                  </a:lnTo>
                  <a:lnTo>
                    <a:pt x="132163" y="57139"/>
                  </a:lnTo>
                  <a:lnTo>
                    <a:pt x="129012" y="52765"/>
                  </a:lnTo>
                  <a:lnTo>
                    <a:pt x="125325" y="47944"/>
                  </a:lnTo>
                  <a:lnTo>
                    <a:pt x="114666" y="34597"/>
                  </a:lnTo>
                  <a:lnTo>
                    <a:pt x="96604" y="12701"/>
                  </a:lnTo>
                  <a:lnTo>
                    <a:pt x="93400" y="9805"/>
                  </a:lnTo>
                  <a:lnTo>
                    <a:pt x="89677" y="6921"/>
                  </a:lnTo>
                  <a:lnTo>
                    <a:pt x="85608" y="4046"/>
                  </a:lnTo>
                  <a:lnTo>
                    <a:pt x="82101" y="2130"/>
                  </a:lnTo>
                  <a:lnTo>
                    <a:pt x="78969" y="852"/>
                  </a:lnTo>
                  <a:lnTo>
                    <a:pt x="76087" y="0"/>
                  </a:lnTo>
                  <a:lnTo>
                    <a:pt x="73373" y="385"/>
                  </a:lnTo>
                  <a:lnTo>
                    <a:pt x="70769" y="1593"/>
                  </a:lnTo>
                  <a:lnTo>
                    <a:pt x="63180" y="6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72"/>
            <p:cNvSpPr/>
            <p:nvPr/>
          </p:nvSpPr>
          <p:spPr>
            <a:xfrm>
              <a:off x="5364956" y="2794635"/>
              <a:ext cx="185738" cy="145733"/>
            </a:xfrm>
            <a:custGeom>
              <a:avLst/>
              <a:gdLst/>
              <a:ahLst/>
              <a:cxnLst/>
              <a:rect l="0" t="0" r="0" b="0"/>
              <a:pathLst>
                <a:path w="185738" h="145733">
                  <a:moveTo>
                    <a:pt x="0" y="0"/>
                  </a:moveTo>
                  <a:lnTo>
                    <a:pt x="3793" y="0"/>
                  </a:lnTo>
                  <a:lnTo>
                    <a:pt x="5703" y="952"/>
                  </a:lnTo>
                  <a:lnTo>
                    <a:pt x="9943" y="4551"/>
                  </a:lnTo>
                  <a:lnTo>
                    <a:pt x="13001" y="7381"/>
                  </a:lnTo>
                  <a:lnTo>
                    <a:pt x="17949" y="10583"/>
                  </a:lnTo>
                  <a:lnTo>
                    <a:pt x="21491" y="12770"/>
                  </a:lnTo>
                  <a:lnTo>
                    <a:pt x="24646" y="15181"/>
                  </a:lnTo>
                  <a:lnTo>
                    <a:pt x="27543" y="17741"/>
                  </a:lnTo>
                  <a:lnTo>
                    <a:pt x="30268" y="20399"/>
                  </a:lnTo>
                  <a:lnTo>
                    <a:pt x="33673" y="24077"/>
                  </a:lnTo>
                  <a:lnTo>
                    <a:pt x="41688" y="33243"/>
                  </a:lnTo>
                  <a:lnTo>
                    <a:pt x="46049" y="37402"/>
                  </a:lnTo>
                  <a:lnTo>
                    <a:pt x="50543" y="41127"/>
                  </a:lnTo>
                  <a:lnTo>
                    <a:pt x="55127" y="44563"/>
                  </a:lnTo>
                  <a:lnTo>
                    <a:pt x="59770" y="48759"/>
                  </a:lnTo>
                  <a:lnTo>
                    <a:pt x="64453" y="53461"/>
                  </a:lnTo>
                  <a:lnTo>
                    <a:pt x="69163" y="58500"/>
                  </a:lnTo>
                  <a:lnTo>
                    <a:pt x="73889" y="62813"/>
                  </a:lnTo>
                  <a:lnTo>
                    <a:pt x="78628" y="66640"/>
                  </a:lnTo>
                  <a:lnTo>
                    <a:pt x="83375" y="70144"/>
                  </a:lnTo>
                  <a:lnTo>
                    <a:pt x="88127" y="73433"/>
                  </a:lnTo>
                  <a:lnTo>
                    <a:pt x="97640" y="79627"/>
                  </a:lnTo>
                  <a:lnTo>
                    <a:pt x="102400" y="83564"/>
                  </a:lnTo>
                  <a:lnTo>
                    <a:pt x="107161" y="88094"/>
                  </a:lnTo>
                  <a:lnTo>
                    <a:pt x="111921" y="93020"/>
                  </a:lnTo>
                  <a:lnTo>
                    <a:pt x="116683" y="97256"/>
                  </a:lnTo>
                  <a:lnTo>
                    <a:pt x="121445" y="101032"/>
                  </a:lnTo>
                  <a:lnTo>
                    <a:pt x="126208" y="104502"/>
                  </a:lnTo>
                  <a:lnTo>
                    <a:pt x="130969" y="107768"/>
                  </a:lnTo>
                  <a:lnTo>
                    <a:pt x="140494" y="113937"/>
                  </a:lnTo>
                  <a:lnTo>
                    <a:pt x="154781" y="122765"/>
                  </a:lnTo>
                  <a:lnTo>
                    <a:pt x="158750" y="124705"/>
                  </a:lnTo>
                  <a:lnTo>
                    <a:pt x="162190" y="125999"/>
                  </a:lnTo>
                  <a:lnTo>
                    <a:pt x="165276" y="126862"/>
                  </a:lnTo>
                  <a:lnTo>
                    <a:pt x="167334" y="128390"/>
                  </a:lnTo>
                  <a:lnTo>
                    <a:pt x="168706" y="130361"/>
                  </a:lnTo>
                  <a:lnTo>
                    <a:pt x="169621" y="132627"/>
                  </a:lnTo>
                  <a:lnTo>
                    <a:pt x="171025" y="135091"/>
                  </a:lnTo>
                  <a:lnTo>
                    <a:pt x="172754" y="137685"/>
                  </a:lnTo>
                  <a:lnTo>
                    <a:pt x="174700" y="140368"/>
                  </a:lnTo>
                  <a:lnTo>
                    <a:pt x="176792" y="142156"/>
                  </a:lnTo>
                  <a:lnTo>
                    <a:pt x="178980" y="143348"/>
                  </a:lnTo>
                  <a:lnTo>
                    <a:pt x="185737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73"/>
            <p:cNvSpPr/>
            <p:nvPr/>
          </p:nvSpPr>
          <p:spPr>
            <a:xfrm>
              <a:off x="5393531" y="2803207"/>
              <a:ext cx="128588" cy="128589"/>
            </a:xfrm>
            <a:custGeom>
              <a:avLst/>
              <a:gdLst/>
              <a:ahLst/>
              <a:cxnLst/>
              <a:rect l="0" t="0" r="0" b="0"/>
              <a:pathLst>
                <a:path w="128588" h="128589">
                  <a:moveTo>
                    <a:pt x="128587" y="0"/>
                  </a:moveTo>
                  <a:lnTo>
                    <a:pt x="122436" y="7381"/>
                  </a:lnTo>
                  <a:lnTo>
                    <a:pt x="119769" y="8043"/>
                  </a:lnTo>
                  <a:lnTo>
                    <a:pt x="117946" y="8220"/>
                  </a:lnTo>
                  <a:lnTo>
                    <a:pt x="115937" y="10242"/>
                  </a:lnTo>
                  <a:lnTo>
                    <a:pt x="113804" y="13496"/>
                  </a:lnTo>
                  <a:lnTo>
                    <a:pt x="111588" y="17570"/>
                  </a:lnTo>
                  <a:lnTo>
                    <a:pt x="104554" y="26001"/>
                  </a:lnTo>
                  <a:lnTo>
                    <a:pt x="94309" y="37337"/>
                  </a:lnTo>
                  <a:lnTo>
                    <a:pt x="81923" y="50608"/>
                  </a:lnTo>
                  <a:lnTo>
                    <a:pt x="72078" y="60409"/>
                  </a:lnTo>
                  <a:lnTo>
                    <a:pt x="63927" y="67895"/>
                  </a:lnTo>
                  <a:lnTo>
                    <a:pt x="56906" y="73839"/>
                  </a:lnTo>
                  <a:lnTo>
                    <a:pt x="50637" y="79706"/>
                  </a:lnTo>
                  <a:lnTo>
                    <a:pt x="44870" y="85523"/>
                  </a:lnTo>
                  <a:lnTo>
                    <a:pt x="35024" y="96113"/>
                  </a:lnTo>
                  <a:lnTo>
                    <a:pt x="28002" y="103994"/>
                  </a:lnTo>
                  <a:lnTo>
                    <a:pt x="17025" y="116815"/>
                  </a:lnTo>
                  <a:lnTo>
                    <a:pt x="12065" y="122721"/>
                  </a:lnTo>
                  <a:lnTo>
                    <a:pt x="9631" y="124676"/>
                  </a:lnTo>
                  <a:lnTo>
                    <a:pt x="7214" y="125980"/>
                  </a:lnTo>
                  <a:lnTo>
                    <a:pt x="0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74"/>
            <p:cNvSpPr/>
            <p:nvPr/>
          </p:nvSpPr>
          <p:spPr>
            <a:xfrm>
              <a:off x="5722144" y="2751772"/>
              <a:ext cx="57151" cy="188596"/>
            </a:xfrm>
            <a:custGeom>
              <a:avLst/>
              <a:gdLst/>
              <a:ahLst/>
              <a:cxnLst/>
              <a:rect l="0" t="0" r="0" b="0"/>
              <a:pathLst>
                <a:path w="57151" h="188596">
                  <a:moveTo>
                    <a:pt x="0" y="0"/>
                  </a:moveTo>
                  <a:lnTo>
                    <a:pt x="0" y="20400"/>
                  </a:lnTo>
                  <a:lnTo>
                    <a:pt x="793" y="23125"/>
                  </a:lnTo>
                  <a:lnTo>
                    <a:pt x="2116" y="25894"/>
                  </a:lnTo>
                  <a:lnTo>
                    <a:pt x="3792" y="28693"/>
                  </a:lnTo>
                  <a:lnTo>
                    <a:pt x="4909" y="32464"/>
                  </a:lnTo>
                  <a:lnTo>
                    <a:pt x="5654" y="36883"/>
                  </a:lnTo>
                  <a:lnTo>
                    <a:pt x="6150" y="41734"/>
                  </a:lnTo>
                  <a:lnTo>
                    <a:pt x="7275" y="45920"/>
                  </a:lnTo>
                  <a:lnTo>
                    <a:pt x="8819" y="49663"/>
                  </a:lnTo>
                  <a:lnTo>
                    <a:pt x="10641" y="53112"/>
                  </a:lnTo>
                  <a:lnTo>
                    <a:pt x="12650" y="57315"/>
                  </a:lnTo>
                  <a:lnTo>
                    <a:pt x="17000" y="67066"/>
                  </a:lnTo>
                  <a:lnTo>
                    <a:pt x="19270" y="73286"/>
                  </a:lnTo>
                  <a:lnTo>
                    <a:pt x="21578" y="80290"/>
                  </a:lnTo>
                  <a:lnTo>
                    <a:pt x="23910" y="87816"/>
                  </a:lnTo>
                  <a:lnTo>
                    <a:pt x="25465" y="93787"/>
                  </a:lnTo>
                  <a:lnTo>
                    <a:pt x="26502" y="98720"/>
                  </a:lnTo>
                  <a:lnTo>
                    <a:pt x="27193" y="102961"/>
                  </a:lnTo>
                  <a:lnTo>
                    <a:pt x="28447" y="107693"/>
                  </a:lnTo>
                  <a:lnTo>
                    <a:pt x="30077" y="112753"/>
                  </a:lnTo>
                  <a:lnTo>
                    <a:pt x="31958" y="118031"/>
                  </a:lnTo>
                  <a:lnTo>
                    <a:pt x="36163" y="128976"/>
                  </a:lnTo>
                  <a:lnTo>
                    <a:pt x="38397" y="134561"/>
                  </a:lnTo>
                  <a:lnTo>
                    <a:pt x="39885" y="140190"/>
                  </a:lnTo>
                  <a:lnTo>
                    <a:pt x="40877" y="145848"/>
                  </a:lnTo>
                  <a:lnTo>
                    <a:pt x="41539" y="151525"/>
                  </a:lnTo>
                  <a:lnTo>
                    <a:pt x="42774" y="156261"/>
                  </a:lnTo>
                  <a:lnTo>
                    <a:pt x="44391" y="160372"/>
                  </a:lnTo>
                  <a:lnTo>
                    <a:pt x="46262" y="164065"/>
                  </a:lnTo>
                  <a:lnTo>
                    <a:pt x="47510" y="167479"/>
                  </a:lnTo>
                  <a:lnTo>
                    <a:pt x="48342" y="170708"/>
                  </a:lnTo>
                  <a:lnTo>
                    <a:pt x="48896" y="173813"/>
                  </a:lnTo>
                  <a:lnTo>
                    <a:pt x="50060" y="176835"/>
                  </a:lnTo>
                  <a:lnTo>
                    <a:pt x="51629" y="179803"/>
                  </a:lnTo>
                  <a:lnTo>
                    <a:pt x="57150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75"/>
            <p:cNvSpPr/>
            <p:nvPr/>
          </p:nvSpPr>
          <p:spPr>
            <a:xfrm>
              <a:off x="5664993" y="2846070"/>
              <a:ext cx="150020" cy="17145"/>
            </a:xfrm>
            <a:custGeom>
              <a:avLst/>
              <a:gdLst/>
              <a:ahLst/>
              <a:cxnLst/>
              <a:rect l="0" t="0" r="0" b="0"/>
              <a:pathLst>
                <a:path w="150020" h="17145">
                  <a:moveTo>
                    <a:pt x="0" y="17144"/>
                  </a:moveTo>
                  <a:lnTo>
                    <a:pt x="33793" y="17144"/>
                  </a:lnTo>
                  <a:lnTo>
                    <a:pt x="38404" y="16192"/>
                  </a:lnTo>
                  <a:lnTo>
                    <a:pt x="43065" y="14605"/>
                  </a:lnTo>
                  <a:lnTo>
                    <a:pt x="47761" y="12594"/>
                  </a:lnTo>
                  <a:lnTo>
                    <a:pt x="54066" y="11253"/>
                  </a:lnTo>
                  <a:lnTo>
                    <a:pt x="61444" y="10360"/>
                  </a:lnTo>
                  <a:lnTo>
                    <a:pt x="76522" y="9367"/>
                  </a:lnTo>
                  <a:lnTo>
                    <a:pt x="88514" y="8925"/>
                  </a:lnTo>
                  <a:lnTo>
                    <a:pt x="125041" y="8603"/>
                  </a:lnTo>
                  <a:lnTo>
                    <a:pt x="130192" y="7640"/>
                  </a:lnTo>
                  <a:lnTo>
                    <a:pt x="135213" y="6046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76"/>
            <p:cNvSpPr/>
            <p:nvPr/>
          </p:nvSpPr>
          <p:spPr>
            <a:xfrm>
              <a:off x="5950744" y="2751772"/>
              <a:ext cx="50007" cy="197168"/>
            </a:xfrm>
            <a:custGeom>
              <a:avLst/>
              <a:gdLst/>
              <a:ahLst/>
              <a:cxnLst/>
              <a:rect l="0" t="0" r="0" b="0"/>
              <a:pathLst>
                <a:path w="50007" h="197168">
                  <a:moveTo>
                    <a:pt x="0" y="0"/>
                  </a:moveTo>
                  <a:lnTo>
                    <a:pt x="0" y="25024"/>
                  </a:lnTo>
                  <a:lnTo>
                    <a:pt x="793" y="29066"/>
                  </a:lnTo>
                  <a:lnTo>
                    <a:pt x="2116" y="32712"/>
                  </a:lnTo>
                  <a:lnTo>
                    <a:pt x="3792" y="36096"/>
                  </a:lnTo>
                  <a:lnTo>
                    <a:pt x="4909" y="40256"/>
                  </a:lnTo>
                  <a:lnTo>
                    <a:pt x="5654" y="44935"/>
                  </a:lnTo>
                  <a:lnTo>
                    <a:pt x="6150" y="49959"/>
                  </a:lnTo>
                  <a:lnTo>
                    <a:pt x="7275" y="55214"/>
                  </a:lnTo>
                  <a:lnTo>
                    <a:pt x="8819" y="60622"/>
                  </a:lnTo>
                  <a:lnTo>
                    <a:pt x="10641" y="66132"/>
                  </a:lnTo>
                  <a:lnTo>
                    <a:pt x="11857" y="71710"/>
                  </a:lnTo>
                  <a:lnTo>
                    <a:pt x="12666" y="77335"/>
                  </a:lnTo>
                  <a:lnTo>
                    <a:pt x="13207" y="82989"/>
                  </a:lnTo>
                  <a:lnTo>
                    <a:pt x="13567" y="88663"/>
                  </a:lnTo>
                  <a:lnTo>
                    <a:pt x="13807" y="94352"/>
                  </a:lnTo>
                  <a:lnTo>
                    <a:pt x="13967" y="100049"/>
                  </a:lnTo>
                  <a:lnTo>
                    <a:pt x="14867" y="105752"/>
                  </a:lnTo>
                  <a:lnTo>
                    <a:pt x="16261" y="111459"/>
                  </a:lnTo>
                  <a:lnTo>
                    <a:pt x="17985" y="117168"/>
                  </a:lnTo>
                  <a:lnTo>
                    <a:pt x="19133" y="122880"/>
                  </a:lnTo>
                  <a:lnTo>
                    <a:pt x="19899" y="128592"/>
                  </a:lnTo>
                  <a:lnTo>
                    <a:pt x="20410" y="134306"/>
                  </a:lnTo>
                  <a:lnTo>
                    <a:pt x="21544" y="140020"/>
                  </a:lnTo>
                  <a:lnTo>
                    <a:pt x="23094" y="145734"/>
                  </a:lnTo>
                  <a:lnTo>
                    <a:pt x="24921" y="151448"/>
                  </a:lnTo>
                  <a:lnTo>
                    <a:pt x="26139" y="156211"/>
                  </a:lnTo>
                  <a:lnTo>
                    <a:pt x="26951" y="160338"/>
                  </a:lnTo>
                  <a:lnTo>
                    <a:pt x="27492" y="164042"/>
                  </a:lnTo>
                  <a:lnTo>
                    <a:pt x="28646" y="167464"/>
                  </a:lnTo>
                  <a:lnTo>
                    <a:pt x="30210" y="170698"/>
                  </a:lnTo>
                  <a:lnTo>
                    <a:pt x="32046" y="173806"/>
                  </a:lnTo>
                  <a:lnTo>
                    <a:pt x="34064" y="176831"/>
                  </a:lnTo>
                  <a:lnTo>
                    <a:pt x="36203" y="179800"/>
                  </a:lnTo>
                  <a:lnTo>
                    <a:pt x="38422" y="182731"/>
                  </a:lnTo>
                  <a:lnTo>
                    <a:pt x="39902" y="185639"/>
                  </a:lnTo>
                  <a:lnTo>
                    <a:pt x="40889" y="188529"/>
                  </a:lnTo>
                  <a:lnTo>
                    <a:pt x="41546" y="191409"/>
                  </a:lnTo>
                  <a:lnTo>
                    <a:pt x="42779" y="193328"/>
                  </a:lnTo>
                  <a:lnTo>
                    <a:pt x="44394" y="194608"/>
                  </a:lnTo>
                  <a:lnTo>
                    <a:pt x="50006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77"/>
            <p:cNvSpPr/>
            <p:nvPr/>
          </p:nvSpPr>
          <p:spPr>
            <a:xfrm>
              <a:off x="6043612" y="2751933"/>
              <a:ext cx="171030" cy="179454"/>
            </a:xfrm>
            <a:custGeom>
              <a:avLst/>
              <a:gdLst/>
              <a:ahLst/>
              <a:cxnLst/>
              <a:rect l="0" t="0" r="0" b="0"/>
              <a:pathLst>
                <a:path w="171030" h="179454">
                  <a:moveTo>
                    <a:pt x="35719" y="25556"/>
                  </a:moveTo>
                  <a:lnTo>
                    <a:pt x="35719" y="121585"/>
                  </a:lnTo>
                  <a:lnTo>
                    <a:pt x="36513" y="127676"/>
                  </a:lnTo>
                  <a:lnTo>
                    <a:pt x="37836" y="132688"/>
                  </a:lnTo>
                  <a:lnTo>
                    <a:pt x="41422" y="141751"/>
                  </a:lnTo>
                  <a:lnTo>
                    <a:pt x="45662" y="152128"/>
                  </a:lnTo>
                  <a:lnTo>
                    <a:pt x="48697" y="156610"/>
                  </a:lnTo>
                  <a:lnTo>
                    <a:pt x="52309" y="160551"/>
                  </a:lnTo>
                  <a:lnTo>
                    <a:pt x="56304" y="164130"/>
                  </a:lnTo>
                  <a:lnTo>
                    <a:pt x="59761" y="166516"/>
                  </a:lnTo>
                  <a:lnTo>
                    <a:pt x="62859" y="168107"/>
                  </a:lnTo>
                  <a:lnTo>
                    <a:pt x="65719" y="169168"/>
                  </a:lnTo>
                  <a:lnTo>
                    <a:pt x="71012" y="172886"/>
                  </a:lnTo>
                  <a:lnTo>
                    <a:pt x="73536" y="175211"/>
                  </a:lnTo>
                  <a:lnTo>
                    <a:pt x="76805" y="176762"/>
                  </a:lnTo>
                  <a:lnTo>
                    <a:pt x="80572" y="177795"/>
                  </a:lnTo>
                  <a:lnTo>
                    <a:pt x="84672" y="178484"/>
                  </a:lnTo>
                  <a:lnTo>
                    <a:pt x="88197" y="178943"/>
                  </a:lnTo>
                  <a:lnTo>
                    <a:pt x="91342" y="179249"/>
                  </a:lnTo>
                  <a:lnTo>
                    <a:pt x="94232" y="179453"/>
                  </a:lnTo>
                  <a:lnTo>
                    <a:pt x="97746" y="178637"/>
                  </a:lnTo>
                  <a:lnTo>
                    <a:pt x="101677" y="177140"/>
                  </a:lnTo>
                  <a:lnTo>
                    <a:pt x="105885" y="175190"/>
                  </a:lnTo>
                  <a:lnTo>
                    <a:pt x="110277" y="173889"/>
                  </a:lnTo>
                  <a:lnTo>
                    <a:pt x="114793" y="173023"/>
                  </a:lnTo>
                  <a:lnTo>
                    <a:pt x="119392" y="172445"/>
                  </a:lnTo>
                  <a:lnTo>
                    <a:pt x="124044" y="171107"/>
                  </a:lnTo>
                  <a:lnTo>
                    <a:pt x="128734" y="169263"/>
                  </a:lnTo>
                  <a:lnTo>
                    <a:pt x="133448" y="167081"/>
                  </a:lnTo>
                  <a:lnTo>
                    <a:pt x="137384" y="163721"/>
                  </a:lnTo>
                  <a:lnTo>
                    <a:pt x="140801" y="159576"/>
                  </a:lnTo>
                  <a:lnTo>
                    <a:pt x="143874" y="154908"/>
                  </a:lnTo>
                  <a:lnTo>
                    <a:pt x="146716" y="149891"/>
                  </a:lnTo>
                  <a:lnTo>
                    <a:pt x="149404" y="144641"/>
                  </a:lnTo>
                  <a:lnTo>
                    <a:pt x="151991" y="139236"/>
                  </a:lnTo>
                  <a:lnTo>
                    <a:pt x="156981" y="128151"/>
                  </a:lnTo>
                  <a:lnTo>
                    <a:pt x="166652" y="105512"/>
                  </a:lnTo>
                  <a:lnTo>
                    <a:pt x="168251" y="99815"/>
                  </a:lnTo>
                  <a:lnTo>
                    <a:pt x="169318" y="94113"/>
                  </a:lnTo>
                  <a:lnTo>
                    <a:pt x="170029" y="88406"/>
                  </a:lnTo>
                  <a:lnTo>
                    <a:pt x="170502" y="82696"/>
                  </a:lnTo>
                  <a:lnTo>
                    <a:pt x="170818" y="76985"/>
                  </a:lnTo>
                  <a:lnTo>
                    <a:pt x="171029" y="71272"/>
                  </a:lnTo>
                  <a:lnTo>
                    <a:pt x="170376" y="66511"/>
                  </a:lnTo>
                  <a:lnTo>
                    <a:pt x="169146" y="62384"/>
                  </a:lnTo>
                  <a:lnTo>
                    <a:pt x="161470" y="44367"/>
                  </a:lnTo>
                  <a:lnTo>
                    <a:pt x="154647" y="28061"/>
                  </a:lnTo>
                  <a:lnTo>
                    <a:pt x="151517" y="23416"/>
                  </a:lnTo>
                  <a:lnTo>
                    <a:pt x="147843" y="19367"/>
                  </a:lnTo>
                  <a:lnTo>
                    <a:pt x="143806" y="15715"/>
                  </a:lnTo>
                  <a:lnTo>
                    <a:pt x="138733" y="12328"/>
                  </a:lnTo>
                  <a:lnTo>
                    <a:pt x="132970" y="9118"/>
                  </a:lnTo>
                  <a:lnTo>
                    <a:pt x="126747" y="6025"/>
                  </a:lnTo>
                  <a:lnTo>
                    <a:pt x="121011" y="3963"/>
                  </a:lnTo>
                  <a:lnTo>
                    <a:pt x="115598" y="2588"/>
                  </a:lnTo>
                  <a:lnTo>
                    <a:pt x="110403" y="1672"/>
                  </a:lnTo>
                  <a:lnTo>
                    <a:pt x="104559" y="1061"/>
                  </a:lnTo>
                  <a:lnTo>
                    <a:pt x="98280" y="654"/>
                  </a:lnTo>
                  <a:lnTo>
                    <a:pt x="84956" y="201"/>
                  </a:lnTo>
                  <a:lnTo>
                    <a:pt x="71096" y="0"/>
                  </a:lnTo>
                  <a:lnTo>
                    <a:pt x="64859" y="899"/>
                  </a:lnTo>
                  <a:lnTo>
                    <a:pt x="59115" y="2451"/>
                  </a:lnTo>
                  <a:lnTo>
                    <a:pt x="53697" y="4438"/>
                  </a:lnTo>
                  <a:lnTo>
                    <a:pt x="48498" y="5762"/>
                  </a:lnTo>
                  <a:lnTo>
                    <a:pt x="43445" y="6645"/>
                  </a:lnTo>
                  <a:lnTo>
                    <a:pt x="38488" y="7234"/>
                  </a:lnTo>
                  <a:lnTo>
                    <a:pt x="34390" y="8579"/>
                  </a:lnTo>
                  <a:lnTo>
                    <a:pt x="30864" y="10428"/>
                  </a:lnTo>
                  <a:lnTo>
                    <a:pt x="27720" y="12613"/>
                  </a:lnTo>
                  <a:lnTo>
                    <a:pt x="24830" y="15023"/>
                  </a:lnTo>
                  <a:lnTo>
                    <a:pt x="19503" y="20240"/>
                  </a:lnTo>
                  <a:lnTo>
                    <a:pt x="14489" y="25734"/>
                  </a:lnTo>
                  <a:lnTo>
                    <a:pt x="7204" y="34182"/>
                  </a:lnTo>
                  <a:lnTo>
                    <a:pt x="4802" y="37022"/>
                  </a:lnTo>
                  <a:lnTo>
                    <a:pt x="3202" y="39868"/>
                  </a:lnTo>
                  <a:lnTo>
                    <a:pt x="2134" y="42717"/>
                  </a:lnTo>
                  <a:lnTo>
                    <a:pt x="0" y="598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78"/>
            <p:cNvSpPr/>
            <p:nvPr/>
          </p:nvSpPr>
          <p:spPr>
            <a:xfrm>
              <a:off x="6250781" y="2743308"/>
              <a:ext cx="142428" cy="178562"/>
            </a:xfrm>
            <a:custGeom>
              <a:avLst/>
              <a:gdLst/>
              <a:ahLst/>
              <a:cxnLst/>
              <a:rect l="0" t="0" r="0" b="0"/>
              <a:pathLst>
                <a:path w="142428" h="178562">
                  <a:moveTo>
                    <a:pt x="21431" y="25609"/>
                  </a:moveTo>
                  <a:lnTo>
                    <a:pt x="21431" y="38380"/>
                  </a:lnTo>
                  <a:lnTo>
                    <a:pt x="20638" y="39838"/>
                  </a:lnTo>
                  <a:lnTo>
                    <a:pt x="19315" y="40810"/>
                  </a:lnTo>
                  <a:lnTo>
                    <a:pt x="17639" y="41458"/>
                  </a:lnTo>
                  <a:lnTo>
                    <a:pt x="16522" y="43795"/>
                  </a:lnTo>
                  <a:lnTo>
                    <a:pt x="15777" y="47258"/>
                  </a:lnTo>
                  <a:lnTo>
                    <a:pt x="15280" y="51472"/>
                  </a:lnTo>
                  <a:lnTo>
                    <a:pt x="14156" y="55233"/>
                  </a:lnTo>
                  <a:lnTo>
                    <a:pt x="12613" y="58694"/>
                  </a:lnTo>
                  <a:lnTo>
                    <a:pt x="10789" y="61953"/>
                  </a:lnTo>
                  <a:lnTo>
                    <a:pt x="9574" y="66031"/>
                  </a:lnTo>
                  <a:lnTo>
                    <a:pt x="8764" y="70654"/>
                  </a:lnTo>
                  <a:lnTo>
                    <a:pt x="8224" y="75642"/>
                  </a:lnTo>
                  <a:lnTo>
                    <a:pt x="7070" y="80872"/>
                  </a:lnTo>
                  <a:lnTo>
                    <a:pt x="5507" y="86263"/>
                  </a:lnTo>
                  <a:lnTo>
                    <a:pt x="3672" y="91763"/>
                  </a:lnTo>
                  <a:lnTo>
                    <a:pt x="2448" y="97334"/>
                  </a:lnTo>
                  <a:lnTo>
                    <a:pt x="1632" y="102953"/>
                  </a:lnTo>
                  <a:lnTo>
                    <a:pt x="1088" y="108605"/>
                  </a:lnTo>
                  <a:lnTo>
                    <a:pt x="725" y="114277"/>
                  </a:lnTo>
                  <a:lnTo>
                    <a:pt x="484" y="119963"/>
                  </a:lnTo>
                  <a:lnTo>
                    <a:pt x="323" y="125659"/>
                  </a:lnTo>
                  <a:lnTo>
                    <a:pt x="1009" y="131362"/>
                  </a:lnTo>
                  <a:lnTo>
                    <a:pt x="2260" y="137068"/>
                  </a:lnTo>
                  <a:lnTo>
                    <a:pt x="3888" y="142778"/>
                  </a:lnTo>
                  <a:lnTo>
                    <a:pt x="5767" y="147536"/>
                  </a:lnTo>
                  <a:lnTo>
                    <a:pt x="7814" y="151662"/>
                  </a:lnTo>
                  <a:lnTo>
                    <a:pt x="9972" y="155364"/>
                  </a:lnTo>
                  <a:lnTo>
                    <a:pt x="12204" y="158785"/>
                  </a:lnTo>
                  <a:lnTo>
                    <a:pt x="14486" y="162018"/>
                  </a:lnTo>
                  <a:lnTo>
                    <a:pt x="16801" y="165126"/>
                  </a:lnTo>
                  <a:lnTo>
                    <a:pt x="19931" y="167198"/>
                  </a:lnTo>
                  <a:lnTo>
                    <a:pt x="23607" y="168579"/>
                  </a:lnTo>
                  <a:lnTo>
                    <a:pt x="27644" y="169500"/>
                  </a:lnTo>
                  <a:lnTo>
                    <a:pt x="31129" y="171066"/>
                  </a:lnTo>
                  <a:lnTo>
                    <a:pt x="34246" y="173063"/>
                  </a:lnTo>
                  <a:lnTo>
                    <a:pt x="37119" y="175347"/>
                  </a:lnTo>
                  <a:lnTo>
                    <a:pt x="40621" y="176869"/>
                  </a:lnTo>
                  <a:lnTo>
                    <a:pt x="44543" y="177884"/>
                  </a:lnTo>
                  <a:lnTo>
                    <a:pt x="48745" y="178561"/>
                  </a:lnTo>
                  <a:lnTo>
                    <a:pt x="53134" y="178060"/>
                  </a:lnTo>
                  <a:lnTo>
                    <a:pt x="57648" y="176773"/>
                  </a:lnTo>
                  <a:lnTo>
                    <a:pt x="62245" y="174962"/>
                  </a:lnTo>
                  <a:lnTo>
                    <a:pt x="67690" y="173755"/>
                  </a:lnTo>
                  <a:lnTo>
                    <a:pt x="73702" y="172951"/>
                  </a:lnTo>
                  <a:lnTo>
                    <a:pt x="80091" y="172414"/>
                  </a:lnTo>
                  <a:lnTo>
                    <a:pt x="85938" y="171104"/>
                  </a:lnTo>
                  <a:lnTo>
                    <a:pt x="91423" y="169279"/>
                  </a:lnTo>
                  <a:lnTo>
                    <a:pt x="96667" y="167109"/>
                  </a:lnTo>
                  <a:lnTo>
                    <a:pt x="100957" y="164710"/>
                  </a:lnTo>
                  <a:lnTo>
                    <a:pt x="104611" y="162158"/>
                  </a:lnTo>
                  <a:lnTo>
                    <a:pt x="107840" y="159504"/>
                  </a:lnTo>
                  <a:lnTo>
                    <a:pt x="111581" y="155830"/>
                  </a:lnTo>
                  <a:lnTo>
                    <a:pt x="115663" y="151476"/>
                  </a:lnTo>
                  <a:lnTo>
                    <a:pt x="123637" y="142510"/>
                  </a:lnTo>
                  <a:lnTo>
                    <a:pt x="129827" y="135350"/>
                  </a:lnTo>
                  <a:lnTo>
                    <a:pt x="132589" y="131155"/>
                  </a:lnTo>
                  <a:lnTo>
                    <a:pt x="135224" y="126453"/>
                  </a:lnTo>
                  <a:lnTo>
                    <a:pt x="137774" y="121413"/>
                  </a:lnTo>
                  <a:lnTo>
                    <a:pt x="139475" y="117101"/>
                  </a:lnTo>
                  <a:lnTo>
                    <a:pt x="140608" y="113274"/>
                  </a:lnTo>
                  <a:lnTo>
                    <a:pt x="141364" y="109770"/>
                  </a:lnTo>
                  <a:lnTo>
                    <a:pt x="141867" y="105529"/>
                  </a:lnTo>
                  <a:lnTo>
                    <a:pt x="142203" y="100796"/>
                  </a:lnTo>
                  <a:lnTo>
                    <a:pt x="142427" y="95737"/>
                  </a:lnTo>
                  <a:lnTo>
                    <a:pt x="141783" y="90458"/>
                  </a:lnTo>
                  <a:lnTo>
                    <a:pt x="140559" y="85034"/>
                  </a:lnTo>
                  <a:lnTo>
                    <a:pt x="138950" y="79513"/>
                  </a:lnTo>
                  <a:lnTo>
                    <a:pt x="137083" y="74880"/>
                  </a:lnTo>
                  <a:lnTo>
                    <a:pt x="135045" y="70839"/>
                  </a:lnTo>
                  <a:lnTo>
                    <a:pt x="132893" y="67192"/>
                  </a:lnTo>
                  <a:lnTo>
                    <a:pt x="129871" y="62856"/>
                  </a:lnTo>
                  <a:lnTo>
                    <a:pt x="126268" y="58061"/>
                  </a:lnTo>
                  <a:lnTo>
                    <a:pt x="115729" y="44749"/>
                  </a:lnTo>
                  <a:lnTo>
                    <a:pt x="112872" y="41227"/>
                  </a:lnTo>
                  <a:lnTo>
                    <a:pt x="109380" y="37926"/>
                  </a:lnTo>
                  <a:lnTo>
                    <a:pt x="105463" y="34773"/>
                  </a:lnTo>
                  <a:lnTo>
                    <a:pt x="101265" y="31718"/>
                  </a:lnTo>
                  <a:lnTo>
                    <a:pt x="96879" y="28729"/>
                  </a:lnTo>
                  <a:lnTo>
                    <a:pt x="87772" y="22869"/>
                  </a:lnTo>
                  <a:lnTo>
                    <a:pt x="83914" y="19972"/>
                  </a:lnTo>
                  <a:lnTo>
                    <a:pt x="80549" y="17089"/>
                  </a:lnTo>
                  <a:lnTo>
                    <a:pt x="77512" y="14214"/>
                  </a:lnTo>
                  <a:lnTo>
                    <a:pt x="73106" y="12297"/>
                  </a:lnTo>
                  <a:lnTo>
                    <a:pt x="67788" y="11020"/>
                  </a:lnTo>
                  <a:lnTo>
                    <a:pt x="61860" y="10168"/>
                  </a:lnTo>
                  <a:lnTo>
                    <a:pt x="57115" y="9600"/>
                  </a:lnTo>
                  <a:lnTo>
                    <a:pt x="53158" y="9221"/>
                  </a:lnTo>
                  <a:lnTo>
                    <a:pt x="49727" y="8969"/>
                  </a:lnTo>
                  <a:lnTo>
                    <a:pt x="45851" y="7848"/>
                  </a:lnTo>
                  <a:lnTo>
                    <a:pt x="41680" y="6149"/>
                  </a:lnTo>
                  <a:lnTo>
                    <a:pt x="37311" y="4063"/>
                  </a:lnTo>
                  <a:lnTo>
                    <a:pt x="32812" y="2673"/>
                  </a:lnTo>
                  <a:lnTo>
                    <a:pt x="28224" y="1746"/>
                  </a:lnTo>
                  <a:lnTo>
                    <a:pt x="23579" y="1127"/>
                  </a:lnTo>
                  <a:lnTo>
                    <a:pt x="19688" y="716"/>
                  </a:lnTo>
                  <a:lnTo>
                    <a:pt x="16301" y="441"/>
                  </a:lnTo>
                  <a:lnTo>
                    <a:pt x="10419" y="136"/>
                  </a:lnTo>
                  <a:lnTo>
                    <a:pt x="5160" y="0"/>
                  </a:lnTo>
                  <a:lnTo>
                    <a:pt x="3440" y="917"/>
                  </a:lnTo>
                  <a:lnTo>
                    <a:pt x="2293" y="2480"/>
                  </a:lnTo>
                  <a:lnTo>
                    <a:pt x="0" y="84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79"/>
            <p:cNvSpPr/>
            <p:nvPr/>
          </p:nvSpPr>
          <p:spPr>
            <a:xfrm>
              <a:off x="6343650" y="2640330"/>
              <a:ext cx="228022" cy="360046"/>
            </a:xfrm>
            <a:custGeom>
              <a:avLst/>
              <a:gdLst/>
              <a:ahLst/>
              <a:cxnLst/>
              <a:rect l="0" t="0" r="0" b="0"/>
              <a:pathLst>
                <a:path w="228022" h="360046">
                  <a:moveTo>
                    <a:pt x="0" y="0"/>
                  </a:moveTo>
                  <a:lnTo>
                    <a:pt x="3792" y="0"/>
                  </a:lnTo>
                  <a:lnTo>
                    <a:pt x="5703" y="952"/>
                  </a:lnTo>
                  <a:lnTo>
                    <a:pt x="12185" y="5891"/>
                  </a:lnTo>
                  <a:lnTo>
                    <a:pt x="16793" y="7381"/>
                  </a:lnTo>
                  <a:lnTo>
                    <a:pt x="20720" y="8730"/>
                  </a:lnTo>
                  <a:lnTo>
                    <a:pt x="31434" y="12770"/>
                  </a:lnTo>
                  <a:lnTo>
                    <a:pt x="36831" y="15181"/>
                  </a:lnTo>
                  <a:lnTo>
                    <a:pt x="42016" y="17741"/>
                  </a:lnTo>
                  <a:lnTo>
                    <a:pt x="47061" y="20400"/>
                  </a:lnTo>
                  <a:lnTo>
                    <a:pt x="52804" y="24077"/>
                  </a:lnTo>
                  <a:lnTo>
                    <a:pt x="59016" y="28434"/>
                  </a:lnTo>
                  <a:lnTo>
                    <a:pt x="65537" y="33243"/>
                  </a:lnTo>
                  <a:lnTo>
                    <a:pt x="71473" y="37402"/>
                  </a:lnTo>
                  <a:lnTo>
                    <a:pt x="82301" y="44563"/>
                  </a:lnTo>
                  <a:lnTo>
                    <a:pt x="104907" y="58501"/>
                  </a:lnTo>
                  <a:lnTo>
                    <a:pt x="112800" y="63765"/>
                  </a:lnTo>
                  <a:lnTo>
                    <a:pt x="120444" y="69180"/>
                  </a:lnTo>
                  <a:lnTo>
                    <a:pt x="135287" y="80276"/>
                  </a:lnTo>
                  <a:lnTo>
                    <a:pt x="171391" y="108620"/>
                  </a:lnTo>
                  <a:lnTo>
                    <a:pt x="192864" y="125740"/>
                  </a:lnTo>
                  <a:lnTo>
                    <a:pt x="199219" y="131451"/>
                  </a:lnTo>
                  <a:lnTo>
                    <a:pt x="205044" y="137164"/>
                  </a:lnTo>
                  <a:lnTo>
                    <a:pt x="210515" y="142878"/>
                  </a:lnTo>
                  <a:lnTo>
                    <a:pt x="214955" y="148592"/>
                  </a:lnTo>
                  <a:lnTo>
                    <a:pt x="218710" y="154306"/>
                  </a:lnTo>
                  <a:lnTo>
                    <a:pt x="222007" y="160021"/>
                  </a:lnTo>
                  <a:lnTo>
                    <a:pt x="224204" y="166688"/>
                  </a:lnTo>
                  <a:lnTo>
                    <a:pt x="225669" y="173990"/>
                  </a:lnTo>
                  <a:lnTo>
                    <a:pt x="226646" y="181716"/>
                  </a:lnTo>
                  <a:lnTo>
                    <a:pt x="227297" y="189724"/>
                  </a:lnTo>
                  <a:lnTo>
                    <a:pt x="227731" y="197920"/>
                  </a:lnTo>
                  <a:lnTo>
                    <a:pt x="228021" y="206241"/>
                  </a:lnTo>
                  <a:lnTo>
                    <a:pt x="227421" y="213694"/>
                  </a:lnTo>
                  <a:lnTo>
                    <a:pt x="226226" y="220568"/>
                  </a:lnTo>
                  <a:lnTo>
                    <a:pt x="224636" y="227055"/>
                  </a:lnTo>
                  <a:lnTo>
                    <a:pt x="218606" y="249838"/>
                  </a:lnTo>
                  <a:lnTo>
                    <a:pt x="216381" y="257046"/>
                  </a:lnTo>
                  <a:lnTo>
                    <a:pt x="214103" y="263756"/>
                  </a:lnTo>
                  <a:lnTo>
                    <a:pt x="211792" y="270135"/>
                  </a:lnTo>
                  <a:lnTo>
                    <a:pt x="208663" y="276293"/>
                  </a:lnTo>
                  <a:lnTo>
                    <a:pt x="204990" y="282302"/>
                  </a:lnTo>
                  <a:lnTo>
                    <a:pt x="200954" y="288214"/>
                  </a:lnTo>
                  <a:lnTo>
                    <a:pt x="196675" y="294060"/>
                  </a:lnTo>
                  <a:lnTo>
                    <a:pt x="192236" y="299862"/>
                  </a:lnTo>
                  <a:lnTo>
                    <a:pt x="187688" y="305636"/>
                  </a:lnTo>
                  <a:lnTo>
                    <a:pt x="183863" y="311390"/>
                  </a:lnTo>
                  <a:lnTo>
                    <a:pt x="180519" y="317130"/>
                  </a:lnTo>
                  <a:lnTo>
                    <a:pt x="177496" y="322863"/>
                  </a:lnTo>
                  <a:lnTo>
                    <a:pt x="173894" y="327637"/>
                  </a:lnTo>
                  <a:lnTo>
                    <a:pt x="169904" y="331772"/>
                  </a:lnTo>
                  <a:lnTo>
                    <a:pt x="165656" y="335481"/>
                  </a:lnTo>
                  <a:lnTo>
                    <a:pt x="162825" y="338906"/>
                  </a:lnTo>
                  <a:lnTo>
                    <a:pt x="160938" y="342142"/>
                  </a:lnTo>
                  <a:lnTo>
                    <a:pt x="159679" y="345252"/>
                  </a:lnTo>
                  <a:lnTo>
                    <a:pt x="158046" y="347326"/>
                  </a:lnTo>
                  <a:lnTo>
                    <a:pt x="156164" y="348708"/>
                  </a:lnTo>
                  <a:lnTo>
                    <a:pt x="154116" y="349629"/>
                  </a:lnTo>
                  <a:lnTo>
                    <a:pt x="149723" y="353193"/>
                  </a:lnTo>
                  <a:lnTo>
                    <a:pt x="142875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80"/>
            <p:cNvSpPr/>
            <p:nvPr/>
          </p:nvSpPr>
          <p:spPr>
            <a:xfrm>
              <a:off x="6815137" y="2683192"/>
              <a:ext cx="50007" cy="214314"/>
            </a:xfrm>
            <a:custGeom>
              <a:avLst/>
              <a:gdLst/>
              <a:ahLst/>
              <a:cxnLst/>
              <a:rect l="0" t="0" r="0" b="0"/>
              <a:pathLst>
                <a:path w="50007" h="214314">
                  <a:moveTo>
                    <a:pt x="0" y="0"/>
                  </a:moveTo>
                  <a:lnTo>
                    <a:pt x="0" y="7381"/>
                  </a:lnTo>
                  <a:lnTo>
                    <a:pt x="795" y="8731"/>
                  </a:lnTo>
                  <a:lnTo>
                    <a:pt x="2117" y="10583"/>
                  </a:lnTo>
                  <a:lnTo>
                    <a:pt x="3793" y="12771"/>
                  </a:lnTo>
                  <a:lnTo>
                    <a:pt x="4910" y="15181"/>
                  </a:lnTo>
                  <a:lnTo>
                    <a:pt x="6152" y="20400"/>
                  </a:lnTo>
                  <a:lnTo>
                    <a:pt x="6483" y="24078"/>
                  </a:lnTo>
                  <a:lnTo>
                    <a:pt x="6703" y="28434"/>
                  </a:lnTo>
                  <a:lnTo>
                    <a:pt x="6948" y="37403"/>
                  </a:lnTo>
                  <a:lnTo>
                    <a:pt x="7086" y="48759"/>
                  </a:lnTo>
                  <a:lnTo>
                    <a:pt x="7142" y="91559"/>
                  </a:lnTo>
                  <a:lnTo>
                    <a:pt x="7936" y="97234"/>
                  </a:lnTo>
                  <a:lnTo>
                    <a:pt x="9260" y="102923"/>
                  </a:lnTo>
                  <a:lnTo>
                    <a:pt x="10936" y="108621"/>
                  </a:lnTo>
                  <a:lnTo>
                    <a:pt x="12847" y="114324"/>
                  </a:lnTo>
                  <a:lnTo>
                    <a:pt x="14915" y="120031"/>
                  </a:lnTo>
                  <a:lnTo>
                    <a:pt x="17087" y="125741"/>
                  </a:lnTo>
                  <a:lnTo>
                    <a:pt x="18535" y="131452"/>
                  </a:lnTo>
                  <a:lnTo>
                    <a:pt x="19500" y="137165"/>
                  </a:lnTo>
                  <a:lnTo>
                    <a:pt x="20145" y="142878"/>
                  </a:lnTo>
                  <a:lnTo>
                    <a:pt x="21367" y="147640"/>
                  </a:lnTo>
                  <a:lnTo>
                    <a:pt x="22976" y="151767"/>
                  </a:lnTo>
                  <a:lnTo>
                    <a:pt x="24843" y="155470"/>
                  </a:lnTo>
                  <a:lnTo>
                    <a:pt x="26881" y="159844"/>
                  </a:lnTo>
                  <a:lnTo>
                    <a:pt x="31262" y="169785"/>
                  </a:lnTo>
                  <a:lnTo>
                    <a:pt x="32748" y="174150"/>
                  </a:lnTo>
                  <a:lnTo>
                    <a:pt x="33738" y="178013"/>
                  </a:lnTo>
                  <a:lnTo>
                    <a:pt x="34399" y="181540"/>
                  </a:lnTo>
                  <a:lnTo>
                    <a:pt x="35633" y="184844"/>
                  </a:lnTo>
                  <a:lnTo>
                    <a:pt x="37249" y="187999"/>
                  </a:lnTo>
                  <a:lnTo>
                    <a:pt x="39120" y="191056"/>
                  </a:lnTo>
                  <a:lnTo>
                    <a:pt x="40368" y="194046"/>
                  </a:lnTo>
                  <a:lnTo>
                    <a:pt x="41754" y="199908"/>
                  </a:lnTo>
                  <a:lnTo>
                    <a:pt x="42918" y="202805"/>
                  </a:lnTo>
                  <a:lnTo>
                    <a:pt x="44486" y="205688"/>
                  </a:lnTo>
                  <a:lnTo>
                    <a:pt x="50006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81"/>
            <p:cNvSpPr/>
            <p:nvPr/>
          </p:nvSpPr>
          <p:spPr>
            <a:xfrm>
              <a:off x="6743700" y="2786062"/>
              <a:ext cx="178594" cy="25718"/>
            </a:xfrm>
            <a:custGeom>
              <a:avLst/>
              <a:gdLst/>
              <a:ahLst/>
              <a:cxnLst/>
              <a:rect l="0" t="0" r="0" b="0"/>
              <a:pathLst>
                <a:path w="178594" h="25718">
                  <a:moveTo>
                    <a:pt x="0" y="25717"/>
                  </a:moveTo>
                  <a:lnTo>
                    <a:pt x="6151" y="18337"/>
                  </a:lnTo>
                  <a:lnTo>
                    <a:pt x="10935" y="17675"/>
                  </a:lnTo>
                  <a:lnTo>
                    <a:pt x="14434" y="17498"/>
                  </a:lnTo>
                  <a:lnTo>
                    <a:pt x="18354" y="16428"/>
                  </a:lnTo>
                  <a:lnTo>
                    <a:pt x="22555" y="14762"/>
                  </a:lnTo>
                  <a:lnTo>
                    <a:pt x="26943" y="12699"/>
                  </a:lnTo>
                  <a:lnTo>
                    <a:pt x="30662" y="11323"/>
                  </a:lnTo>
                  <a:lnTo>
                    <a:pt x="33935" y="10406"/>
                  </a:lnTo>
                  <a:lnTo>
                    <a:pt x="36910" y="9795"/>
                  </a:lnTo>
                  <a:lnTo>
                    <a:pt x="41276" y="9388"/>
                  </a:lnTo>
                  <a:lnTo>
                    <a:pt x="46567" y="9116"/>
                  </a:lnTo>
                  <a:lnTo>
                    <a:pt x="63275" y="8734"/>
                  </a:lnTo>
                  <a:lnTo>
                    <a:pt x="68377" y="8680"/>
                  </a:lnTo>
                  <a:lnTo>
                    <a:pt x="97329" y="6080"/>
                  </a:lnTo>
                  <a:lnTo>
                    <a:pt x="132157" y="2703"/>
                  </a:lnTo>
                  <a:lnTo>
                    <a:pt x="152929" y="1201"/>
                  </a:lnTo>
                  <a:lnTo>
                    <a:pt x="165335" y="534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82"/>
            <p:cNvSpPr/>
            <p:nvPr/>
          </p:nvSpPr>
          <p:spPr>
            <a:xfrm>
              <a:off x="7079464" y="2640330"/>
              <a:ext cx="42855" cy="265631"/>
            </a:xfrm>
            <a:custGeom>
              <a:avLst/>
              <a:gdLst/>
              <a:ahLst/>
              <a:cxnLst/>
              <a:rect l="0" t="0" r="0" b="0"/>
              <a:pathLst>
                <a:path w="42855" h="265631">
                  <a:moveTo>
                    <a:pt x="7136" y="0"/>
                  </a:moveTo>
                  <a:lnTo>
                    <a:pt x="3343" y="0"/>
                  </a:lnTo>
                  <a:lnTo>
                    <a:pt x="2226" y="952"/>
                  </a:lnTo>
                  <a:lnTo>
                    <a:pt x="1482" y="2540"/>
                  </a:lnTo>
                  <a:lnTo>
                    <a:pt x="287" y="7381"/>
                  </a:lnTo>
                  <a:lnTo>
                    <a:pt x="51" y="15181"/>
                  </a:lnTo>
                  <a:lnTo>
                    <a:pt x="0" y="28693"/>
                  </a:lnTo>
                  <a:lnTo>
                    <a:pt x="791" y="31511"/>
                  </a:lnTo>
                  <a:lnTo>
                    <a:pt x="2113" y="34342"/>
                  </a:lnTo>
                  <a:lnTo>
                    <a:pt x="3787" y="37182"/>
                  </a:lnTo>
                  <a:lnTo>
                    <a:pt x="4903" y="40980"/>
                  </a:lnTo>
                  <a:lnTo>
                    <a:pt x="5647" y="45418"/>
                  </a:lnTo>
                  <a:lnTo>
                    <a:pt x="6144" y="50281"/>
                  </a:lnTo>
                  <a:lnTo>
                    <a:pt x="6474" y="55428"/>
                  </a:lnTo>
                  <a:lnTo>
                    <a:pt x="6695" y="60765"/>
                  </a:lnTo>
                  <a:lnTo>
                    <a:pt x="6842" y="66227"/>
                  </a:lnTo>
                  <a:lnTo>
                    <a:pt x="7734" y="71774"/>
                  </a:lnTo>
                  <a:lnTo>
                    <a:pt x="9121" y="77377"/>
                  </a:lnTo>
                  <a:lnTo>
                    <a:pt x="10841" y="83017"/>
                  </a:lnTo>
                  <a:lnTo>
                    <a:pt x="11987" y="88682"/>
                  </a:lnTo>
                  <a:lnTo>
                    <a:pt x="12751" y="94364"/>
                  </a:lnTo>
                  <a:lnTo>
                    <a:pt x="13261" y="100056"/>
                  </a:lnTo>
                  <a:lnTo>
                    <a:pt x="13600" y="105757"/>
                  </a:lnTo>
                  <a:lnTo>
                    <a:pt x="13827" y="111462"/>
                  </a:lnTo>
                  <a:lnTo>
                    <a:pt x="13978" y="117170"/>
                  </a:lnTo>
                  <a:lnTo>
                    <a:pt x="14872" y="122881"/>
                  </a:lnTo>
                  <a:lnTo>
                    <a:pt x="16262" y="128593"/>
                  </a:lnTo>
                  <a:lnTo>
                    <a:pt x="17983" y="134306"/>
                  </a:lnTo>
                  <a:lnTo>
                    <a:pt x="19129" y="140973"/>
                  </a:lnTo>
                  <a:lnTo>
                    <a:pt x="19894" y="148274"/>
                  </a:lnTo>
                  <a:lnTo>
                    <a:pt x="20404" y="155999"/>
                  </a:lnTo>
                  <a:lnTo>
                    <a:pt x="21538" y="163054"/>
                  </a:lnTo>
                  <a:lnTo>
                    <a:pt x="23087" y="169663"/>
                  </a:lnTo>
                  <a:lnTo>
                    <a:pt x="24913" y="175973"/>
                  </a:lnTo>
                  <a:lnTo>
                    <a:pt x="26131" y="182086"/>
                  </a:lnTo>
                  <a:lnTo>
                    <a:pt x="26943" y="188065"/>
                  </a:lnTo>
                  <a:lnTo>
                    <a:pt x="27485" y="193957"/>
                  </a:lnTo>
                  <a:lnTo>
                    <a:pt x="27845" y="199789"/>
                  </a:lnTo>
                  <a:lnTo>
                    <a:pt x="28086" y="205583"/>
                  </a:lnTo>
                  <a:lnTo>
                    <a:pt x="28424" y="220298"/>
                  </a:lnTo>
                  <a:lnTo>
                    <a:pt x="28539" y="233804"/>
                  </a:lnTo>
                  <a:lnTo>
                    <a:pt x="29343" y="236831"/>
                  </a:lnTo>
                  <a:lnTo>
                    <a:pt x="30671" y="239802"/>
                  </a:lnTo>
                  <a:lnTo>
                    <a:pt x="32352" y="242736"/>
                  </a:lnTo>
                  <a:lnTo>
                    <a:pt x="33472" y="245644"/>
                  </a:lnTo>
                  <a:lnTo>
                    <a:pt x="34715" y="251415"/>
                  </a:lnTo>
                  <a:lnTo>
                    <a:pt x="35416" y="255468"/>
                  </a:lnTo>
                  <a:lnTo>
                    <a:pt x="36307" y="256989"/>
                  </a:lnTo>
                  <a:lnTo>
                    <a:pt x="37696" y="258956"/>
                  </a:lnTo>
                  <a:lnTo>
                    <a:pt x="42765" y="265630"/>
                  </a:lnTo>
                  <a:lnTo>
                    <a:pt x="42843" y="258946"/>
                  </a:lnTo>
                  <a:lnTo>
                    <a:pt x="42854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83"/>
            <p:cNvSpPr/>
            <p:nvPr/>
          </p:nvSpPr>
          <p:spPr>
            <a:xfrm>
              <a:off x="3614737" y="3669030"/>
              <a:ext cx="135732" cy="17146"/>
            </a:xfrm>
            <a:custGeom>
              <a:avLst/>
              <a:gdLst/>
              <a:ahLst/>
              <a:cxnLst/>
              <a:rect l="0" t="0" r="0" b="0"/>
              <a:pathLst>
                <a:path w="135732" h="17146">
                  <a:moveTo>
                    <a:pt x="0" y="17145"/>
                  </a:moveTo>
                  <a:lnTo>
                    <a:pt x="13736" y="17145"/>
                  </a:lnTo>
                  <a:lnTo>
                    <a:pt x="17888" y="16192"/>
                  </a:lnTo>
                  <a:lnTo>
                    <a:pt x="22244" y="14605"/>
                  </a:lnTo>
                  <a:lnTo>
                    <a:pt x="26736" y="12594"/>
                  </a:lnTo>
                  <a:lnTo>
                    <a:pt x="31318" y="11253"/>
                  </a:lnTo>
                  <a:lnTo>
                    <a:pt x="35960" y="10360"/>
                  </a:lnTo>
                  <a:lnTo>
                    <a:pt x="40642" y="9764"/>
                  </a:lnTo>
                  <a:lnTo>
                    <a:pt x="46145" y="9367"/>
                  </a:lnTo>
                  <a:lnTo>
                    <a:pt x="58609" y="8925"/>
                  </a:lnTo>
                  <a:lnTo>
                    <a:pt x="64472" y="7855"/>
                  </a:lnTo>
                  <a:lnTo>
                    <a:pt x="69969" y="6189"/>
                  </a:lnTo>
                  <a:lnTo>
                    <a:pt x="75221" y="4126"/>
                  </a:lnTo>
                  <a:lnTo>
                    <a:pt x="81104" y="2751"/>
                  </a:lnTo>
                  <a:lnTo>
                    <a:pt x="87407" y="1833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84"/>
            <p:cNvSpPr/>
            <p:nvPr/>
          </p:nvSpPr>
          <p:spPr>
            <a:xfrm>
              <a:off x="3636168" y="3703320"/>
              <a:ext cx="150020" cy="51436"/>
            </a:xfrm>
            <a:custGeom>
              <a:avLst/>
              <a:gdLst/>
              <a:ahLst/>
              <a:cxnLst/>
              <a:rect l="0" t="0" r="0" b="0"/>
              <a:pathLst>
                <a:path w="150020" h="51436">
                  <a:moveTo>
                    <a:pt x="0" y="51435"/>
                  </a:moveTo>
                  <a:lnTo>
                    <a:pt x="3793" y="51435"/>
                  </a:lnTo>
                  <a:lnTo>
                    <a:pt x="5704" y="50483"/>
                  </a:lnTo>
                  <a:lnTo>
                    <a:pt x="7771" y="48895"/>
                  </a:lnTo>
                  <a:lnTo>
                    <a:pt x="9943" y="46885"/>
                  </a:lnTo>
                  <a:lnTo>
                    <a:pt x="12185" y="45544"/>
                  </a:lnTo>
                  <a:lnTo>
                    <a:pt x="16793" y="44054"/>
                  </a:lnTo>
                  <a:lnTo>
                    <a:pt x="19927" y="42705"/>
                  </a:lnTo>
                  <a:lnTo>
                    <a:pt x="23603" y="40852"/>
                  </a:lnTo>
                  <a:lnTo>
                    <a:pt x="27642" y="38665"/>
                  </a:lnTo>
                  <a:lnTo>
                    <a:pt x="31128" y="36254"/>
                  </a:lnTo>
                  <a:lnTo>
                    <a:pt x="34246" y="33694"/>
                  </a:lnTo>
                  <a:lnTo>
                    <a:pt x="37119" y="31036"/>
                  </a:lnTo>
                  <a:lnTo>
                    <a:pt x="41414" y="29263"/>
                  </a:lnTo>
                  <a:lnTo>
                    <a:pt x="46660" y="28082"/>
                  </a:lnTo>
                  <a:lnTo>
                    <a:pt x="52538" y="27293"/>
                  </a:lnTo>
                  <a:lnTo>
                    <a:pt x="58044" y="25816"/>
                  </a:lnTo>
                  <a:lnTo>
                    <a:pt x="63303" y="23878"/>
                  </a:lnTo>
                  <a:lnTo>
                    <a:pt x="74172" y="19185"/>
                  </a:lnTo>
                  <a:lnTo>
                    <a:pt x="86941" y="13924"/>
                  </a:lnTo>
                  <a:lnTo>
                    <a:pt x="93679" y="12141"/>
                  </a:lnTo>
                  <a:lnTo>
                    <a:pt x="100553" y="10951"/>
                  </a:lnTo>
                  <a:lnTo>
                    <a:pt x="107517" y="10158"/>
                  </a:lnTo>
                  <a:lnTo>
                    <a:pt x="113747" y="8677"/>
                  </a:lnTo>
                  <a:lnTo>
                    <a:pt x="119488" y="6738"/>
                  </a:lnTo>
                  <a:lnTo>
                    <a:pt x="124902" y="4492"/>
                  </a:lnTo>
                  <a:lnTo>
                    <a:pt x="130099" y="2995"/>
                  </a:lnTo>
                  <a:lnTo>
                    <a:pt x="135152" y="1996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85"/>
            <p:cNvSpPr/>
            <p:nvPr/>
          </p:nvSpPr>
          <p:spPr>
            <a:xfrm>
              <a:off x="3950493" y="3514839"/>
              <a:ext cx="250033" cy="247985"/>
            </a:xfrm>
            <a:custGeom>
              <a:avLst/>
              <a:gdLst/>
              <a:ahLst/>
              <a:cxnLst/>
              <a:rect l="0" t="0" r="0" b="0"/>
              <a:pathLst>
                <a:path w="250033" h="247985">
                  <a:moveTo>
                    <a:pt x="0" y="25603"/>
                  </a:moveTo>
                  <a:lnTo>
                    <a:pt x="3793" y="21052"/>
                  </a:lnTo>
                  <a:lnTo>
                    <a:pt x="5704" y="19712"/>
                  </a:lnTo>
                  <a:lnTo>
                    <a:pt x="12186" y="16872"/>
                  </a:lnTo>
                  <a:lnTo>
                    <a:pt x="16793" y="12833"/>
                  </a:lnTo>
                  <a:lnTo>
                    <a:pt x="19927" y="11375"/>
                  </a:lnTo>
                  <a:lnTo>
                    <a:pt x="27642" y="9754"/>
                  </a:lnTo>
                  <a:lnTo>
                    <a:pt x="31922" y="8370"/>
                  </a:lnTo>
                  <a:lnTo>
                    <a:pt x="36363" y="6494"/>
                  </a:lnTo>
                  <a:lnTo>
                    <a:pt x="40910" y="4291"/>
                  </a:lnTo>
                  <a:lnTo>
                    <a:pt x="46324" y="2823"/>
                  </a:lnTo>
                  <a:lnTo>
                    <a:pt x="52314" y="1844"/>
                  </a:lnTo>
                  <a:lnTo>
                    <a:pt x="58689" y="1191"/>
                  </a:lnTo>
                  <a:lnTo>
                    <a:pt x="64525" y="756"/>
                  </a:lnTo>
                  <a:lnTo>
                    <a:pt x="75245" y="273"/>
                  </a:lnTo>
                  <a:lnTo>
                    <a:pt x="90205" y="0"/>
                  </a:lnTo>
                  <a:lnTo>
                    <a:pt x="95062" y="915"/>
                  </a:lnTo>
                  <a:lnTo>
                    <a:pt x="99887" y="2476"/>
                  </a:lnTo>
                  <a:lnTo>
                    <a:pt x="104692" y="4470"/>
                  </a:lnTo>
                  <a:lnTo>
                    <a:pt x="112147" y="9226"/>
                  </a:lnTo>
                  <a:lnTo>
                    <a:pt x="118900" y="15467"/>
                  </a:lnTo>
                  <a:lnTo>
                    <a:pt x="122923" y="19798"/>
                  </a:lnTo>
                  <a:lnTo>
                    <a:pt x="134053" y="32456"/>
                  </a:lnTo>
                  <a:lnTo>
                    <a:pt x="139748" y="40079"/>
                  </a:lnTo>
                  <a:lnTo>
                    <a:pt x="142378" y="44778"/>
                  </a:lnTo>
                  <a:lnTo>
                    <a:pt x="144925" y="49817"/>
                  </a:lnTo>
                  <a:lnTo>
                    <a:pt x="147417" y="55081"/>
                  </a:lnTo>
                  <a:lnTo>
                    <a:pt x="152302" y="66009"/>
                  </a:lnTo>
                  <a:lnTo>
                    <a:pt x="153923" y="71590"/>
                  </a:lnTo>
                  <a:lnTo>
                    <a:pt x="155003" y="77217"/>
                  </a:lnTo>
                  <a:lnTo>
                    <a:pt x="155723" y="82872"/>
                  </a:lnTo>
                  <a:lnTo>
                    <a:pt x="155409" y="88548"/>
                  </a:lnTo>
                  <a:lnTo>
                    <a:pt x="154406" y="94236"/>
                  </a:lnTo>
                  <a:lnTo>
                    <a:pt x="152944" y="99933"/>
                  </a:lnTo>
                  <a:lnTo>
                    <a:pt x="151969" y="105637"/>
                  </a:lnTo>
                  <a:lnTo>
                    <a:pt x="151319" y="111344"/>
                  </a:lnTo>
                  <a:lnTo>
                    <a:pt x="150886" y="117054"/>
                  </a:lnTo>
                  <a:lnTo>
                    <a:pt x="149803" y="122765"/>
                  </a:lnTo>
                  <a:lnTo>
                    <a:pt x="148288" y="128478"/>
                  </a:lnTo>
                  <a:lnTo>
                    <a:pt x="146484" y="134191"/>
                  </a:lnTo>
                  <a:lnTo>
                    <a:pt x="144487" y="139905"/>
                  </a:lnTo>
                  <a:lnTo>
                    <a:pt x="142362" y="145620"/>
                  </a:lnTo>
                  <a:lnTo>
                    <a:pt x="140153" y="151334"/>
                  </a:lnTo>
                  <a:lnTo>
                    <a:pt x="137091" y="158001"/>
                  </a:lnTo>
                  <a:lnTo>
                    <a:pt x="133463" y="165304"/>
                  </a:lnTo>
                  <a:lnTo>
                    <a:pt x="129457" y="173030"/>
                  </a:lnTo>
                  <a:lnTo>
                    <a:pt x="125992" y="179132"/>
                  </a:lnTo>
                  <a:lnTo>
                    <a:pt x="122888" y="184154"/>
                  </a:lnTo>
                  <a:lnTo>
                    <a:pt x="120025" y="188453"/>
                  </a:lnTo>
                  <a:lnTo>
                    <a:pt x="116530" y="193225"/>
                  </a:lnTo>
                  <a:lnTo>
                    <a:pt x="112612" y="198311"/>
                  </a:lnTo>
                  <a:lnTo>
                    <a:pt x="98709" y="215611"/>
                  </a:lnTo>
                  <a:lnTo>
                    <a:pt x="91232" y="222129"/>
                  </a:lnTo>
                  <a:lnTo>
                    <a:pt x="87015" y="225200"/>
                  </a:lnTo>
                  <a:lnTo>
                    <a:pt x="82616" y="228201"/>
                  </a:lnTo>
                  <a:lnTo>
                    <a:pt x="73495" y="234074"/>
                  </a:lnTo>
                  <a:lnTo>
                    <a:pt x="66268" y="239860"/>
                  </a:lnTo>
                  <a:lnTo>
                    <a:pt x="63228" y="242736"/>
                  </a:lnTo>
                  <a:lnTo>
                    <a:pt x="57735" y="245932"/>
                  </a:lnTo>
                  <a:lnTo>
                    <a:pt x="51854" y="247352"/>
                  </a:lnTo>
                  <a:lnTo>
                    <a:pt x="48063" y="247731"/>
                  </a:lnTo>
                  <a:lnTo>
                    <a:pt x="43948" y="247984"/>
                  </a:lnTo>
                  <a:lnTo>
                    <a:pt x="40412" y="247199"/>
                  </a:lnTo>
                  <a:lnTo>
                    <a:pt x="31642" y="242497"/>
                  </a:lnTo>
                  <a:lnTo>
                    <a:pt x="26498" y="241063"/>
                  </a:lnTo>
                  <a:lnTo>
                    <a:pt x="21566" y="237886"/>
                  </a:lnTo>
                  <a:lnTo>
                    <a:pt x="19141" y="235705"/>
                  </a:lnTo>
                  <a:lnTo>
                    <a:pt x="17523" y="233299"/>
                  </a:lnTo>
                  <a:lnTo>
                    <a:pt x="16445" y="230742"/>
                  </a:lnTo>
                  <a:lnTo>
                    <a:pt x="15247" y="225361"/>
                  </a:lnTo>
                  <a:lnTo>
                    <a:pt x="14714" y="219795"/>
                  </a:lnTo>
                  <a:lnTo>
                    <a:pt x="15366" y="216977"/>
                  </a:lnTo>
                  <a:lnTo>
                    <a:pt x="18207" y="211306"/>
                  </a:lnTo>
                  <a:lnTo>
                    <a:pt x="22115" y="205610"/>
                  </a:lnTo>
                  <a:lnTo>
                    <a:pt x="24269" y="202758"/>
                  </a:lnTo>
                  <a:lnTo>
                    <a:pt x="30895" y="197049"/>
                  </a:lnTo>
                  <a:lnTo>
                    <a:pt x="38337" y="191336"/>
                  </a:lnTo>
                  <a:lnTo>
                    <a:pt x="44291" y="185623"/>
                  </a:lnTo>
                  <a:lnTo>
                    <a:pt x="48578" y="182765"/>
                  </a:lnTo>
                  <a:lnTo>
                    <a:pt x="53816" y="179908"/>
                  </a:lnTo>
                  <a:lnTo>
                    <a:pt x="59690" y="177051"/>
                  </a:lnTo>
                  <a:lnTo>
                    <a:pt x="65194" y="174193"/>
                  </a:lnTo>
                  <a:lnTo>
                    <a:pt x="75542" y="168478"/>
                  </a:lnTo>
                  <a:lnTo>
                    <a:pt x="80524" y="166573"/>
                  </a:lnTo>
                  <a:lnTo>
                    <a:pt x="85433" y="165303"/>
                  </a:lnTo>
                  <a:lnTo>
                    <a:pt x="90292" y="164456"/>
                  </a:lnTo>
                  <a:lnTo>
                    <a:pt x="95914" y="164845"/>
                  </a:lnTo>
                  <a:lnTo>
                    <a:pt x="102043" y="166056"/>
                  </a:lnTo>
                  <a:lnTo>
                    <a:pt x="108510" y="167816"/>
                  </a:lnTo>
                  <a:lnTo>
                    <a:pt x="114409" y="168989"/>
                  </a:lnTo>
                  <a:lnTo>
                    <a:pt x="119929" y="169771"/>
                  </a:lnTo>
                  <a:lnTo>
                    <a:pt x="125197" y="170293"/>
                  </a:lnTo>
                  <a:lnTo>
                    <a:pt x="130296" y="171593"/>
                  </a:lnTo>
                  <a:lnTo>
                    <a:pt x="135283" y="173413"/>
                  </a:lnTo>
                  <a:lnTo>
                    <a:pt x="140195" y="175578"/>
                  </a:lnTo>
                  <a:lnTo>
                    <a:pt x="145057" y="177974"/>
                  </a:lnTo>
                  <a:lnTo>
                    <a:pt x="149886" y="180524"/>
                  </a:lnTo>
                  <a:lnTo>
                    <a:pt x="159485" y="185897"/>
                  </a:lnTo>
                  <a:lnTo>
                    <a:pt x="183349" y="199947"/>
                  </a:lnTo>
                  <a:lnTo>
                    <a:pt x="190761" y="205642"/>
                  </a:lnTo>
                  <a:lnTo>
                    <a:pt x="193850" y="208494"/>
                  </a:lnTo>
                  <a:lnTo>
                    <a:pt x="199397" y="211663"/>
                  </a:lnTo>
                  <a:lnTo>
                    <a:pt x="205303" y="214024"/>
                  </a:lnTo>
                  <a:lnTo>
                    <a:pt x="209100" y="215987"/>
                  </a:lnTo>
                  <a:lnTo>
                    <a:pt x="216759" y="219756"/>
                  </a:lnTo>
                  <a:lnTo>
                    <a:pt x="222808" y="221431"/>
                  </a:lnTo>
                  <a:lnTo>
                    <a:pt x="228143" y="222175"/>
                  </a:lnTo>
                  <a:lnTo>
                    <a:pt x="235609" y="222595"/>
                  </a:lnTo>
                  <a:lnTo>
                    <a:pt x="250032" y="2227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86"/>
            <p:cNvSpPr/>
            <p:nvPr/>
          </p:nvSpPr>
          <p:spPr>
            <a:xfrm>
              <a:off x="4264818" y="3583305"/>
              <a:ext cx="171451" cy="171451"/>
            </a:xfrm>
            <a:custGeom>
              <a:avLst/>
              <a:gdLst/>
              <a:ahLst/>
              <a:cxnLst/>
              <a:rect l="0" t="0" r="0" b="0"/>
              <a:pathLst>
                <a:path w="171451" h="171451">
                  <a:moveTo>
                    <a:pt x="0" y="0"/>
                  </a:moveTo>
                  <a:lnTo>
                    <a:pt x="9943" y="11932"/>
                  </a:lnTo>
                  <a:lnTo>
                    <a:pt x="12979" y="14622"/>
                  </a:lnTo>
                  <a:lnTo>
                    <a:pt x="16591" y="17368"/>
                  </a:lnTo>
                  <a:lnTo>
                    <a:pt x="20585" y="20151"/>
                  </a:lnTo>
                  <a:lnTo>
                    <a:pt x="24836" y="23911"/>
                  </a:lnTo>
                  <a:lnTo>
                    <a:pt x="29258" y="28323"/>
                  </a:lnTo>
                  <a:lnTo>
                    <a:pt x="37610" y="37353"/>
                  </a:lnTo>
                  <a:lnTo>
                    <a:pt x="43968" y="44541"/>
                  </a:lnTo>
                  <a:lnTo>
                    <a:pt x="47568" y="47791"/>
                  </a:lnTo>
                  <a:lnTo>
                    <a:pt x="51556" y="50911"/>
                  </a:lnTo>
                  <a:lnTo>
                    <a:pt x="55802" y="53943"/>
                  </a:lnTo>
                  <a:lnTo>
                    <a:pt x="60221" y="57870"/>
                  </a:lnTo>
                  <a:lnTo>
                    <a:pt x="64753" y="62392"/>
                  </a:lnTo>
                  <a:lnTo>
                    <a:pt x="69363" y="67312"/>
                  </a:lnTo>
                  <a:lnTo>
                    <a:pt x="74024" y="71545"/>
                  </a:lnTo>
                  <a:lnTo>
                    <a:pt x="78718" y="75319"/>
                  </a:lnTo>
                  <a:lnTo>
                    <a:pt x="83435" y="78788"/>
                  </a:lnTo>
                  <a:lnTo>
                    <a:pt x="88167" y="82053"/>
                  </a:lnTo>
                  <a:lnTo>
                    <a:pt x="97658" y="88220"/>
                  </a:lnTo>
                  <a:lnTo>
                    <a:pt x="101618" y="92151"/>
                  </a:lnTo>
                  <a:lnTo>
                    <a:pt x="105052" y="96676"/>
                  </a:lnTo>
                  <a:lnTo>
                    <a:pt x="108136" y="101598"/>
                  </a:lnTo>
                  <a:lnTo>
                    <a:pt x="111778" y="105832"/>
                  </a:lnTo>
                  <a:lnTo>
                    <a:pt x="115794" y="109607"/>
                  </a:lnTo>
                  <a:lnTo>
                    <a:pt x="120058" y="113077"/>
                  </a:lnTo>
                  <a:lnTo>
                    <a:pt x="123695" y="116342"/>
                  </a:lnTo>
                  <a:lnTo>
                    <a:pt x="126913" y="119471"/>
                  </a:lnTo>
                  <a:lnTo>
                    <a:pt x="129853" y="122510"/>
                  </a:lnTo>
                  <a:lnTo>
                    <a:pt x="133400" y="125488"/>
                  </a:lnTo>
                  <a:lnTo>
                    <a:pt x="137352" y="128426"/>
                  </a:lnTo>
                  <a:lnTo>
                    <a:pt x="141575" y="131337"/>
                  </a:lnTo>
                  <a:lnTo>
                    <a:pt x="145184" y="134231"/>
                  </a:lnTo>
                  <a:lnTo>
                    <a:pt x="148383" y="137112"/>
                  </a:lnTo>
                  <a:lnTo>
                    <a:pt x="151310" y="139985"/>
                  </a:lnTo>
                  <a:lnTo>
                    <a:pt x="154055" y="142853"/>
                  </a:lnTo>
                  <a:lnTo>
                    <a:pt x="156678" y="145718"/>
                  </a:lnTo>
                  <a:lnTo>
                    <a:pt x="159221" y="148580"/>
                  </a:lnTo>
                  <a:lnTo>
                    <a:pt x="160916" y="151441"/>
                  </a:lnTo>
                  <a:lnTo>
                    <a:pt x="162046" y="154301"/>
                  </a:lnTo>
                  <a:lnTo>
                    <a:pt x="162800" y="157160"/>
                  </a:lnTo>
                  <a:lnTo>
                    <a:pt x="164096" y="159066"/>
                  </a:lnTo>
                  <a:lnTo>
                    <a:pt x="165754" y="160336"/>
                  </a:lnTo>
                  <a:lnTo>
                    <a:pt x="167653" y="161183"/>
                  </a:lnTo>
                  <a:lnTo>
                    <a:pt x="168918" y="162700"/>
                  </a:lnTo>
                  <a:lnTo>
                    <a:pt x="169763" y="164665"/>
                  </a:lnTo>
                  <a:lnTo>
                    <a:pt x="17145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87"/>
            <p:cNvSpPr/>
            <p:nvPr/>
          </p:nvSpPr>
          <p:spPr>
            <a:xfrm>
              <a:off x="4350876" y="3583305"/>
              <a:ext cx="56818" cy="145733"/>
            </a:xfrm>
            <a:custGeom>
              <a:avLst/>
              <a:gdLst/>
              <a:ahLst/>
              <a:cxnLst/>
              <a:rect l="0" t="0" r="0" b="0"/>
              <a:pathLst>
                <a:path w="56818" h="145733">
                  <a:moveTo>
                    <a:pt x="56817" y="0"/>
                  </a:moveTo>
                  <a:lnTo>
                    <a:pt x="56817" y="11932"/>
                  </a:lnTo>
                  <a:lnTo>
                    <a:pt x="56024" y="14622"/>
                  </a:lnTo>
                  <a:lnTo>
                    <a:pt x="54701" y="17368"/>
                  </a:lnTo>
                  <a:lnTo>
                    <a:pt x="53026" y="20151"/>
                  </a:lnTo>
                  <a:lnTo>
                    <a:pt x="44813" y="35943"/>
                  </a:lnTo>
                  <a:lnTo>
                    <a:pt x="39290" y="46822"/>
                  </a:lnTo>
                  <a:lnTo>
                    <a:pt x="34814" y="55980"/>
                  </a:lnTo>
                  <a:lnTo>
                    <a:pt x="27724" y="71235"/>
                  </a:lnTo>
                  <a:lnTo>
                    <a:pt x="19269" y="90533"/>
                  </a:lnTo>
                  <a:lnTo>
                    <a:pt x="16704" y="95598"/>
                  </a:lnTo>
                  <a:lnTo>
                    <a:pt x="14200" y="99927"/>
                  </a:lnTo>
                  <a:lnTo>
                    <a:pt x="11737" y="103766"/>
                  </a:lnTo>
                  <a:lnTo>
                    <a:pt x="10095" y="108229"/>
                  </a:lnTo>
                  <a:lnTo>
                    <a:pt x="9000" y="113110"/>
                  </a:lnTo>
                  <a:lnTo>
                    <a:pt x="8271" y="118269"/>
                  </a:lnTo>
                  <a:lnTo>
                    <a:pt x="6990" y="122661"/>
                  </a:lnTo>
                  <a:lnTo>
                    <a:pt x="5343" y="126541"/>
                  </a:lnTo>
                  <a:lnTo>
                    <a:pt x="3452" y="130081"/>
                  </a:lnTo>
                  <a:lnTo>
                    <a:pt x="2190" y="133393"/>
                  </a:lnTo>
                  <a:lnTo>
                    <a:pt x="1349" y="136553"/>
                  </a:lnTo>
                  <a:lnTo>
                    <a:pt x="0" y="143919"/>
                  </a:lnTo>
                  <a:lnTo>
                    <a:pt x="683" y="144524"/>
                  </a:lnTo>
                  <a:lnTo>
                    <a:pt x="1932" y="144927"/>
                  </a:lnTo>
                  <a:lnTo>
                    <a:pt x="6811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88"/>
            <p:cNvSpPr/>
            <p:nvPr/>
          </p:nvSpPr>
          <p:spPr>
            <a:xfrm>
              <a:off x="4586287" y="3480435"/>
              <a:ext cx="135732" cy="102871"/>
            </a:xfrm>
            <a:custGeom>
              <a:avLst/>
              <a:gdLst/>
              <a:ahLst/>
              <a:cxnLst/>
              <a:rect l="0" t="0" r="0" b="0"/>
              <a:pathLst>
                <a:path w="135732" h="102871">
                  <a:moveTo>
                    <a:pt x="0" y="0"/>
                  </a:moveTo>
                  <a:lnTo>
                    <a:pt x="23850" y="0"/>
                  </a:lnTo>
                  <a:lnTo>
                    <a:pt x="26219" y="952"/>
                  </a:lnTo>
                  <a:lnTo>
                    <a:pt x="28592" y="2540"/>
                  </a:lnTo>
                  <a:lnTo>
                    <a:pt x="30967" y="4551"/>
                  </a:lnTo>
                  <a:lnTo>
                    <a:pt x="33345" y="5891"/>
                  </a:lnTo>
                  <a:lnTo>
                    <a:pt x="35723" y="6785"/>
                  </a:lnTo>
                  <a:lnTo>
                    <a:pt x="38103" y="7381"/>
                  </a:lnTo>
                  <a:lnTo>
                    <a:pt x="40484" y="8730"/>
                  </a:lnTo>
                  <a:lnTo>
                    <a:pt x="42865" y="10583"/>
                  </a:lnTo>
                  <a:lnTo>
                    <a:pt x="45245" y="12770"/>
                  </a:lnTo>
                  <a:lnTo>
                    <a:pt x="47626" y="15181"/>
                  </a:lnTo>
                  <a:lnTo>
                    <a:pt x="50007" y="17741"/>
                  </a:lnTo>
                  <a:lnTo>
                    <a:pt x="52388" y="20399"/>
                  </a:lnTo>
                  <a:lnTo>
                    <a:pt x="53976" y="24077"/>
                  </a:lnTo>
                  <a:lnTo>
                    <a:pt x="55034" y="28434"/>
                  </a:lnTo>
                  <a:lnTo>
                    <a:pt x="55739" y="33243"/>
                  </a:lnTo>
                  <a:lnTo>
                    <a:pt x="56209" y="37402"/>
                  </a:lnTo>
                  <a:lnTo>
                    <a:pt x="56523" y="41127"/>
                  </a:lnTo>
                  <a:lnTo>
                    <a:pt x="56732" y="44563"/>
                  </a:lnTo>
                  <a:lnTo>
                    <a:pt x="56078" y="48759"/>
                  </a:lnTo>
                  <a:lnTo>
                    <a:pt x="54848" y="53460"/>
                  </a:lnTo>
                  <a:lnTo>
                    <a:pt x="53234" y="58500"/>
                  </a:lnTo>
                  <a:lnTo>
                    <a:pt x="52158" y="62813"/>
                  </a:lnTo>
                  <a:lnTo>
                    <a:pt x="51441" y="66640"/>
                  </a:lnTo>
                  <a:lnTo>
                    <a:pt x="50962" y="70144"/>
                  </a:lnTo>
                  <a:lnTo>
                    <a:pt x="49850" y="73433"/>
                  </a:lnTo>
                  <a:lnTo>
                    <a:pt x="48315" y="76577"/>
                  </a:lnTo>
                  <a:lnTo>
                    <a:pt x="46497" y="79627"/>
                  </a:lnTo>
                  <a:lnTo>
                    <a:pt x="44492" y="82612"/>
                  </a:lnTo>
                  <a:lnTo>
                    <a:pt x="42362" y="85555"/>
                  </a:lnTo>
                  <a:lnTo>
                    <a:pt x="40148" y="88469"/>
                  </a:lnTo>
                  <a:lnTo>
                    <a:pt x="37878" y="90411"/>
                  </a:lnTo>
                  <a:lnTo>
                    <a:pt x="35571" y="91707"/>
                  </a:lnTo>
                  <a:lnTo>
                    <a:pt x="33239" y="92570"/>
                  </a:lnTo>
                  <a:lnTo>
                    <a:pt x="30891" y="94099"/>
                  </a:lnTo>
                  <a:lnTo>
                    <a:pt x="28531" y="96070"/>
                  </a:lnTo>
                  <a:lnTo>
                    <a:pt x="26165" y="98336"/>
                  </a:lnTo>
                  <a:lnTo>
                    <a:pt x="23794" y="99848"/>
                  </a:lnTo>
                  <a:lnTo>
                    <a:pt x="21418" y="100855"/>
                  </a:lnTo>
                  <a:lnTo>
                    <a:pt x="19041" y="101527"/>
                  </a:lnTo>
                  <a:lnTo>
                    <a:pt x="16663" y="101974"/>
                  </a:lnTo>
                  <a:lnTo>
                    <a:pt x="14284" y="102273"/>
                  </a:lnTo>
                  <a:lnTo>
                    <a:pt x="11904" y="102472"/>
                  </a:lnTo>
                  <a:lnTo>
                    <a:pt x="9523" y="101652"/>
                  </a:lnTo>
                  <a:lnTo>
                    <a:pt x="7143" y="100153"/>
                  </a:lnTo>
                  <a:lnTo>
                    <a:pt x="418" y="94640"/>
                  </a:lnTo>
                  <a:lnTo>
                    <a:pt x="186" y="91910"/>
                  </a:lnTo>
                  <a:lnTo>
                    <a:pt x="37" y="86946"/>
                  </a:lnTo>
                  <a:lnTo>
                    <a:pt x="2406" y="84634"/>
                  </a:lnTo>
                  <a:lnTo>
                    <a:pt x="6367" y="81188"/>
                  </a:lnTo>
                  <a:lnTo>
                    <a:pt x="11388" y="76985"/>
                  </a:lnTo>
                  <a:lnTo>
                    <a:pt x="16323" y="74184"/>
                  </a:lnTo>
                  <a:lnTo>
                    <a:pt x="21201" y="72315"/>
                  </a:lnTo>
                  <a:lnTo>
                    <a:pt x="26040" y="71071"/>
                  </a:lnTo>
                  <a:lnTo>
                    <a:pt x="30854" y="70240"/>
                  </a:lnTo>
                  <a:lnTo>
                    <a:pt x="35651" y="69687"/>
                  </a:lnTo>
                  <a:lnTo>
                    <a:pt x="44419" y="69072"/>
                  </a:lnTo>
                  <a:lnTo>
                    <a:pt x="50963" y="68799"/>
                  </a:lnTo>
                  <a:lnTo>
                    <a:pt x="54613" y="69678"/>
                  </a:lnTo>
                  <a:lnTo>
                    <a:pt x="58634" y="71217"/>
                  </a:lnTo>
                  <a:lnTo>
                    <a:pt x="62902" y="73196"/>
                  </a:lnTo>
                  <a:lnTo>
                    <a:pt x="67335" y="74515"/>
                  </a:lnTo>
                  <a:lnTo>
                    <a:pt x="71877" y="75394"/>
                  </a:lnTo>
                  <a:lnTo>
                    <a:pt x="76493" y="75980"/>
                  </a:lnTo>
                  <a:lnTo>
                    <a:pt x="80364" y="77324"/>
                  </a:lnTo>
                  <a:lnTo>
                    <a:pt x="83739" y="79171"/>
                  </a:lnTo>
                  <a:lnTo>
                    <a:pt x="86782" y="81356"/>
                  </a:lnTo>
                  <a:lnTo>
                    <a:pt x="90399" y="83765"/>
                  </a:lnTo>
                  <a:lnTo>
                    <a:pt x="98650" y="88981"/>
                  </a:lnTo>
                  <a:lnTo>
                    <a:pt x="112221" y="97273"/>
                  </a:lnTo>
                  <a:lnTo>
                    <a:pt x="116089" y="99139"/>
                  </a:lnTo>
                  <a:lnTo>
                    <a:pt x="119461" y="100382"/>
                  </a:lnTo>
                  <a:lnTo>
                    <a:pt x="122504" y="101211"/>
                  </a:lnTo>
                  <a:lnTo>
                    <a:pt x="125325" y="101764"/>
                  </a:lnTo>
                  <a:lnTo>
                    <a:pt x="128000" y="102133"/>
                  </a:lnTo>
                  <a:lnTo>
                    <a:pt x="135731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9"/>
            <p:cNvSpPr/>
            <p:nvPr/>
          </p:nvSpPr>
          <p:spPr>
            <a:xfrm>
              <a:off x="4886325" y="3593071"/>
              <a:ext cx="171451" cy="15952"/>
            </a:xfrm>
            <a:custGeom>
              <a:avLst/>
              <a:gdLst/>
              <a:ahLst/>
              <a:cxnLst/>
              <a:rect l="0" t="0" r="0" b="0"/>
              <a:pathLst>
                <a:path w="171451" h="15952">
                  <a:moveTo>
                    <a:pt x="0" y="15951"/>
                  </a:moveTo>
                  <a:lnTo>
                    <a:pt x="10641" y="15951"/>
                  </a:lnTo>
                  <a:lnTo>
                    <a:pt x="13444" y="14999"/>
                  </a:lnTo>
                  <a:lnTo>
                    <a:pt x="16900" y="13411"/>
                  </a:lnTo>
                  <a:lnTo>
                    <a:pt x="20792" y="11400"/>
                  </a:lnTo>
                  <a:lnTo>
                    <a:pt x="24179" y="10059"/>
                  </a:lnTo>
                  <a:lnTo>
                    <a:pt x="27232" y="9166"/>
                  </a:lnTo>
                  <a:lnTo>
                    <a:pt x="30061" y="8570"/>
                  </a:lnTo>
                  <a:lnTo>
                    <a:pt x="33535" y="8173"/>
                  </a:lnTo>
                  <a:lnTo>
                    <a:pt x="37437" y="7908"/>
                  </a:lnTo>
                  <a:lnTo>
                    <a:pt x="41627" y="7732"/>
                  </a:lnTo>
                  <a:lnTo>
                    <a:pt x="64667" y="7448"/>
                  </a:lnTo>
                  <a:lnTo>
                    <a:pt x="75307" y="7410"/>
                  </a:lnTo>
                  <a:lnTo>
                    <a:pt x="80367" y="6447"/>
                  </a:lnTo>
                  <a:lnTo>
                    <a:pt x="85328" y="4853"/>
                  </a:lnTo>
                  <a:lnTo>
                    <a:pt x="90223" y="2837"/>
                  </a:lnTo>
                  <a:lnTo>
                    <a:pt x="95074" y="1493"/>
                  </a:lnTo>
                  <a:lnTo>
                    <a:pt x="99895" y="598"/>
                  </a:lnTo>
                  <a:lnTo>
                    <a:pt x="104696" y="0"/>
                  </a:lnTo>
                  <a:lnTo>
                    <a:pt x="109485" y="555"/>
                  </a:lnTo>
                  <a:lnTo>
                    <a:pt x="114265" y="1877"/>
                  </a:lnTo>
                  <a:lnTo>
                    <a:pt x="119039" y="3711"/>
                  </a:lnTo>
                  <a:lnTo>
                    <a:pt x="123809" y="4933"/>
                  </a:lnTo>
                  <a:lnTo>
                    <a:pt x="128577" y="5748"/>
                  </a:lnTo>
                  <a:lnTo>
                    <a:pt x="133343" y="6292"/>
                  </a:lnTo>
                  <a:lnTo>
                    <a:pt x="138107" y="6654"/>
                  </a:lnTo>
                  <a:lnTo>
                    <a:pt x="147635" y="7057"/>
                  </a:lnTo>
                  <a:lnTo>
                    <a:pt x="160983" y="7315"/>
                  </a:lnTo>
                  <a:lnTo>
                    <a:pt x="171450" y="73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90"/>
            <p:cNvSpPr/>
            <p:nvPr/>
          </p:nvSpPr>
          <p:spPr>
            <a:xfrm>
              <a:off x="4929187" y="3549015"/>
              <a:ext cx="42864" cy="205741"/>
            </a:xfrm>
            <a:custGeom>
              <a:avLst/>
              <a:gdLst/>
              <a:ahLst/>
              <a:cxnLst/>
              <a:rect l="0" t="0" r="0" b="0"/>
              <a:pathLst>
                <a:path w="42864" h="205741">
                  <a:moveTo>
                    <a:pt x="0" y="0"/>
                  </a:moveTo>
                  <a:lnTo>
                    <a:pt x="0" y="7381"/>
                  </a:lnTo>
                  <a:lnTo>
                    <a:pt x="794" y="9683"/>
                  </a:lnTo>
                  <a:lnTo>
                    <a:pt x="2117" y="13123"/>
                  </a:lnTo>
                  <a:lnTo>
                    <a:pt x="3793" y="17321"/>
                  </a:lnTo>
                  <a:lnTo>
                    <a:pt x="4909" y="21072"/>
                  </a:lnTo>
                  <a:lnTo>
                    <a:pt x="5654" y="24526"/>
                  </a:lnTo>
                  <a:lnTo>
                    <a:pt x="6151" y="27781"/>
                  </a:lnTo>
                  <a:lnTo>
                    <a:pt x="6482" y="32808"/>
                  </a:lnTo>
                  <a:lnTo>
                    <a:pt x="6703" y="39017"/>
                  </a:lnTo>
                  <a:lnTo>
                    <a:pt x="6850" y="46014"/>
                  </a:lnTo>
                  <a:lnTo>
                    <a:pt x="7742" y="52583"/>
                  </a:lnTo>
                  <a:lnTo>
                    <a:pt x="9130" y="58868"/>
                  </a:lnTo>
                  <a:lnTo>
                    <a:pt x="10849" y="64963"/>
                  </a:lnTo>
                  <a:lnTo>
                    <a:pt x="11995" y="70931"/>
                  </a:lnTo>
                  <a:lnTo>
                    <a:pt x="12760" y="76815"/>
                  </a:lnTo>
                  <a:lnTo>
                    <a:pt x="13269" y="82642"/>
                  </a:lnTo>
                  <a:lnTo>
                    <a:pt x="14403" y="89385"/>
                  </a:lnTo>
                  <a:lnTo>
                    <a:pt x="15951" y="96738"/>
                  </a:lnTo>
                  <a:lnTo>
                    <a:pt x="17778" y="104496"/>
                  </a:lnTo>
                  <a:lnTo>
                    <a:pt x="18996" y="111575"/>
                  </a:lnTo>
                  <a:lnTo>
                    <a:pt x="19808" y="118198"/>
                  </a:lnTo>
                  <a:lnTo>
                    <a:pt x="20349" y="124518"/>
                  </a:lnTo>
                  <a:lnTo>
                    <a:pt x="20710" y="130637"/>
                  </a:lnTo>
                  <a:lnTo>
                    <a:pt x="20950" y="136622"/>
                  </a:lnTo>
                  <a:lnTo>
                    <a:pt x="21111" y="142516"/>
                  </a:lnTo>
                  <a:lnTo>
                    <a:pt x="22011" y="147398"/>
                  </a:lnTo>
                  <a:lnTo>
                    <a:pt x="23406" y="151605"/>
                  </a:lnTo>
                  <a:lnTo>
                    <a:pt x="25129" y="155363"/>
                  </a:lnTo>
                  <a:lnTo>
                    <a:pt x="26277" y="159772"/>
                  </a:lnTo>
                  <a:lnTo>
                    <a:pt x="27044" y="164618"/>
                  </a:lnTo>
                  <a:lnTo>
                    <a:pt x="27554" y="169752"/>
                  </a:lnTo>
                  <a:lnTo>
                    <a:pt x="28688" y="174128"/>
                  </a:lnTo>
                  <a:lnTo>
                    <a:pt x="30238" y="177998"/>
                  </a:lnTo>
                  <a:lnTo>
                    <a:pt x="32065" y="181530"/>
                  </a:lnTo>
                  <a:lnTo>
                    <a:pt x="33283" y="184838"/>
                  </a:lnTo>
                  <a:lnTo>
                    <a:pt x="34095" y="187995"/>
                  </a:lnTo>
                  <a:lnTo>
                    <a:pt x="34637" y="191052"/>
                  </a:lnTo>
                  <a:lnTo>
                    <a:pt x="35791" y="193091"/>
                  </a:lnTo>
                  <a:lnTo>
                    <a:pt x="37355" y="194450"/>
                  </a:lnTo>
                  <a:lnTo>
                    <a:pt x="39191" y="195356"/>
                  </a:lnTo>
                  <a:lnTo>
                    <a:pt x="40414" y="196912"/>
                  </a:lnTo>
                  <a:lnTo>
                    <a:pt x="41231" y="198902"/>
                  </a:lnTo>
                  <a:lnTo>
                    <a:pt x="42863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91"/>
            <p:cNvSpPr/>
            <p:nvPr/>
          </p:nvSpPr>
          <p:spPr>
            <a:xfrm>
              <a:off x="5150643" y="3454717"/>
              <a:ext cx="171451" cy="107780"/>
            </a:xfrm>
            <a:custGeom>
              <a:avLst/>
              <a:gdLst/>
              <a:ahLst/>
              <a:cxnLst/>
              <a:rect l="0" t="0" r="0" b="0"/>
              <a:pathLst>
                <a:path w="171451" h="107780">
                  <a:moveTo>
                    <a:pt x="0" y="0"/>
                  </a:moveTo>
                  <a:lnTo>
                    <a:pt x="0" y="8468"/>
                  </a:lnTo>
                  <a:lnTo>
                    <a:pt x="7585" y="26745"/>
                  </a:lnTo>
                  <a:lnTo>
                    <a:pt x="9820" y="34023"/>
                  </a:lnTo>
                  <a:lnTo>
                    <a:pt x="11309" y="40780"/>
                  </a:lnTo>
                  <a:lnTo>
                    <a:pt x="12302" y="47189"/>
                  </a:lnTo>
                  <a:lnTo>
                    <a:pt x="12965" y="53367"/>
                  </a:lnTo>
                  <a:lnTo>
                    <a:pt x="13406" y="59391"/>
                  </a:lnTo>
                  <a:lnTo>
                    <a:pt x="13896" y="70211"/>
                  </a:lnTo>
                  <a:lnTo>
                    <a:pt x="14114" y="78195"/>
                  </a:lnTo>
                  <a:lnTo>
                    <a:pt x="14253" y="91082"/>
                  </a:lnTo>
                  <a:lnTo>
                    <a:pt x="14288" y="107376"/>
                  </a:lnTo>
                  <a:lnTo>
                    <a:pt x="15082" y="107779"/>
                  </a:lnTo>
                  <a:lnTo>
                    <a:pt x="16405" y="107095"/>
                  </a:lnTo>
                  <a:lnTo>
                    <a:pt x="18081" y="105687"/>
                  </a:lnTo>
                  <a:lnTo>
                    <a:pt x="22059" y="104122"/>
                  </a:lnTo>
                  <a:lnTo>
                    <a:pt x="26473" y="103427"/>
                  </a:lnTo>
                  <a:lnTo>
                    <a:pt x="31081" y="103118"/>
                  </a:lnTo>
                  <a:lnTo>
                    <a:pt x="34214" y="102082"/>
                  </a:lnTo>
                  <a:lnTo>
                    <a:pt x="37891" y="100440"/>
                  </a:lnTo>
                  <a:lnTo>
                    <a:pt x="41930" y="98393"/>
                  </a:lnTo>
                  <a:lnTo>
                    <a:pt x="46209" y="97028"/>
                  </a:lnTo>
                  <a:lnTo>
                    <a:pt x="50651" y="96118"/>
                  </a:lnTo>
                  <a:lnTo>
                    <a:pt x="55198" y="95511"/>
                  </a:lnTo>
                  <a:lnTo>
                    <a:pt x="59818" y="94154"/>
                  </a:lnTo>
                  <a:lnTo>
                    <a:pt x="64485" y="92297"/>
                  </a:lnTo>
                  <a:lnTo>
                    <a:pt x="69184" y="90106"/>
                  </a:lnTo>
                  <a:lnTo>
                    <a:pt x="73904" y="88646"/>
                  </a:lnTo>
                  <a:lnTo>
                    <a:pt x="78638" y="87672"/>
                  </a:lnTo>
                  <a:lnTo>
                    <a:pt x="83382" y="87023"/>
                  </a:lnTo>
                  <a:lnTo>
                    <a:pt x="87338" y="86591"/>
                  </a:lnTo>
                  <a:lnTo>
                    <a:pt x="90770" y="86302"/>
                  </a:lnTo>
                  <a:lnTo>
                    <a:pt x="93850" y="86110"/>
                  </a:lnTo>
                  <a:lnTo>
                    <a:pt x="98286" y="85029"/>
                  </a:lnTo>
                  <a:lnTo>
                    <a:pt x="103624" y="83356"/>
                  </a:lnTo>
                  <a:lnTo>
                    <a:pt x="109564" y="81289"/>
                  </a:lnTo>
                  <a:lnTo>
                    <a:pt x="115112" y="79910"/>
                  </a:lnTo>
                  <a:lnTo>
                    <a:pt x="120398" y="78991"/>
                  </a:lnTo>
                  <a:lnTo>
                    <a:pt x="125509" y="78378"/>
                  </a:lnTo>
                  <a:lnTo>
                    <a:pt x="130504" y="77970"/>
                  </a:lnTo>
                  <a:lnTo>
                    <a:pt x="135421" y="77698"/>
                  </a:lnTo>
                  <a:lnTo>
                    <a:pt x="145119" y="77394"/>
                  </a:lnTo>
                  <a:lnTo>
                    <a:pt x="171450" y="771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92"/>
            <p:cNvSpPr/>
            <p:nvPr/>
          </p:nvSpPr>
          <p:spPr>
            <a:xfrm>
              <a:off x="5307806" y="3429000"/>
              <a:ext cx="35720" cy="274321"/>
            </a:xfrm>
            <a:custGeom>
              <a:avLst/>
              <a:gdLst/>
              <a:ahLst/>
              <a:cxnLst/>
              <a:rect l="0" t="0" r="0" b="0"/>
              <a:pathLst>
                <a:path w="35720" h="274321">
                  <a:moveTo>
                    <a:pt x="0" y="0"/>
                  </a:moveTo>
                  <a:lnTo>
                    <a:pt x="0" y="57312"/>
                  </a:lnTo>
                  <a:lnTo>
                    <a:pt x="794" y="62972"/>
                  </a:lnTo>
                  <a:lnTo>
                    <a:pt x="2117" y="68652"/>
                  </a:lnTo>
                  <a:lnTo>
                    <a:pt x="3793" y="74343"/>
                  </a:lnTo>
                  <a:lnTo>
                    <a:pt x="4909" y="80994"/>
                  </a:lnTo>
                  <a:lnTo>
                    <a:pt x="5654" y="88286"/>
                  </a:lnTo>
                  <a:lnTo>
                    <a:pt x="6151" y="96005"/>
                  </a:lnTo>
                  <a:lnTo>
                    <a:pt x="6482" y="104008"/>
                  </a:lnTo>
                  <a:lnTo>
                    <a:pt x="6849" y="120520"/>
                  </a:lnTo>
                  <a:lnTo>
                    <a:pt x="7742" y="127972"/>
                  </a:lnTo>
                  <a:lnTo>
                    <a:pt x="9129" y="134844"/>
                  </a:lnTo>
                  <a:lnTo>
                    <a:pt x="10849" y="141331"/>
                  </a:lnTo>
                  <a:lnTo>
                    <a:pt x="11995" y="148513"/>
                  </a:lnTo>
                  <a:lnTo>
                    <a:pt x="12759" y="156159"/>
                  </a:lnTo>
                  <a:lnTo>
                    <a:pt x="13268" y="164113"/>
                  </a:lnTo>
                  <a:lnTo>
                    <a:pt x="13608" y="171321"/>
                  </a:lnTo>
                  <a:lnTo>
                    <a:pt x="13986" y="184410"/>
                  </a:lnTo>
                  <a:lnTo>
                    <a:pt x="14880" y="190567"/>
                  </a:lnTo>
                  <a:lnTo>
                    <a:pt x="16270" y="196578"/>
                  </a:lnTo>
                  <a:lnTo>
                    <a:pt x="17991" y="202489"/>
                  </a:lnTo>
                  <a:lnTo>
                    <a:pt x="19137" y="208335"/>
                  </a:lnTo>
                  <a:lnTo>
                    <a:pt x="19902" y="214137"/>
                  </a:lnTo>
                  <a:lnTo>
                    <a:pt x="20412" y="219911"/>
                  </a:lnTo>
                  <a:lnTo>
                    <a:pt x="20752" y="224712"/>
                  </a:lnTo>
                  <a:lnTo>
                    <a:pt x="21129" y="232587"/>
                  </a:lnTo>
                  <a:lnTo>
                    <a:pt x="22024" y="237925"/>
                  </a:lnTo>
                  <a:lnTo>
                    <a:pt x="23414" y="244342"/>
                  </a:lnTo>
                  <a:lnTo>
                    <a:pt x="27556" y="261519"/>
                  </a:lnTo>
                  <a:lnTo>
                    <a:pt x="28689" y="263881"/>
                  </a:lnTo>
                  <a:lnTo>
                    <a:pt x="30239" y="266408"/>
                  </a:lnTo>
                  <a:lnTo>
                    <a:pt x="35719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93"/>
            <p:cNvSpPr/>
            <p:nvPr/>
          </p:nvSpPr>
          <p:spPr>
            <a:xfrm>
              <a:off x="5450709" y="3377972"/>
              <a:ext cx="185231" cy="306853"/>
            </a:xfrm>
            <a:custGeom>
              <a:avLst/>
              <a:gdLst/>
              <a:ahLst/>
              <a:cxnLst/>
              <a:rect l="0" t="0" r="0" b="0"/>
              <a:pathLst>
                <a:path w="185231" h="306853">
                  <a:moveTo>
                    <a:pt x="14259" y="59600"/>
                  </a:moveTo>
                  <a:lnTo>
                    <a:pt x="14259" y="92770"/>
                  </a:lnTo>
                  <a:lnTo>
                    <a:pt x="13466" y="97906"/>
                  </a:lnTo>
                  <a:lnTo>
                    <a:pt x="12143" y="103235"/>
                  </a:lnTo>
                  <a:lnTo>
                    <a:pt x="10468" y="108692"/>
                  </a:lnTo>
                  <a:lnTo>
                    <a:pt x="9350" y="114236"/>
                  </a:lnTo>
                  <a:lnTo>
                    <a:pt x="8605" y="119836"/>
                  </a:lnTo>
                  <a:lnTo>
                    <a:pt x="8109" y="125475"/>
                  </a:lnTo>
                  <a:lnTo>
                    <a:pt x="6984" y="132092"/>
                  </a:lnTo>
                  <a:lnTo>
                    <a:pt x="5441" y="139360"/>
                  </a:lnTo>
                  <a:lnTo>
                    <a:pt x="3618" y="147063"/>
                  </a:lnTo>
                  <a:lnTo>
                    <a:pt x="2402" y="154104"/>
                  </a:lnTo>
                  <a:lnTo>
                    <a:pt x="1593" y="160703"/>
                  </a:lnTo>
                  <a:lnTo>
                    <a:pt x="1053" y="167007"/>
                  </a:lnTo>
                  <a:lnTo>
                    <a:pt x="692" y="174067"/>
                  </a:lnTo>
                  <a:lnTo>
                    <a:pt x="292" y="189532"/>
                  </a:lnTo>
                  <a:lnTo>
                    <a:pt x="14" y="221902"/>
                  </a:lnTo>
                  <a:lnTo>
                    <a:pt x="0" y="227809"/>
                  </a:lnTo>
                  <a:lnTo>
                    <a:pt x="785" y="233652"/>
                  </a:lnTo>
                  <a:lnTo>
                    <a:pt x="2101" y="239452"/>
                  </a:lnTo>
                  <a:lnTo>
                    <a:pt x="3773" y="245224"/>
                  </a:lnTo>
                  <a:lnTo>
                    <a:pt x="7747" y="254177"/>
                  </a:lnTo>
                  <a:lnTo>
                    <a:pt x="9918" y="257898"/>
                  </a:lnTo>
                  <a:lnTo>
                    <a:pt x="12330" y="267112"/>
                  </a:lnTo>
                  <a:lnTo>
                    <a:pt x="12973" y="272237"/>
                  </a:lnTo>
                  <a:lnTo>
                    <a:pt x="14989" y="276605"/>
                  </a:lnTo>
                  <a:lnTo>
                    <a:pt x="17921" y="280470"/>
                  </a:lnTo>
                  <a:lnTo>
                    <a:pt x="21463" y="283999"/>
                  </a:lnTo>
                  <a:lnTo>
                    <a:pt x="24618" y="287305"/>
                  </a:lnTo>
                  <a:lnTo>
                    <a:pt x="30240" y="293517"/>
                  </a:lnTo>
                  <a:lnTo>
                    <a:pt x="33645" y="295554"/>
                  </a:lnTo>
                  <a:lnTo>
                    <a:pt x="37502" y="296913"/>
                  </a:lnTo>
                  <a:lnTo>
                    <a:pt x="41661" y="297819"/>
                  </a:lnTo>
                  <a:lnTo>
                    <a:pt x="46021" y="299375"/>
                  </a:lnTo>
                  <a:lnTo>
                    <a:pt x="50515" y="301365"/>
                  </a:lnTo>
                  <a:lnTo>
                    <a:pt x="55099" y="303644"/>
                  </a:lnTo>
                  <a:lnTo>
                    <a:pt x="59743" y="305164"/>
                  </a:lnTo>
                  <a:lnTo>
                    <a:pt x="64425" y="306177"/>
                  </a:lnTo>
                  <a:lnTo>
                    <a:pt x="69135" y="306852"/>
                  </a:lnTo>
                  <a:lnTo>
                    <a:pt x="73068" y="306350"/>
                  </a:lnTo>
                  <a:lnTo>
                    <a:pt x="76484" y="305063"/>
                  </a:lnTo>
                  <a:lnTo>
                    <a:pt x="79555" y="303251"/>
                  </a:lnTo>
                  <a:lnTo>
                    <a:pt x="83190" y="302044"/>
                  </a:lnTo>
                  <a:lnTo>
                    <a:pt x="87201" y="301240"/>
                  </a:lnTo>
                  <a:lnTo>
                    <a:pt x="91462" y="300703"/>
                  </a:lnTo>
                  <a:lnTo>
                    <a:pt x="95096" y="299393"/>
                  </a:lnTo>
                  <a:lnTo>
                    <a:pt x="98313" y="297567"/>
                  </a:lnTo>
                  <a:lnTo>
                    <a:pt x="101252" y="295397"/>
                  </a:lnTo>
                  <a:lnTo>
                    <a:pt x="104798" y="292998"/>
                  </a:lnTo>
                  <a:lnTo>
                    <a:pt x="112972" y="287793"/>
                  </a:lnTo>
                  <a:lnTo>
                    <a:pt x="116580" y="285071"/>
                  </a:lnTo>
                  <a:lnTo>
                    <a:pt x="119780" y="282304"/>
                  </a:lnTo>
                  <a:lnTo>
                    <a:pt x="122707" y="279507"/>
                  </a:lnTo>
                  <a:lnTo>
                    <a:pt x="126245" y="276690"/>
                  </a:lnTo>
                  <a:lnTo>
                    <a:pt x="130191" y="273859"/>
                  </a:lnTo>
                  <a:lnTo>
                    <a:pt x="134410" y="271019"/>
                  </a:lnTo>
                  <a:lnTo>
                    <a:pt x="138016" y="268174"/>
                  </a:lnTo>
                  <a:lnTo>
                    <a:pt x="141214" y="265324"/>
                  </a:lnTo>
                  <a:lnTo>
                    <a:pt x="144139" y="262472"/>
                  </a:lnTo>
                  <a:lnTo>
                    <a:pt x="149507" y="254223"/>
                  </a:lnTo>
                  <a:lnTo>
                    <a:pt x="152050" y="249356"/>
                  </a:lnTo>
                  <a:lnTo>
                    <a:pt x="154539" y="244206"/>
                  </a:lnTo>
                  <a:lnTo>
                    <a:pt x="159420" y="233405"/>
                  </a:lnTo>
                  <a:lnTo>
                    <a:pt x="161039" y="227858"/>
                  </a:lnTo>
                  <a:lnTo>
                    <a:pt x="162119" y="222254"/>
                  </a:lnTo>
                  <a:lnTo>
                    <a:pt x="162839" y="216614"/>
                  </a:lnTo>
                  <a:lnTo>
                    <a:pt x="164906" y="210948"/>
                  </a:lnTo>
                  <a:lnTo>
                    <a:pt x="167872" y="205267"/>
                  </a:lnTo>
                  <a:lnTo>
                    <a:pt x="171436" y="199573"/>
                  </a:lnTo>
                  <a:lnTo>
                    <a:pt x="174606" y="189111"/>
                  </a:lnTo>
                  <a:lnTo>
                    <a:pt x="177514" y="175468"/>
                  </a:lnTo>
                  <a:lnTo>
                    <a:pt x="180245" y="159705"/>
                  </a:lnTo>
                  <a:lnTo>
                    <a:pt x="182067" y="147292"/>
                  </a:lnTo>
                  <a:lnTo>
                    <a:pt x="183281" y="137111"/>
                  </a:lnTo>
                  <a:lnTo>
                    <a:pt x="184091" y="128419"/>
                  </a:lnTo>
                  <a:lnTo>
                    <a:pt x="184630" y="120720"/>
                  </a:lnTo>
                  <a:lnTo>
                    <a:pt x="184990" y="113681"/>
                  </a:lnTo>
                  <a:lnTo>
                    <a:pt x="185230" y="107084"/>
                  </a:lnTo>
                  <a:lnTo>
                    <a:pt x="184596" y="100781"/>
                  </a:lnTo>
                  <a:lnTo>
                    <a:pt x="183380" y="94674"/>
                  </a:lnTo>
                  <a:lnTo>
                    <a:pt x="181775" y="88698"/>
                  </a:lnTo>
                  <a:lnTo>
                    <a:pt x="180705" y="82809"/>
                  </a:lnTo>
                  <a:lnTo>
                    <a:pt x="179992" y="76977"/>
                  </a:lnTo>
                  <a:lnTo>
                    <a:pt x="179517" y="71185"/>
                  </a:lnTo>
                  <a:lnTo>
                    <a:pt x="178405" y="65418"/>
                  </a:lnTo>
                  <a:lnTo>
                    <a:pt x="176871" y="59669"/>
                  </a:lnTo>
                  <a:lnTo>
                    <a:pt x="175055" y="53931"/>
                  </a:lnTo>
                  <a:lnTo>
                    <a:pt x="172257" y="49153"/>
                  </a:lnTo>
                  <a:lnTo>
                    <a:pt x="168803" y="45015"/>
                  </a:lnTo>
                  <a:lnTo>
                    <a:pt x="164914" y="41304"/>
                  </a:lnTo>
                  <a:lnTo>
                    <a:pt x="161527" y="36926"/>
                  </a:lnTo>
                  <a:lnTo>
                    <a:pt x="158475" y="32101"/>
                  </a:lnTo>
                  <a:lnTo>
                    <a:pt x="152968" y="22613"/>
                  </a:lnTo>
                  <a:lnTo>
                    <a:pt x="147874" y="15222"/>
                  </a:lnTo>
                  <a:lnTo>
                    <a:pt x="144611" y="12869"/>
                  </a:lnTo>
                  <a:lnTo>
                    <a:pt x="140848" y="11301"/>
                  </a:lnTo>
                  <a:lnTo>
                    <a:pt x="136752" y="10256"/>
                  </a:lnTo>
                  <a:lnTo>
                    <a:pt x="132433" y="8606"/>
                  </a:lnTo>
                  <a:lnTo>
                    <a:pt x="127967" y="6554"/>
                  </a:lnTo>
                  <a:lnTo>
                    <a:pt x="123402" y="4234"/>
                  </a:lnTo>
                  <a:lnTo>
                    <a:pt x="119565" y="2687"/>
                  </a:lnTo>
                  <a:lnTo>
                    <a:pt x="116213" y="1656"/>
                  </a:lnTo>
                  <a:lnTo>
                    <a:pt x="113185" y="968"/>
                  </a:lnTo>
                  <a:lnTo>
                    <a:pt x="109579" y="509"/>
                  </a:lnTo>
                  <a:lnTo>
                    <a:pt x="105587" y="204"/>
                  </a:lnTo>
                  <a:lnTo>
                    <a:pt x="101338" y="0"/>
                  </a:lnTo>
                  <a:lnTo>
                    <a:pt x="96918" y="817"/>
                  </a:lnTo>
                  <a:lnTo>
                    <a:pt x="92384" y="2314"/>
                  </a:lnTo>
                  <a:lnTo>
                    <a:pt x="87774" y="4264"/>
                  </a:lnTo>
                  <a:lnTo>
                    <a:pt x="83113" y="5565"/>
                  </a:lnTo>
                  <a:lnTo>
                    <a:pt x="78418" y="6431"/>
                  </a:lnTo>
                  <a:lnTo>
                    <a:pt x="73701" y="7009"/>
                  </a:lnTo>
                  <a:lnTo>
                    <a:pt x="68968" y="8347"/>
                  </a:lnTo>
                  <a:lnTo>
                    <a:pt x="64226" y="10192"/>
                  </a:lnTo>
                  <a:lnTo>
                    <a:pt x="59477" y="12374"/>
                  </a:lnTo>
                  <a:lnTo>
                    <a:pt x="54723" y="13828"/>
                  </a:lnTo>
                  <a:lnTo>
                    <a:pt x="49966" y="14798"/>
                  </a:lnTo>
                  <a:lnTo>
                    <a:pt x="45209" y="15444"/>
                  </a:lnTo>
                  <a:lnTo>
                    <a:pt x="41242" y="16828"/>
                  </a:lnTo>
                  <a:lnTo>
                    <a:pt x="37804" y="18703"/>
                  </a:lnTo>
                  <a:lnTo>
                    <a:pt x="34718" y="20905"/>
                  </a:lnTo>
                  <a:lnTo>
                    <a:pt x="29173" y="23352"/>
                  </a:lnTo>
                  <a:lnTo>
                    <a:pt x="21403" y="253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94"/>
            <p:cNvSpPr/>
            <p:nvPr/>
          </p:nvSpPr>
          <p:spPr>
            <a:xfrm>
              <a:off x="5757862" y="3437572"/>
              <a:ext cx="185739" cy="188596"/>
            </a:xfrm>
            <a:custGeom>
              <a:avLst/>
              <a:gdLst/>
              <a:ahLst/>
              <a:cxnLst/>
              <a:rect l="0" t="0" r="0" b="0"/>
              <a:pathLst>
                <a:path w="185739" h="188596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3793" y="8219"/>
                  </a:lnTo>
                  <a:lnTo>
                    <a:pt x="5704" y="9290"/>
                  </a:lnTo>
                  <a:lnTo>
                    <a:pt x="9943" y="13019"/>
                  </a:lnTo>
                  <a:lnTo>
                    <a:pt x="14474" y="17851"/>
                  </a:lnTo>
                  <a:lnTo>
                    <a:pt x="19133" y="23174"/>
                  </a:lnTo>
                  <a:lnTo>
                    <a:pt x="66499" y="79807"/>
                  </a:lnTo>
                  <a:lnTo>
                    <a:pt x="72114" y="85590"/>
                  </a:lnTo>
                  <a:lnTo>
                    <a:pt x="77444" y="90397"/>
                  </a:lnTo>
                  <a:lnTo>
                    <a:pt x="82586" y="94555"/>
                  </a:lnTo>
                  <a:lnTo>
                    <a:pt x="87602" y="99232"/>
                  </a:lnTo>
                  <a:lnTo>
                    <a:pt x="92532" y="104255"/>
                  </a:lnTo>
                  <a:lnTo>
                    <a:pt x="97407" y="109508"/>
                  </a:lnTo>
                  <a:lnTo>
                    <a:pt x="102245" y="113963"/>
                  </a:lnTo>
                  <a:lnTo>
                    <a:pt x="107057" y="117885"/>
                  </a:lnTo>
                  <a:lnTo>
                    <a:pt x="111852" y="121453"/>
                  </a:lnTo>
                  <a:lnTo>
                    <a:pt x="116637" y="125736"/>
                  </a:lnTo>
                  <a:lnTo>
                    <a:pt x="121415" y="130497"/>
                  </a:lnTo>
                  <a:lnTo>
                    <a:pt x="126187" y="135575"/>
                  </a:lnTo>
                  <a:lnTo>
                    <a:pt x="130956" y="139914"/>
                  </a:lnTo>
                  <a:lnTo>
                    <a:pt x="135723" y="143759"/>
                  </a:lnTo>
                  <a:lnTo>
                    <a:pt x="140489" y="147274"/>
                  </a:lnTo>
                  <a:lnTo>
                    <a:pt x="144459" y="150570"/>
                  </a:lnTo>
                  <a:lnTo>
                    <a:pt x="147900" y="153720"/>
                  </a:lnTo>
                  <a:lnTo>
                    <a:pt x="150988" y="156773"/>
                  </a:lnTo>
                  <a:lnTo>
                    <a:pt x="153840" y="159761"/>
                  </a:lnTo>
                  <a:lnTo>
                    <a:pt x="159126" y="165620"/>
                  </a:lnTo>
                  <a:lnTo>
                    <a:pt x="166563" y="174274"/>
                  </a:lnTo>
                  <a:lnTo>
                    <a:pt x="168987" y="176190"/>
                  </a:lnTo>
                  <a:lnTo>
                    <a:pt x="173795" y="178320"/>
                  </a:lnTo>
                  <a:lnTo>
                    <a:pt x="175394" y="179840"/>
                  </a:lnTo>
                  <a:lnTo>
                    <a:pt x="176461" y="181806"/>
                  </a:lnTo>
                  <a:lnTo>
                    <a:pt x="177172" y="184069"/>
                  </a:lnTo>
                  <a:lnTo>
                    <a:pt x="178440" y="185578"/>
                  </a:lnTo>
                  <a:lnTo>
                    <a:pt x="180079" y="186583"/>
                  </a:lnTo>
                  <a:lnTo>
                    <a:pt x="185738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95"/>
            <p:cNvSpPr/>
            <p:nvPr/>
          </p:nvSpPr>
          <p:spPr>
            <a:xfrm>
              <a:off x="5779294" y="3446145"/>
              <a:ext cx="135732" cy="214313"/>
            </a:xfrm>
            <a:custGeom>
              <a:avLst/>
              <a:gdLst/>
              <a:ahLst/>
              <a:cxnLst/>
              <a:rect l="0" t="0" r="0" b="0"/>
              <a:pathLst>
                <a:path w="135732" h="214313">
                  <a:moveTo>
                    <a:pt x="135731" y="0"/>
                  </a:moveTo>
                  <a:lnTo>
                    <a:pt x="131939" y="0"/>
                  </a:lnTo>
                  <a:lnTo>
                    <a:pt x="130821" y="953"/>
                  </a:lnTo>
                  <a:lnTo>
                    <a:pt x="130077" y="2540"/>
                  </a:lnTo>
                  <a:lnTo>
                    <a:pt x="129580" y="4551"/>
                  </a:lnTo>
                  <a:lnTo>
                    <a:pt x="128455" y="5892"/>
                  </a:lnTo>
                  <a:lnTo>
                    <a:pt x="126912" y="6785"/>
                  </a:lnTo>
                  <a:lnTo>
                    <a:pt x="125089" y="7381"/>
                  </a:lnTo>
                  <a:lnTo>
                    <a:pt x="123080" y="9683"/>
                  </a:lnTo>
                  <a:lnTo>
                    <a:pt x="120947" y="13123"/>
                  </a:lnTo>
                  <a:lnTo>
                    <a:pt x="118731" y="17321"/>
                  </a:lnTo>
                  <a:lnTo>
                    <a:pt x="116460" y="22025"/>
                  </a:lnTo>
                  <a:lnTo>
                    <a:pt x="111821" y="32331"/>
                  </a:lnTo>
                  <a:lnTo>
                    <a:pt x="104745" y="48844"/>
                  </a:lnTo>
                  <a:lnTo>
                    <a:pt x="101581" y="54470"/>
                  </a:lnTo>
                  <a:lnTo>
                    <a:pt x="97882" y="60126"/>
                  </a:lnTo>
                  <a:lnTo>
                    <a:pt x="93830" y="65801"/>
                  </a:lnTo>
                  <a:lnTo>
                    <a:pt x="89541" y="71491"/>
                  </a:lnTo>
                  <a:lnTo>
                    <a:pt x="80541" y="82891"/>
                  </a:lnTo>
                  <a:lnTo>
                    <a:pt x="75919" y="89551"/>
                  </a:lnTo>
                  <a:lnTo>
                    <a:pt x="71250" y="96848"/>
                  </a:lnTo>
                  <a:lnTo>
                    <a:pt x="66550" y="104570"/>
                  </a:lnTo>
                  <a:lnTo>
                    <a:pt x="61829" y="111623"/>
                  </a:lnTo>
                  <a:lnTo>
                    <a:pt x="57094" y="118231"/>
                  </a:lnTo>
                  <a:lnTo>
                    <a:pt x="52350" y="124540"/>
                  </a:lnTo>
                  <a:lnTo>
                    <a:pt x="42846" y="136631"/>
                  </a:lnTo>
                  <a:lnTo>
                    <a:pt x="38089" y="142523"/>
                  </a:lnTo>
                  <a:lnTo>
                    <a:pt x="34124" y="148355"/>
                  </a:lnTo>
                  <a:lnTo>
                    <a:pt x="30687" y="154148"/>
                  </a:lnTo>
                  <a:lnTo>
                    <a:pt x="27601" y="159916"/>
                  </a:lnTo>
                  <a:lnTo>
                    <a:pt x="24751" y="165666"/>
                  </a:lnTo>
                  <a:lnTo>
                    <a:pt x="22056" y="171404"/>
                  </a:lnTo>
                  <a:lnTo>
                    <a:pt x="19467" y="177135"/>
                  </a:lnTo>
                  <a:lnTo>
                    <a:pt x="16946" y="181907"/>
                  </a:lnTo>
                  <a:lnTo>
                    <a:pt x="14473" y="186042"/>
                  </a:lnTo>
                  <a:lnTo>
                    <a:pt x="12030" y="189750"/>
                  </a:lnTo>
                  <a:lnTo>
                    <a:pt x="9315" y="196411"/>
                  </a:lnTo>
                  <a:lnTo>
                    <a:pt x="8591" y="199520"/>
                  </a:lnTo>
                  <a:lnTo>
                    <a:pt x="7315" y="201594"/>
                  </a:lnTo>
                  <a:lnTo>
                    <a:pt x="5670" y="202976"/>
                  </a:lnTo>
                  <a:lnTo>
                    <a:pt x="3780" y="203897"/>
                  </a:lnTo>
                  <a:lnTo>
                    <a:pt x="2520" y="205464"/>
                  </a:lnTo>
                  <a:lnTo>
                    <a:pt x="1680" y="207461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96"/>
            <p:cNvSpPr/>
            <p:nvPr/>
          </p:nvSpPr>
          <p:spPr>
            <a:xfrm>
              <a:off x="6186487" y="3437572"/>
              <a:ext cx="85726" cy="188596"/>
            </a:xfrm>
            <a:custGeom>
              <a:avLst/>
              <a:gdLst/>
              <a:ahLst/>
              <a:cxnLst/>
              <a:rect l="0" t="0" r="0" b="0"/>
              <a:pathLst>
                <a:path w="85726" h="188596">
                  <a:moveTo>
                    <a:pt x="0" y="0"/>
                  </a:moveTo>
                  <a:lnTo>
                    <a:pt x="6151" y="7381"/>
                  </a:lnTo>
                  <a:lnTo>
                    <a:pt x="6703" y="10583"/>
                  </a:lnTo>
                  <a:lnTo>
                    <a:pt x="6850" y="12770"/>
                  </a:lnTo>
                  <a:lnTo>
                    <a:pt x="7742" y="15181"/>
                  </a:lnTo>
                  <a:lnTo>
                    <a:pt x="9130" y="17741"/>
                  </a:lnTo>
                  <a:lnTo>
                    <a:pt x="10849" y="20400"/>
                  </a:lnTo>
                  <a:lnTo>
                    <a:pt x="13583" y="24077"/>
                  </a:lnTo>
                  <a:lnTo>
                    <a:pt x="20853" y="33244"/>
                  </a:lnTo>
                  <a:lnTo>
                    <a:pt x="24221" y="38355"/>
                  </a:lnTo>
                  <a:lnTo>
                    <a:pt x="27260" y="43668"/>
                  </a:lnTo>
                  <a:lnTo>
                    <a:pt x="30080" y="49114"/>
                  </a:lnTo>
                  <a:lnTo>
                    <a:pt x="32753" y="53698"/>
                  </a:lnTo>
                  <a:lnTo>
                    <a:pt x="35330" y="57706"/>
                  </a:lnTo>
                  <a:lnTo>
                    <a:pt x="37840" y="61331"/>
                  </a:lnTo>
                  <a:lnTo>
                    <a:pt x="41102" y="68510"/>
                  </a:lnTo>
                  <a:lnTo>
                    <a:pt x="44864" y="78059"/>
                  </a:lnTo>
                  <a:lnTo>
                    <a:pt x="48959" y="89186"/>
                  </a:lnTo>
                  <a:lnTo>
                    <a:pt x="51690" y="98510"/>
                  </a:lnTo>
                  <a:lnTo>
                    <a:pt x="53510" y="106631"/>
                  </a:lnTo>
                  <a:lnTo>
                    <a:pt x="54723" y="113950"/>
                  </a:lnTo>
                  <a:lnTo>
                    <a:pt x="56326" y="120734"/>
                  </a:lnTo>
                  <a:lnTo>
                    <a:pt x="58189" y="127162"/>
                  </a:lnTo>
                  <a:lnTo>
                    <a:pt x="60224" y="133352"/>
                  </a:lnTo>
                  <a:lnTo>
                    <a:pt x="62374" y="139384"/>
                  </a:lnTo>
                  <a:lnTo>
                    <a:pt x="66880" y="151166"/>
                  </a:lnTo>
                  <a:lnTo>
                    <a:pt x="68399" y="156022"/>
                  </a:lnTo>
                  <a:lnTo>
                    <a:pt x="69412" y="160213"/>
                  </a:lnTo>
                  <a:lnTo>
                    <a:pt x="70088" y="163958"/>
                  </a:lnTo>
                  <a:lnTo>
                    <a:pt x="71331" y="167408"/>
                  </a:lnTo>
                  <a:lnTo>
                    <a:pt x="72954" y="170661"/>
                  </a:lnTo>
                  <a:lnTo>
                    <a:pt x="74830" y="173781"/>
                  </a:lnTo>
                  <a:lnTo>
                    <a:pt x="76081" y="176814"/>
                  </a:lnTo>
                  <a:lnTo>
                    <a:pt x="76914" y="179789"/>
                  </a:lnTo>
                  <a:lnTo>
                    <a:pt x="77470" y="182725"/>
                  </a:lnTo>
                  <a:lnTo>
                    <a:pt x="78634" y="184681"/>
                  </a:lnTo>
                  <a:lnTo>
                    <a:pt x="80205" y="185986"/>
                  </a:lnTo>
                  <a:lnTo>
                    <a:pt x="85725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97"/>
            <p:cNvSpPr/>
            <p:nvPr/>
          </p:nvSpPr>
          <p:spPr>
            <a:xfrm>
              <a:off x="6172200" y="3463290"/>
              <a:ext cx="207170" cy="51436"/>
            </a:xfrm>
            <a:custGeom>
              <a:avLst/>
              <a:gdLst/>
              <a:ahLst/>
              <a:cxnLst/>
              <a:rect l="0" t="0" r="0" b="0"/>
              <a:pathLst>
                <a:path w="207170" h="51436">
                  <a:moveTo>
                    <a:pt x="0" y="51435"/>
                  </a:moveTo>
                  <a:lnTo>
                    <a:pt x="6151" y="51435"/>
                  </a:lnTo>
                  <a:lnTo>
                    <a:pt x="8069" y="50482"/>
                  </a:lnTo>
                  <a:lnTo>
                    <a:pt x="10935" y="48895"/>
                  </a:lnTo>
                  <a:lnTo>
                    <a:pt x="14434" y="46884"/>
                  </a:lnTo>
                  <a:lnTo>
                    <a:pt x="18354" y="45543"/>
                  </a:lnTo>
                  <a:lnTo>
                    <a:pt x="22554" y="44650"/>
                  </a:lnTo>
                  <a:lnTo>
                    <a:pt x="26943" y="44054"/>
                  </a:lnTo>
                  <a:lnTo>
                    <a:pt x="31456" y="43657"/>
                  </a:lnTo>
                  <a:lnTo>
                    <a:pt x="36051" y="43392"/>
                  </a:lnTo>
                  <a:lnTo>
                    <a:pt x="40703" y="43215"/>
                  </a:lnTo>
                  <a:lnTo>
                    <a:pt x="45392" y="42145"/>
                  </a:lnTo>
                  <a:lnTo>
                    <a:pt x="50104" y="40479"/>
                  </a:lnTo>
                  <a:lnTo>
                    <a:pt x="54834" y="38416"/>
                  </a:lnTo>
                  <a:lnTo>
                    <a:pt x="60369" y="37040"/>
                  </a:lnTo>
                  <a:lnTo>
                    <a:pt x="66440" y="36123"/>
                  </a:lnTo>
                  <a:lnTo>
                    <a:pt x="72868" y="35512"/>
                  </a:lnTo>
                  <a:lnTo>
                    <a:pt x="79535" y="34152"/>
                  </a:lnTo>
                  <a:lnTo>
                    <a:pt x="86361" y="32293"/>
                  </a:lnTo>
                  <a:lnTo>
                    <a:pt x="93293" y="30101"/>
                  </a:lnTo>
                  <a:lnTo>
                    <a:pt x="100295" y="28640"/>
                  </a:lnTo>
                  <a:lnTo>
                    <a:pt x="107344" y="27666"/>
                  </a:lnTo>
                  <a:lnTo>
                    <a:pt x="114425" y="27016"/>
                  </a:lnTo>
                  <a:lnTo>
                    <a:pt x="121527" y="25631"/>
                  </a:lnTo>
                  <a:lnTo>
                    <a:pt x="128643" y="23754"/>
                  </a:lnTo>
                  <a:lnTo>
                    <a:pt x="160965" y="13900"/>
                  </a:lnTo>
                  <a:lnTo>
                    <a:pt x="168429" y="12124"/>
                  </a:lnTo>
                  <a:lnTo>
                    <a:pt x="174992" y="10940"/>
                  </a:lnTo>
                  <a:lnTo>
                    <a:pt x="180955" y="10151"/>
                  </a:lnTo>
                  <a:lnTo>
                    <a:pt x="186518" y="8672"/>
                  </a:lnTo>
                  <a:lnTo>
                    <a:pt x="191814" y="6734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398"/>
            <p:cNvSpPr/>
            <p:nvPr/>
          </p:nvSpPr>
          <p:spPr>
            <a:xfrm>
              <a:off x="6572250" y="3360423"/>
              <a:ext cx="185738" cy="210649"/>
            </a:xfrm>
            <a:custGeom>
              <a:avLst/>
              <a:gdLst/>
              <a:ahLst/>
              <a:cxnLst/>
              <a:rect l="0" t="0" r="0" b="0"/>
              <a:pathLst>
                <a:path w="185738" h="210649">
                  <a:moveTo>
                    <a:pt x="0" y="8569"/>
                  </a:moveTo>
                  <a:lnTo>
                    <a:pt x="3792" y="4019"/>
                  </a:lnTo>
                  <a:lnTo>
                    <a:pt x="5703" y="2678"/>
                  </a:lnTo>
                  <a:lnTo>
                    <a:pt x="9942" y="1188"/>
                  </a:lnTo>
                  <a:lnTo>
                    <a:pt x="14473" y="526"/>
                  </a:lnTo>
                  <a:lnTo>
                    <a:pt x="19926" y="232"/>
                  </a:lnTo>
                  <a:lnTo>
                    <a:pt x="32715" y="67"/>
                  </a:lnTo>
                  <a:lnTo>
                    <a:pt x="75943" y="0"/>
                  </a:lnTo>
                  <a:lnTo>
                    <a:pt x="80791" y="951"/>
                  </a:lnTo>
                  <a:lnTo>
                    <a:pt x="85611" y="2538"/>
                  </a:lnTo>
                  <a:lnTo>
                    <a:pt x="90412" y="4549"/>
                  </a:lnTo>
                  <a:lnTo>
                    <a:pt x="94405" y="6842"/>
                  </a:lnTo>
                  <a:lnTo>
                    <a:pt x="97862" y="9322"/>
                  </a:lnTo>
                  <a:lnTo>
                    <a:pt x="100960" y="11929"/>
                  </a:lnTo>
                  <a:lnTo>
                    <a:pt x="106519" y="17365"/>
                  </a:lnTo>
                  <a:lnTo>
                    <a:pt x="111635" y="22956"/>
                  </a:lnTo>
                  <a:lnTo>
                    <a:pt x="116555" y="28616"/>
                  </a:lnTo>
                  <a:lnTo>
                    <a:pt x="117392" y="31459"/>
                  </a:lnTo>
                  <a:lnTo>
                    <a:pt x="117154" y="34306"/>
                  </a:lnTo>
                  <a:lnTo>
                    <a:pt x="116203" y="37157"/>
                  </a:lnTo>
                  <a:lnTo>
                    <a:pt x="114775" y="40963"/>
                  </a:lnTo>
                  <a:lnTo>
                    <a:pt x="111071" y="50272"/>
                  </a:lnTo>
                  <a:lnTo>
                    <a:pt x="104523" y="66222"/>
                  </a:lnTo>
                  <a:lnTo>
                    <a:pt x="101432" y="71769"/>
                  </a:lnTo>
                  <a:lnTo>
                    <a:pt x="97784" y="77373"/>
                  </a:lnTo>
                  <a:lnTo>
                    <a:pt x="93764" y="83013"/>
                  </a:lnTo>
                  <a:lnTo>
                    <a:pt x="89496" y="89631"/>
                  </a:lnTo>
                  <a:lnTo>
                    <a:pt x="85064" y="96900"/>
                  </a:lnTo>
                  <a:lnTo>
                    <a:pt x="80522" y="104604"/>
                  </a:lnTo>
                  <a:lnTo>
                    <a:pt x="76700" y="111645"/>
                  </a:lnTo>
                  <a:lnTo>
                    <a:pt x="73358" y="118244"/>
                  </a:lnTo>
                  <a:lnTo>
                    <a:pt x="70337" y="124548"/>
                  </a:lnTo>
                  <a:lnTo>
                    <a:pt x="66734" y="129704"/>
                  </a:lnTo>
                  <a:lnTo>
                    <a:pt x="62746" y="134093"/>
                  </a:lnTo>
                  <a:lnTo>
                    <a:pt x="58500" y="137972"/>
                  </a:lnTo>
                  <a:lnTo>
                    <a:pt x="54874" y="142462"/>
                  </a:lnTo>
                  <a:lnTo>
                    <a:pt x="51665" y="147362"/>
                  </a:lnTo>
                  <a:lnTo>
                    <a:pt x="48731" y="152533"/>
                  </a:lnTo>
                  <a:lnTo>
                    <a:pt x="45981" y="156932"/>
                  </a:lnTo>
                  <a:lnTo>
                    <a:pt x="43354" y="160818"/>
                  </a:lnTo>
                  <a:lnTo>
                    <a:pt x="40809" y="164361"/>
                  </a:lnTo>
                  <a:lnTo>
                    <a:pt x="35864" y="170837"/>
                  </a:lnTo>
                  <a:lnTo>
                    <a:pt x="33435" y="173898"/>
                  </a:lnTo>
                  <a:lnTo>
                    <a:pt x="31815" y="176891"/>
                  </a:lnTo>
                  <a:lnTo>
                    <a:pt x="30015" y="182757"/>
                  </a:lnTo>
                  <a:lnTo>
                    <a:pt x="29002" y="186863"/>
                  </a:lnTo>
                  <a:lnTo>
                    <a:pt x="28701" y="192630"/>
                  </a:lnTo>
                  <a:lnTo>
                    <a:pt x="29453" y="195094"/>
                  </a:lnTo>
                  <a:lnTo>
                    <a:pt x="32404" y="200372"/>
                  </a:lnTo>
                  <a:lnTo>
                    <a:pt x="34303" y="202160"/>
                  </a:lnTo>
                  <a:lnTo>
                    <a:pt x="36362" y="203352"/>
                  </a:lnTo>
                  <a:lnTo>
                    <a:pt x="40768" y="204677"/>
                  </a:lnTo>
                  <a:lnTo>
                    <a:pt x="45370" y="205266"/>
                  </a:lnTo>
                  <a:lnTo>
                    <a:pt x="48504" y="205423"/>
                  </a:lnTo>
                  <a:lnTo>
                    <a:pt x="56218" y="205598"/>
                  </a:lnTo>
                  <a:lnTo>
                    <a:pt x="59704" y="206596"/>
                  </a:lnTo>
                  <a:lnTo>
                    <a:pt x="62821" y="208214"/>
                  </a:lnTo>
                  <a:lnTo>
                    <a:pt x="65693" y="210246"/>
                  </a:lnTo>
                  <a:lnTo>
                    <a:pt x="69195" y="210648"/>
                  </a:lnTo>
                  <a:lnTo>
                    <a:pt x="73118" y="209964"/>
                  </a:lnTo>
                  <a:lnTo>
                    <a:pt x="77320" y="208554"/>
                  </a:lnTo>
                  <a:lnTo>
                    <a:pt x="80915" y="207615"/>
                  </a:lnTo>
                  <a:lnTo>
                    <a:pt x="84106" y="206989"/>
                  </a:lnTo>
                  <a:lnTo>
                    <a:pt x="87027" y="206572"/>
                  </a:lnTo>
                  <a:lnTo>
                    <a:pt x="90561" y="206293"/>
                  </a:lnTo>
                  <a:lnTo>
                    <a:pt x="94505" y="206108"/>
                  </a:lnTo>
                  <a:lnTo>
                    <a:pt x="98723" y="205984"/>
                  </a:lnTo>
                  <a:lnTo>
                    <a:pt x="103915" y="204949"/>
                  </a:lnTo>
                  <a:lnTo>
                    <a:pt x="109758" y="203307"/>
                  </a:lnTo>
                  <a:lnTo>
                    <a:pt x="116034" y="201259"/>
                  </a:lnTo>
                  <a:lnTo>
                    <a:pt x="121806" y="198942"/>
                  </a:lnTo>
                  <a:lnTo>
                    <a:pt x="127242" y="196444"/>
                  </a:lnTo>
                  <a:lnTo>
                    <a:pt x="132453" y="193827"/>
                  </a:lnTo>
                  <a:lnTo>
                    <a:pt x="138307" y="191129"/>
                  </a:lnTo>
                  <a:lnTo>
                    <a:pt x="151163" y="185592"/>
                  </a:lnTo>
                  <a:lnTo>
                    <a:pt x="157133" y="182782"/>
                  </a:lnTo>
                  <a:lnTo>
                    <a:pt x="162698" y="179956"/>
                  </a:lnTo>
                  <a:lnTo>
                    <a:pt x="167997" y="177119"/>
                  </a:lnTo>
                  <a:lnTo>
                    <a:pt x="172323" y="174276"/>
                  </a:lnTo>
                  <a:lnTo>
                    <a:pt x="176000" y="171428"/>
                  </a:lnTo>
                  <a:lnTo>
                    <a:pt x="185737" y="1628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399"/>
            <p:cNvSpPr/>
            <p:nvPr/>
          </p:nvSpPr>
          <p:spPr>
            <a:xfrm>
              <a:off x="6780543" y="3391869"/>
              <a:ext cx="88475" cy="190931"/>
            </a:xfrm>
            <a:custGeom>
              <a:avLst/>
              <a:gdLst/>
              <a:ahLst/>
              <a:cxnLst/>
              <a:rect l="0" t="0" r="0" b="0"/>
              <a:pathLst>
                <a:path w="88475" h="190931">
                  <a:moveTo>
                    <a:pt x="41738" y="62848"/>
                  </a:moveTo>
                  <a:lnTo>
                    <a:pt x="45531" y="58297"/>
                  </a:lnTo>
                  <a:lnTo>
                    <a:pt x="47441" y="55052"/>
                  </a:lnTo>
                  <a:lnTo>
                    <a:pt x="49509" y="50983"/>
                  </a:lnTo>
                  <a:lnTo>
                    <a:pt x="54738" y="39867"/>
                  </a:lnTo>
                  <a:lnTo>
                    <a:pt x="55167" y="37050"/>
                  </a:lnTo>
                  <a:lnTo>
                    <a:pt x="55453" y="33267"/>
                  </a:lnTo>
                  <a:lnTo>
                    <a:pt x="55643" y="28840"/>
                  </a:lnTo>
                  <a:lnTo>
                    <a:pt x="56564" y="23983"/>
                  </a:lnTo>
                  <a:lnTo>
                    <a:pt x="57972" y="18841"/>
                  </a:lnTo>
                  <a:lnTo>
                    <a:pt x="59705" y="13508"/>
                  </a:lnTo>
                  <a:lnTo>
                    <a:pt x="60859" y="8999"/>
                  </a:lnTo>
                  <a:lnTo>
                    <a:pt x="61629" y="5041"/>
                  </a:lnTo>
                  <a:lnTo>
                    <a:pt x="62143" y="1451"/>
                  </a:lnTo>
                  <a:lnTo>
                    <a:pt x="61691" y="9"/>
                  </a:lnTo>
                  <a:lnTo>
                    <a:pt x="60596" y="0"/>
                  </a:lnTo>
                  <a:lnTo>
                    <a:pt x="59072" y="947"/>
                  </a:lnTo>
                  <a:lnTo>
                    <a:pt x="55263" y="4539"/>
                  </a:lnTo>
                  <a:lnTo>
                    <a:pt x="53136" y="6830"/>
                  </a:lnTo>
                  <a:lnTo>
                    <a:pt x="50924" y="10263"/>
                  </a:lnTo>
                  <a:lnTo>
                    <a:pt x="48656" y="14457"/>
                  </a:lnTo>
                  <a:lnTo>
                    <a:pt x="46350" y="19157"/>
                  </a:lnTo>
                  <a:lnTo>
                    <a:pt x="44019" y="24196"/>
                  </a:lnTo>
                  <a:lnTo>
                    <a:pt x="39312" y="34874"/>
                  </a:lnTo>
                  <a:lnTo>
                    <a:pt x="36151" y="40389"/>
                  </a:lnTo>
                  <a:lnTo>
                    <a:pt x="32458" y="45971"/>
                  </a:lnTo>
                  <a:lnTo>
                    <a:pt x="28408" y="51596"/>
                  </a:lnTo>
                  <a:lnTo>
                    <a:pt x="24914" y="57252"/>
                  </a:lnTo>
                  <a:lnTo>
                    <a:pt x="21790" y="62927"/>
                  </a:lnTo>
                  <a:lnTo>
                    <a:pt x="18914" y="68616"/>
                  </a:lnTo>
                  <a:lnTo>
                    <a:pt x="16204" y="75266"/>
                  </a:lnTo>
                  <a:lnTo>
                    <a:pt x="13602" y="82557"/>
                  </a:lnTo>
                  <a:lnTo>
                    <a:pt x="11075" y="90275"/>
                  </a:lnTo>
                  <a:lnTo>
                    <a:pt x="9389" y="97325"/>
                  </a:lnTo>
                  <a:lnTo>
                    <a:pt x="8265" y="103930"/>
                  </a:lnTo>
                  <a:lnTo>
                    <a:pt x="7517" y="110239"/>
                  </a:lnTo>
                  <a:lnTo>
                    <a:pt x="6224" y="116349"/>
                  </a:lnTo>
                  <a:lnTo>
                    <a:pt x="4568" y="122328"/>
                  </a:lnTo>
                  <a:lnTo>
                    <a:pt x="2670" y="128219"/>
                  </a:lnTo>
                  <a:lnTo>
                    <a:pt x="1405" y="134051"/>
                  </a:lnTo>
                  <a:lnTo>
                    <a:pt x="563" y="139844"/>
                  </a:lnTo>
                  <a:lnTo>
                    <a:pt x="0" y="145611"/>
                  </a:lnTo>
                  <a:lnTo>
                    <a:pt x="419" y="150408"/>
                  </a:lnTo>
                  <a:lnTo>
                    <a:pt x="1492" y="154559"/>
                  </a:lnTo>
                  <a:lnTo>
                    <a:pt x="3000" y="158279"/>
                  </a:lnTo>
                  <a:lnTo>
                    <a:pt x="4007" y="161711"/>
                  </a:lnTo>
                  <a:lnTo>
                    <a:pt x="4677" y="164952"/>
                  </a:lnTo>
                  <a:lnTo>
                    <a:pt x="5125" y="168065"/>
                  </a:lnTo>
                  <a:lnTo>
                    <a:pt x="6217" y="171092"/>
                  </a:lnTo>
                  <a:lnTo>
                    <a:pt x="9547" y="176997"/>
                  </a:lnTo>
                  <a:lnTo>
                    <a:pt x="12340" y="179905"/>
                  </a:lnTo>
                  <a:lnTo>
                    <a:pt x="15789" y="182796"/>
                  </a:lnTo>
                  <a:lnTo>
                    <a:pt x="19676" y="185676"/>
                  </a:lnTo>
                  <a:lnTo>
                    <a:pt x="23061" y="187595"/>
                  </a:lnTo>
                  <a:lnTo>
                    <a:pt x="26112" y="188876"/>
                  </a:lnTo>
                  <a:lnTo>
                    <a:pt x="28939" y="189729"/>
                  </a:lnTo>
                  <a:lnTo>
                    <a:pt x="32412" y="190298"/>
                  </a:lnTo>
                  <a:lnTo>
                    <a:pt x="36314" y="190677"/>
                  </a:lnTo>
                  <a:lnTo>
                    <a:pt x="40504" y="190930"/>
                  </a:lnTo>
                  <a:lnTo>
                    <a:pt x="44883" y="190146"/>
                  </a:lnTo>
                  <a:lnTo>
                    <a:pt x="49392" y="188671"/>
                  </a:lnTo>
                  <a:lnTo>
                    <a:pt x="53984" y="186735"/>
                  </a:lnTo>
                  <a:lnTo>
                    <a:pt x="58634" y="184492"/>
                  </a:lnTo>
                  <a:lnTo>
                    <a:pt x="63320" y="182044"/>
                  </a:lnTo>
                  <a:lnTo>
                    <a:pt x="72761" y="176784"/>
                  </a:lnTo>
                  <a:lnTo>
                    <a:pt x="82249" y="171271"/>
                  </a:lnTo>
                  <a:lnTo>
                    <a:pt x="87795" y="167515"/>
                  </a:lnTo>
                  <a:lnTo>
                    <a:pt x="88474" y="1670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400"/>
            <p:cNvSpPr/>
            <p:nvPr/>
          </p:nvSpPr>
          <p:spPr>
            <a:xfrm>
              <a:off x="6822281" y="3405511"/>
              <a:ext cx="74171" cy="14917"/>
            </a:xfrm>
            <a:custGeom>
              <a:avLst/>
              <a:gdLst/>
              <a:ahLst/>
              <a:cxnLst/>
              <a:rect l="0" t="0" r="0" b="0"/>
              <a:pathLst>
                <a:path w="74171" h="14917">
                  <a:moveTo>
                    <a:pt x="74170" y="0"/>
                  </a:moveTo>
                  <a:lnTo>
                    <a:pt x="69740" y="907"/>
                  </a:lnTo>
                  <a:lnTo>
                    <a:pt x="63163" y="2719"/>
                  </a:lnTo>
                  <a:lnTo>
                    <a:pt x="57189" y="3927"/>
                  </a:lnTo>
                  <a:lnTo>
                    <a:pt x="51620" y="4733"/>
                  </a:lnTo>
                  <a:lnTo>
                    <a:pt x="46319" y="5270"/>
                  </a:lnTo>
                  <a:lnTo>
                    <a:pt x="41992" y="5628"/>
                  </a:lnTo>
                  <a:lnTo>
                    <a:pt x="35067" y="6026"/>
                  </a:lnTo>
                  <a:lnTo>
                    <a:pt x="27227" y="6202"/>
                  </a:lnTo>
                  <a:lnTo>
                    <a:pt x="5101" y="6336"/>
                  </a:lnTo>
                  <a:lnTo>
                    <a:pt x="3400" y="7291"/>
                  </a:lnTo>
                  <a:lnTo>
                    <a:pt x="2267" y="8880"/>
                  </a:lnTo>
                  <a:lnTo>
                    <a:pt x="0" y="149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401"/>
            <p:cNvSpPr/>
            <p:nvPr/>
          </p:nvSpPr>
          <p:spPr>
            <a:xfrm>
              <a:off x="7029537" y="3326139"/>
              <a:ext cx="28461" cy="265740"/>
            </a:xfrm>
            <a:custGeom>
              <a:avLst/>
              <a:gdLst/>
              <a:ahLst/>
              <a:cxnLst/>
              <a:rect l="0" t="0" r="0" b="0"/>
              <a:pathLst>
                <a:path w="28461" h="265740">
                  <a:moveTo>
                    <a:pt x="7056" y="8563"/>
                  </a:moveTo>
                  <a:lnTo>
                    <a:pt x="7056" y="95"/>
                  </a:lnTo>
                  <a:lnTo>
                    <a:pt x="6263" y="61"/>
                  </a:lnTo>
                  <a:lnTo>
                    <a:pt x="906" y="0"/>
                  </a:lnTo>
                  <a:lnTo>
                    <a:pt x="575" y="949"/>
                  </a:lnTo>
                  <a:lnTo>
                    <a:pt x="0" y="7373"/>
                  </a:lnTo>
                  <a:lnTo>
                    <a:pt x="764" y="7769"/>
                  </a:lnTo>
                  <a:lnTo>
                    <a:pt x="2068" y="8034"/>
                  </a:lnTo>
                  <a:lnTo>
                    <a:pt x="3731" y="8210"/>
                  </a:lnTo>
                  <a:lnTo>
                    <a:pt x="4839" y="9281"/>
                  </a:lnTo>
                  <a:lnTo>
                    <a:pt x="5579" y="10946"/>
                  </a:lnTo>
                  <a:lnTo>
                    <a:pt x="6400" y="15338"/>
                  </a:lnTo>
                  <a:lnTo>
                    <a:pt x="6764" y="20464"/>
                  </a:lnTo>
                  <a:lnTo>
                    <a:pt x="7655" y="24117"/>
                  </a:lnTo>
                  <a:lnTo>
                    <a:pt x="9043" y="28458"/>
                  </a:lnTo>
                  <a:lnTo>
                    <a:pt x="10762" y="33256"/>
                  </a:lnTo>
                  <a:lnTo>
                    <a:pt x="11908" y="37408"/>
                  </a:lnTo>
                  <a:lnTo>
                    <a:pt x="12672" y="41128"/>
                  </a:lnTo>
                  <a:lnTo>
                    <a:pt x="13521" y="48754"/>
                  </a:lnTo>
                  <a:lnTo>
                    <a:pt x="13748" y="53454"/>
                  </a:lnTo>
                  <a:lnTo>
                    <a:pt x="13999" y="62805"/>
                  </a:lnTo>
                  <a:lnTo>
                    <a:pt x="14111" y="70136"/>
                  </a:lnTo>
                  <a:lnTo>
                    <a:pt x="14934" y="74377"/>
                  </a:lnTo>
                  <a:lnTo>
                    <a:pt x="16277" y="79108"/>
                  </a:lnTo>
                  <a:lnTo>
                    <a:pt x="17966" y="84169"/>
                  </a:lnTo>
                  <a:lnTo>
                    <a:pt x="19092" y="89447"/>
                  </a:lnTo>
                  <a:lnTo>
                    <a:pt x="19842" y="94870"/>
                  </a:lnTo>
                  <a:lnTo>
                    <a:pt x="20343" y="100392"/>
                  </a:lnTo>
                  <a:lnTo>
                    <a:pt x="21470" y="106930"/>
                  </a:lnTo>
                  <a:lnTo>
                    <a:pt x="23016" y="114146"/>
                  </a:lnTo>
                  <a:lnTo>
                    <a:pt x="24840" y="121814"/>
                  </a:lnTo>
                  <a:lnTo>
                    <a:pt x="26056" y="128831"/>
                  </a:lnTo>
                  <a:lnTo>
                    <a:pt x="26867" y="135414"/>
                  </a:lnTo>
                  <a:lnTo>
                    <a:pt x="27408" y="141709"/>
                  </a:lnTo>
                  <a:lnTo>
                    <a:pt x="27767" y="147809"/>
                  </a:lnTo>
                  <a:lnTo>
                    <a:pt x="28008" y="153781"/>
                  </a:lnTo>
                  <a:lnTo>
                    <a:pt x="28274" y="165497"/>
                  </a:lnTo>
                  <a:lnTo>
                    <a:pt x="28460" y="194271"/>
                  </a:lnTo>
                  <a:lnTo>
                    <a:pt x="27675" y="202854"/>
                  </a:lnTo>
                  <a:lnTo>
                    <a:pt x="26359" y="213337"/>
                  </a:lnTo>
                  <a:lnTo>
                    <a:pt x="24687" y="225090"/>
                  </a:lnTo>
                  <a:lnTo>
                    <a:pt x="23572" y="233877"/>
                  </a:lnTo>
                  <a:lnTo>
                    <a:pt x="22830" y="240687"/>
                  </a:lnTo>
                  <a:lnTo>
                    <a:pt x="22334" y="246180"/>
                  </a:lnTo>
                  <a:lnTo>
                    <a:pt x="22799" y="249842"/>
                  </a:lnTo>
                  <a:lnTo>
                    <a:pt x="23901" y="252284"/>
                  </a:lnTo>
                  <a:lnTo>
                    <a:pt x="27581" y="256202"/>
                  </a:lnTo>
                  <a:lnTo>
                    <a:pt x="28085" y="259277"/>
                  </a:lnTo>
                  <a:lnTo>
                    <a:pt x="28219" y="261431"/>
                  </a:lnTo>
                  <a:lnTo>
                    <a:pt x="27515" y="262867"/>
                  </a:lnTo>
                  <a:lnTo>
                    <a:pt x="26252" y="263824"/>
                  </a:lnTo>
                  <a:lnTo>
                    <a:pt x="21344" y="265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f(x) = 2x</a:t>
            </a:r>
            <a:r>
              <a:rPr lang="en-US" baseline="30000" dirty="0"/>
              <a:t>2</a:t>
            </a:r>
            <a:r>
              <a:rPr lang="en-US" dirty="0"/>
              <a:t>+1</a:t>
            </a:r>
            <a:br>
              <a:rPr lang="en-US" dirty="0"/>
            </a:br>
            <a:r>
              <a:rPr lang="en-US" dirty="0"/>
              <a:t>g(x)=</a:t>
            </a:r>
            <a:r>
              <a:rPr lang="en-US" dirty="0" smtClean="0"/>
              <a:t>x+10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fontAlgn="base">
              <a:buNone/>
            </a:pPr>
            <a:r>
              <a:rPr lang="en-US" dirty="0" smtClean="0"/>
              <a:t>7) (</a:t>
            </a:r>
            <a:r>
              <a:rPr lang="en-US" dirty="0" err="1" smtClean="0"/>
              <a:t>g</a:t>
            </a:r>
            <a:r>
              <a:rPr lang="en-US" dirty="0" err="1"/>
              <a:t>○f</a:t>
            </a:r>
            <a:r>
              <a:rPr lang="en-US" dirty="0"/>
              <a:t>)(x)</a:t>
            </a:r>
          </a:p>
          <a:p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3807740" y="1723072"/>
            <a:ext cx="4236123" cy="1260159"/>
            <a:chOff x="3807740" y="1723072"/>
            <a:chExt cx="4236123" cy="1260159"/>
          </a:xfrm>
        </p:grpSpPr>
        <p:sp>
          <p:nvSpPr>
            <p:cNvPr id="4" name="SMARTInkAnnotation319"/>
            <p:cNvSpPr/>
            <p:nvPr/>
          </p:nvSpPr>
          <p:spPr>
            <a:xfrm>
              <a:off x="3807740" y="1723082"/>
              <a:ext cx="178473" cy="582921"/>
            </a:xfrm>
            <a:custGeom>
              <a:avLst/>
              <a:gdLst/>
              <a:ahLst/>
              <a:cxnLst/>
              <a:rect l="0" t="0" r="0" b="0"/>
              <a:pathLst>
                <a:path w="178473" h="582921">
                  <a:moveTo>
                    <a:pt x="178472" y="17135"/>
                  </a:moveTo>
                  <a:lnTo>
                    <a:pt x="172321" y="9754"/>
                  </a:lnTo>
                  <a:lnTo>
                    <a:pt x="169654" y="9092"/>
                  </a:lnTo>
                  <a:lnTo>
                    <a:pt x="167830" y="8916"/>
                  </a:lnTo>
                  <a:lnTo>
                    <a:pt x="166615" y="7846"/>
                  </a:lnTo>
                  <a:lnTo>
                    <a:pt x="165805" y="6180"/>
                  </a:lnTo>
                  <a:lnTo>
                    <a:pt x="165265" y="4117"/>
                  </a:lnTo>
                  <a:lnTo>
                    <a:pt x="164111" y="2741"/>
                  </a:lnTo>
                  <a:lnTo>
                    <a:pt x="162548" y="1824"/>
                  </a:lnTo>
                  <a:lnTo>
                    <a:pt x="157363" y="98"/>
                  </a:lnTo>
                  <a:lnTo>
                    <a:pt x="153344" y="22"/>
                  </a:lnTo>
                  <a:lnTo>
                    <a:pt x="147127" y="0"/>
                  </a:lnTo>
                  <a:lnTo>
                    <a:pt x="145669" y="949"/>
                  </a:lnTo>
                  <a:lnTo>
                    <a:pt x="144697" y="2534"/>
                  </a:lnTo>
                  <a:lnTo>
                    <a:pt x="144049" y="4544"/>
                  </a:lnTo>
                  <a:lnTo>
                    <a:pt x="142823" y="5883"/>
                  </a:lnTo>
                  <a:lnTo>
                    <a:pt x="141213" y="6777"/>
                  </a:lnTo>
                  <a:lnTo>
                    <a:pt x="139345" y="7372"/>
                  </a:lnTo>
                  <a:lnTo>
                    <a:pt x="135153" y="10573"/>
                  </a:lnTo>
                  <a:lnTo>
                    <a:pt x="130644" y="15171"/>
                  </a:lnTo>
                  <a:lnTo>
                    <a:pt x="125994" y="20390"/>
                  </a:lnTo>
                  <a:lnTo>
                    <a:pt x="123644" y="22162"/>
                  </a:lnTo>
                  <a:lnTo>
                    <a:pt x="118914" y="24132"/>
                  </a:lnTo>
                  <a:lnTo>
                    <a:pt x="114166" y="27547"/>
                  </a:lnTo>
                  <a:lnTo>
                    <a:pt x="109411" y="32240"/>
                  </a:lnTo>
                  <a:lnTo>
                    <a:pt x="104651" y="37501"/>
                  </a:lnTo>
                  <a:lnTo>
                    <a:pt x="97509" y="45818"/>
                  </a:lnTo>
                  <a:lnTo>
                    <a:pt x="76078" y="71430"/>
                  </a:lnTo>
                  <a:lnTo>
                    <a:pt x="71316" y="79684"/>
                  </a:lnTo>
                  <a:lnTo>
                    <a:pt x="66553" y="88750"/>
                  </a:lnTo>
                  <a:lnTo>
                    <a:pt x="61791" y="95954"/>
                  </a:lnTo>
                  <a:lnTo>
                    <a:pt x="57028" y="104871"/>
                  </a:lnTo>
                  <a:lnTo>
                    <a:pt x="52266" y="114231"/>
                  </a:lnTo>
                  <a:lnTo>
                    <a:pt x="47503" y="121566"/>
                  </a:lnTo>
                  <a:lnTo>
                    <a:pt x="42741" y="130542"/>
                  </a:lnTo>
                  <a:lnTo>
                    <a:pt x="37978" y="140880"/>
                  </a:lnTo>
                  <a:lnTo>
                    <a:pt x="30835" y="157411"/>
                  </a:lnTo>
                  <a:lnTo>
                    <a:pt x="26072" y="168698"/>
                  </a:lnTo>
                  <a:lnTo>
                    <a:pt x="23426" y="180064"/>
                  </a:lnTo>
                  <a:lnTo>
                    <a:pt x="21456" y="191465"/>
                  </a:lnTo>
                  <a:lnTo>
                    <a:pt x="15885" y="208595"/>
                  </a:lnTo>
                  <a:lnTo>
                    <a:pt x="11490" y="220021"/>
                  </a:lnTo>
                  <a:lnTo>
                    <a:pt x="9207" y="229545"/>
                  </a:lnTo>
                  <a:lnTo>
                    <a:pt x="6891" y="241609"/>
                  </a:lnTo>
                  <a:lnTo>
                    <a:pt x="4554" y="255367"/>
                  </a:lnTo>
                  <a:lnTo>
                    <a:pt x="2995" y="267396"/>
                  </a:lnTo>
                  <a:lnTo>
                    <a:pt x="1957" y="278273"/>
                  </a:lnTo>
                  <a:lnTo>
                    <a:pt x="1264" y="288382"/>
                  </a:lnTo>
                  <a:lnTo>
                    <a:pt x="494" y="304695"/>
                  </a:lnTo>
                  <a:lnTo>
                    <a:pt x="152" y="318294"/>
                  </a:lnTo>
                  <a:lnTo>
                    <a:pt x="0" y="330689"/>
                  </a:lnTo>
                  <a:lnTo>
                    <a:pt x="2049" y="345087"/>
                  </a:lnTo>
                  <a:lnTo>
                    <a:pt x="4812" y="360059"/>
                  </a:lnTo>
                  <a:lnTo>
                    <a:pt x="6040" y="373063"/>
                  </a:lnTo>
                  <a:lnTo>
                    <a:pt x="10524" y="391094"/>
                  </a:lnTo>
                  <a:lnTo>
                    <a:pt x="14663" y="402732"/>
                  </a:lnTo>
                  <a:lnTo>
                    <a:pt x="19150" y="415207"/>
                  </a:lnTo>
                  <a:lnTo>
                    <a:pt x="23789" y="430276"/>
                  </a:lnTo>
                  <a:lnTo>
                    <a:pt x="28497" y="443958"/>
                  </a:lnTo>
                  <a:lnTo>
                    <a:pt x="34029" y="456389"/>
                  </a:lnTo>
                  <a:lnTo>
                    <a:pt x="37727" y="462371"/>
                  </a:lnTo>
                  <a:lnTo>
                    <a:pt x="41780" y="468264"/>
                  </a:lnTo>
                  <a:lnTo>
                    <a:pt x="45275" y="474098"/>
                  </a:lnTo>
                  <a:lnTo>
                    <a:pt x="48399" y="479892"/>
                  </a:lnTo>
                  <a:lnTo>
                    <a:pt x="51275" y="485660"/>
                  </a:lnTo>
                  <a:lnTo>
                    <a:pt x="54781" y="490457"/>
                  </a:lnTo>
                  <a:lnTo>
                    <a:pt x="58705" y="494608"/>
                  </a:lnTo>
                  <a:lnTo>
                    <a:pt x="62909" y="498328"/>
                  </a:lnTo>
                  <a:lnTo>
                    <a:pt x="66505" y="502713"/>
                  </a:lnTo>
                  <a:lnTo>
                    <a:pt x="69696" y="507541"/>
                  </a:lnTo>
                  <a:lnTo>
                    <a:pt x="72618" y="512665"/>
                  </a:lnTo>
                  <a:lnTo>
                    <a:pt x="76152" y="517033"/>
                  </a:lnTo>
                  <a:lnTo>
                    <a:pt x="80097" y="520898"/>
                  </a:lnTo>
                  <a:lnTo>
                    <a:pt x="84313" y="524427"/>
                  </a:lnTo>
                  <a:lnTo>
                    <a:pt x="87918" y="528685"/>
                  </a:lnTo>
                  <a:lnTo>
                    <a:pt x="91115" y="533429"/>
                  </a:lnTo>
                  <a:lnTo>
                    <a:pt x="94041" y="538496"/>
                  </a:lnTo>
                  <a:lnTo>
                    <a:pt x="97578" y="542826"/>
                  </a:lnTo>
                  <a:lnTo>
                    <a:pt x="101524" y="546666"/>
                  </a:lnTo>
                  <a:lnTo>
                    <a:pt x="105742" y="550178"/>
                  </a:lnTo>
                  <a:lnTo>
                    <a:pt x="109348" y="553472"/>
                  </a:lnTo>
                  <a:lnTo>
                    <a:pt x="112545" y="556621"/>
                  </a:lnTo>
                  <a:lnTo>
                    <a:pt x="115471" y="559672"/>
                  </a:lnTo>
                  <a:lnTo>
                    <a:pt x="120838" y="563063"/>
                  </a:lnTo>
                  <a:lnTo>
                    <a:pt x="123381" y="563967"/>
                  </a:lnTo>
                  <a:lnTo>
                    <a:pt x="126663" y="565522"/>
                  </a:lnTo>
                  <a:lnTo>
                    <a:pt x="130439" y="567511"/>
                  </a:lnTo>
                  <a:lnTo>
                    <a:pt x="134544" y="569790"/>
                  </a:lnTo>
                  <a:lnTo>
                    <a:pt x="138074" y="571309"/>
                  </a:lnTo>
                  <a:lnTo>
                    <a:pt x="141222" y="572322"/>
                  </a:lnTo>
                  <a:lnTo>
                    <a:pt x="144113" y="572998"/>
                  </a:lnTo>
                  <a:lnTo>
                    <a:pt x="149443" y="576288"/>
                  </a:lnTo>
                  <a:lnTo>
                    <a:pt x="151976" y="578498"/>
                  </a:lnTo>
                  <a:lnTo>
                    <a:pt x="156907" y="580955"/>
                  </a:lnTo>
                  <a:lnTo>
                    <a:pt x="161744" y="582047"/>
                  </a:lnTo>
                  <a:lnTo>
                    <a:pt x="166539" y="582532"/>
                  </a:lnTo>
                  <a:lnTo>
                    <a:pt x="170908" y="582886"/>
                  </a:lnTo>
                  <a:lnTo>
                    <a:pt x="164185" y="5829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20"/>
            <p:cNvSpPr/>
            <p:nvPr/>
          </p:nvSpPr>
          <p:spPr>
            <a:xfrm>
              <a:off x="4014787" y="1894557"/>
              <a:ext cx="307182" cy="282859"/>
            </a:xfrm>
            <a:custGeom>
              <a:avLst/>
              <a:gdLst/>
              <a:ahLst/>
              <a:cxnLst/>
              <a:rect l="0" t="0" r="0" b="0"/>
              <a:pathLst>
                <a:path w="307182" h="282859">
                  <a:moveTo>
                    <a:pt x="0" y="42828"/>
                  </a:moveTo>
                  <a:lnTo>
                    <a:pt x="0" y="35447"/>
                  </a:lnTo>
                  <a:lnTo>
                    <a:pt x="794" y="35049"/>
                  </a:lnTo>
                  <a:lnTo>
                    <a:pt x="3792" y="34608"/>
                  </a:lnTo>
                  <a:lnTo>
                    <a:pt x="5704" y="33538"/>
                  </a:lnTo>
                  <a:lnTo>
                    <a:pt x="12185" y="27481"/>
                  </a:lnTo>
                  <a:lnTo>
                    <a:pt x="16792" y="22354"/>
                  </a:lnTo>
                  <a:lnTo>
                    <a:pt x="25719" y="16901"/>
                  </a:lnTo>
                  <a:lnTo>
                    <a:pt x="31434" y="14113"/>
                  </a:lnTo>
                  <a:lnTo>
                    <a:pt x="36831" y="12255"/>
                  </a:lnTo>
                  <a:lnTo>
                    <a:pt x="42017" y="11016"/>
                  </a:lnTo>
                  <a:lnTo>
                    <a:pt x="47061" y="10189"/>
                  </a:lnTo>
                  <a:lnTo>
                    <a:pt x="52012" y="8686"/>
                  </a:lnTo>
                  <a:lnTo>
                    <a:pt x="56900" y="6732"/>
                  </a:lnTo>
                  <a:lnTo>
                    <a:pt x="61745" y="4476"/>
                  </a:lnTo>
                  <a:lnTo>
                    <a:pt x="67358" y="2973"/>
                  </a:lnTo>
                  <a:lnTo>
                    <a:pt x="73480" y="1970"/>
                  </a:lnTo>
                  <a:lnTo>
                    <a:pt x="79943" y="1302"/>
                  </a:lnTo>
                  <a:lnTo>
                    <a:pt x="85839" y="856"/>
                  </a:lnTo>
                  <a:lnTo>
                    <a:pt x="96624" y="361"/>
                  </a:lnTo>
                  <a:lnTo>
                    <a:pt x="121392" y="43"/>
                  </a:lnTo>
                  <a:lnTo>
                    <a:pt x="132269" y="0"/>
                  </a:lnTo>
                  <a:lnTo>
                    <a:pt x="137392" y="941"/>
                  </a:lnTo>
                  <a:lnTo>
                    <a:pt x="142395" y="2521"/>
                  </a:lnTo>
                  <a:lnTo>
                    <a:pt x="147317" y="4526"/>
                  </a:lnTo>
                  <a:lnTo>
                    <a:pt x="152187" y="6816"/>
                  </a:lnTo>
                  <a:lnTo>
                    <a:pt x="157021" y="9295"/>
                  </a:lnTo>
                  <a:lnTo>
                    <a:pt x="166625" y="14589"/>
                  </a:lnTo>
                  <a:lnTo>
                    <a:pt x="190492" y="28584"/>
                  </a:lnTo>
                  <a:lnTo>
                    <a:pt x="197905" y="34275"/>
                  </a:lnTo>
                  <a:lnTo>
                    <a:pt x="200992" y="37126"/>
                  </a:lnTo>
                  <a:lnTo>
                    <a:pt x="206540" y="45374"/>
                  </a:lnTo>
                  <a:lnTo>
                    <a:pt x="209131" y="50240"/>
                  </a:lnTo>
                  <a:lnTo>
                    <a:pt x="211652" y="55389"/>
                  </a:lnTo>
                  <a:lnTo>
                    <a:pt x="214126" y="60727"/>
                  </a:lnTo>
                  <a:lnTo>
                    <a:pt x="216570" y="66190"/>
                  </a:lnTo>
                  <a:lnTo>
                    <a:pt x="218199" y="71738"/>
                  </a:lnTo>
                  <a:lnTo>
                    <a:pt x="219284" y="77341"/>
                  </a:lnTo>
                  <a:lnTo>
                    <a:pt x="220009" y="82982"/>
                  </a:lnTo>
                  <a:lnTo>
                    <a:pt x="221285" y="88647"/>
                  </a:lnTo>
                  <a:lnTo>
                    <a:pt x="222929" y="94329"/>
                  </a:lnTo>
                  <a:lnTo>
                    <a:pt x="224820" y="100022"/>
                  </a:lnTo>
                  <a:lnTo>
                    <a:pt x="225286" y="105722"/>
                  </a:lnTo>
                  <a:lnTo>
                    <a:pt x="224803" y="111427"/>
                  </a:lnTo>
                  <a:lnTo>
                    <a:pt x="223688" y="117136"/>
                  </a:lnTo>
                  <a:lnTo>
                    <a:pt x="222944" y="122846"/>
                  </a:lnTo>
                  <a:lnTo>
                    <a:pt x="222448" y="128558"/>
                  </a:lnTo>
                  <a:lnTo>
                    <a:pt x="222118" y="134271"/>
                  </a:lnTo>
                  <a:lnTo>
                    <a:pt x="221104" y="139985"/>
                  </a:lnTo>
                  <a:lnTo>
                    <a:pt x="219634" y="145699"/>
                  </a:lnTo>
                  <a:lnTo>
                    <a:pt x="217860" y="151414"/>
                  </a:lnTo>
                  <a:lnTo>
                    <a:pt x="215883" y="157128"/>
                  </a:lnTo>
                  <a:lnTo>
                    <a:pt x="213773" y="162843"/>
                  </a:lnTo>
                  <a:lnTo>
                    <a:pt x="209310" y="174273"/>
                  </a:lnTo>
                  <a:lnTo>
                    <a:pt x="197612" y="202848"/>
                  </a:lnTo>
                  <a:lnTo>
                    <a:pt x="194448" y="207610"/>
                  </a:lnTo>
                  <a:lnTo>
                    <a:pt x="186698" y="215442"/>
                  </a:lnTo>
                  <a:lnTo>
                    <a:pt x="180080" y="222098"/>
                  </a:lnTo>
                  <a:lnTo>
                    <a:pt x="173698" y="228231"/>
                  </a:lnTo>
                  <a:lnTo>
                    <a:pt x="165570" y="234132"/>
                  </a:lnTo>
                  <a:lnTo>
                    <a:pt x="158783" y="239929"/>
                  </a:lnTo>
                  <a:lnTo>
                    <a:pt x="155862" y="242809"/>
                  </a:lnTo>
                  <a:lnTo>
                    <a:pt x="152326" y="244728"/>
                  </a:lnTo>
                  <a:lnTo>
                    <a:pt x="144166" y="246861"/>
                  </a:lnTo>
                  <a:lnTo>
                    <a:pt x="135246" y="250349"/>
                  </a:lnTo>
                  <a:lnTo>
                    <a:pt x="125991" y="255074"/>
                  </a:lnTo>
                  <a:lnTo>
                    <a:pt x="116586" y="260350"/>
                  </a:lnTo>
                  <a:lnTo>
                    <a:pt x="107114" y="263329"/>
                  </a:lnTo>
                  <a:lnTo>
                    <a:pt x="97612" y="265606"/>
                  </a:lnTo>
                  <a:lnTo>
                    <a:pt x="88098" y="269793"/>
                  </a:lnTo>
                  <a:lnTo>
                    <a:pt x="84132" y="270338"/>
                  </a:lnTo>
                  <a:lnTo>
                    <a:pt x="80694" y="269749"/>
                  </a:lnTo>
                  <a:lnTo>
                    <a:pt x="73964" y="267506"/>
                  </a:lnTo>
                  <a:lnTo>
                    <a:pt x="65681" y="266510"/>
                  </a:lnTo>
                  <a:lnTo>
                    <a:pt x="59678" y="265949"/>
                  </a:lnTo>
                  <a:lnTo>
                    <a:pt x="56157" y="263278"/>
                  </a:lnTo>
                  <a:lnTo>
                    <a:pt x="54106" y="261232"/>
                  </a:lnTo>
                  <a:lnTo>
                    <a:pt x="51946" y="259868"/>
                  </a:lnTo>
                  <a:lnTo>
                    <a:pt x="47429" y="258353"/>
                  </a:lnTo>
                  <a:lnTo>
                    <a:pt x="45907" y="256996"/>
                  </a:lnTo>
                  <a:lnTo>
                    <a:pt x="44892" y="255139"/>
                  </a:lnTo>
                  <a:lnTo>
                    <a:pt x="43264" y="249866"/>
                  </a:lnTo>
                  <a:lnTo>
                    <a:pt x="42981" y="244401"/>
                  </a:lnTo>
                  <a:lnTo>
                    <a:pt x="43736" y="241980"/>
                  </a:lnTo>
                  <a:lnTo>
                    <a:pt x="46690" y="236750"/>
                  </a:lnTo>
                  <a:lnTo>
                    <a:pt x="52817" y="228450"/>
                  </a:lnTo>
                  <a:lnTo>
                    <a:pt x="54261" y="225631"/>
                  </a:lnTo>
                  <a:lnTo>
                    <a:pt x="55866" y="219959"/>
                  </a:lnTo>
                  <a:lnTo>
                    <a:pt x="57882" y="218065"/>
                  </a:lnTo>
                  <a:lnTo>
                    <a:pt x="60813" y="216803"/>
                  </a:lnTo>
                  <a:lnTo>
                    <a:pt x="64354" y="215961"/>
                  </a:lnTo>
                  <a:lnTo>
                    <a:pt x="70407" y="212486"/>
                  </a:lnTo>
                  <a:lnTo>
                    <a:pt x="73132" y="210226"/>
                  </a:lnTo>
                  <a:lnTo>
                    <a:pt x="78276" y="207714"/>
                  </a:lnTo>
                  <a:lnTo>
                    <a:pt x="84002" y="206598"/>
                  </a:lnTo>
                  <a:lnTo>
                    <a:pt x="91839" y="206102"/>
                  </a:lnTo>
                  <a:lnTo>
                    <a:pt x="101383" y="205823"/>
                  </a:lnTo>
                  <a:lnTo>
                    <a:pt x="116823" y="205740"/>
                  </a:lnTo>
                  <a:lnTo>
                    <a:pt x="122332" y="206681"/>
                  </a:lnTo>
                  <a:lnTo>
                    <a:pt x="127592" y="208261"/>
                  </a:lnTo>
                  <a:lnTo>
                    <a:pt x="132686" y="210266"/>
                  </a:lnTo>
                  <a:lnTo>
                    <a:pt x="137670" y="211603"/>
                  </a:lnTo>
                  <a:lnTo>
                    <a:pt x="142580" y="212495"/>
                  </a:lnTo>
                  <a:lnTo>
                    <a:pt x="147441" y="213089"/>
                  </a:lnTo>
                  <a:lnTo>
                    <a:pt x="152269" y="214438"/>
                  </a:lnTo>
                  <a:lnTo>
                    <a:pt x="161867" y="218476"/>
                  </a:lnTo>
                  <a:lnTo>
                    <a:pt x="171424" y="220906"/>
                  </a:lnTo>
                  <a:lnTo>
                    <a:pt x="180964" y="222939"/>
                  </a:lnTo>
                  <a:lnTo>
                    <a:pt x="190495" y="227017"/>
                  </a:lnTo>
                  <a:lnTo>
                    <a:pt x="198434" y="231343"/>
                  </a:lnTo>
                  <a:lnTo>
                    <a:pt x="219956" y="243770"/>
                  </a:lnTo>
                  <a:lnTo>
                    <a:pt x="228393" y="249179"/>
                  </a:lnTo>
                  <a:lnTo>
                    <a:pt x="234812" y="253738"/>
                  </a:lnTo>
                  <a:lnTo>
                    <a:pt x="239885" y="257730"/>
                  </a:lnTo>
                  <a:lnTo>
                    <a:pt x="244855" y="260391"/>
                  </a:lnTo>
                  <a:lnTo>
                    <a:pt x="249756" y="262165"/>
                  </a:lnTo>
                  <a:lnTo>
                    <a:pt x="254610" y="263347"/>
                  </a:lnTo>
                  <a:lnTo>
                    <a:pt x="259433" y="265088"/>
                  </a:lnTo>
                  <a:lnTo>
                    <a:pt x="269027" y="269563"/>
                  </a:lnTo>
                  <a:lnTo>
                    <a:pt x="276466" y="272186"/>
                  </a:lnTo>
                  <a:lnTo>
                    <a:pt x="285116" y="273663"/>
                  </a:lnTo>
                  <a:lnTo>
                    <a:pt x="287708" y="273871"/>
                  </a:lnTo>
                  <a:lnTo>
                    <a:pt x="294823" y="276641"/>
                  </a:lnTo>
                  <a:lnTo>
                    <a:pt x="307181" y="2828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21"/>
            <p:cNvSpPr/>
            <p:nvPr/>
          </p:nvSpPr>
          <p:spPr>
            <a:xfrm>
              <a:off x="4371975" y="1963102"/>
              <a:ext cx="250032" cy="240031"/>
            </a:xfrm>
            <a:custGeom>
              <a:avLst/>
              <a:gdLst/>
              <a:ahLst/>
              <a:cxnLst/>
              <a:rect l="0" t="0" r="0" b="0"/>
              <a:pathLst>
                <a:path w="250032" h="240031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6" y="6785"/>
                  </a:lnTo>
                  <a:lnTo>
                    <a:pt x="3792" y="7381"/>
                  </a:lnTo>
                  <a:lnTo>
                    <a:pt x="7771" y="10583"/>
                  </a:lnTo>
                  <a:lnTo>
                    <a:pt x="14473" y="17741"/>
                  </a:lnTo>
                  <a:lnTo>
                    <a:pt x="21486" y="25894"/>
                  </a:lnTo>
                  <a:lnTo>
                    <a:pt x="30967" y="37183"/>
                  </a:lnTo>
                  <a:lnTo>
                    <a:pt x="37840" y="42878"/>
                  </a:lnTo>
                  <a:lnTo>
                    <a:pt x="41895" y="45731"/>
                  </a:lnTo>
                  <a:lnTo>
                    <a:pt x="45393" y="49537"/>
                  </a:lnTo>
                  <a:lnTo>
                    <a:pt x="48517" y="53980"/>
                  </a:lnTo>
                  <a:lnTo>
                    <a:pt x="51395" y="58847"/>
                  </a:lnTo>
                  <a:lnTo>
                    <a:pt x="54901" y="63996"/>
                  </a:lnTo>
                  <a:lnTo>
                    <a:pt x="58826" y="69334"/>
                  </a:lnTo>
                  <a:lnTo>
                    <a:pt x="67419" y="80345"/>
                  </a:lnTo>
                  <a:lnTo>
                    <a:pt x="76530" y="91589"/>
                  </a:lnTo>
                  <a:lnTo>
                    <a:pt x="80389" y="97254"/>
                  </a:lnTo>
                  <a:lnTo>
                    <a:pt x="83755" y="102937"/>
                  </a:lnTo>
                  <a:lnTo>
                    <a:pt x="86793" y="108629"/>
                  </a:lnTo>
                  <a:lnTo>
                    <a:pt x="90406" y="114330"/>
                  </a:lnTo>
                  <a:lnTo>
                    <a:pt x="94401" y="120035"/>
                  </a:lnTo>
                  <a:lnTo>
                    <a:pt x="98653" y="125743"/>
                  </a:lnTo>
                  <a:lnTo>
                    <a:pt x="107610" y="137166"/>
                  </a:lnTo>
                  <a:lnTo>
                    <a:pt x="126296" y="160021"/>
                  </a:lnTo>
                  <a:lnTo>
                    <a:pt x="131028" y="164784"/>
                  </a:lnTo>
                  <a:lnTo>
                    <a:pt x="135771" y="168911"/>
                  </a:lnTo>
                  <a:lnTo>
                    <a:pt x="140520" y="172615"/>
                  </a:lnTo>
                  <a:lnTo>
                    <a:pt x="145274" y="176989"/>
                  </a:lnTo>
                  <a:lnTo>
                    <a:pt x="150030" y="181810"/>
                  </a:lnTo>
                  <a:lnTo>
                    <a:pt x="154789" y="186929"/>
                  </a:lnTo>
                  <a:lnTo>
                    <a:pt x="159549" y="191295"/>
                  </a:lnTo>
                  <a:lnTo>
                    <a:pt x="164309" y="195157"/>
                  </a:lnTo>
                  <a:lnTo>
                    <a:pt x="169071" y="198685"/>
                  </a:lnTo>
                  <a:lnTo>
                    <a:pt x="173832" y="201989"/>
                  </a:lnTo>
                  <a:lnTo>
                    <a:pt x="183357" y="208201"/>
                  </a:lnTo>
                  <a:lnTo>
                    <a:pt x="190765" y="214136"/>
                  </a:lnTo>
                  <a:lnTo>
                    <a:pt x="193852" y="217053"/>
                  </a:lnTo>
                  <a:lnTo>
                    <a:pt x="197497" y="218997"/>
                  </a:lnTo>
                  <a:lnTo>
                    <a:pt x="201514" y="220293"/>
                  </a:lnTo>
                  <a:lnTo>
                    <a:pt x="205780" y="221157"/>
                  </a:lnTo>
                  <a:lnTo>
                    <a:pt x="212637" y="224657"/>
                  </a:lnTo>
                  <a:lnTo>
                    <a:pt x="218330" y="229388"/>
                  </a:lnTo>
                  <a:lnTo>
                    <a:pt x="223506" y="234665"/>
                  </a:lnTo>
                  <a:lnTo>
                    <a:pt x="225998" y="236454"/>
                  </a:lnTo>
                  <a:lnTo>
                    <a:pt x="230883" y="238441"/>
                  </a:lnTo>
                  <a:lnTo>
                    <a:pt x="238095" y="239559"/>
                  </a:lnTo>
                  <a:lnTo>
                    <a:pt x="244373" y="239968"/>
                  </a:lnTo>
                  <a:lnTo>
                    <a:pt x="250031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22"/>
            <p:cNvSpPr/>
            <p:nvPr/>
          </p:nvSpPr>
          <p:spPr>
            <a:xfrm>
              <a:off x="4429125" y="1997392"/>
              <a:ext cx="121444" cy="197169"/>
            </a:xfrm>
            <a:custGeom>
              <a:avLst/>
              <a:gdLst/>
              <a:ahLst/>
              <a:cxnLst/>
              <a:rect l="0" t="0" r="0" b="0"/>
              <a:pathLst>
                <a:path w="121444" h="197169">
                  <a:moveTo>
                    <a:pt x="121443" y="0"/>
                  </a:moveTo>
                  <a:lnTo>
                    <a:pt x="117652" y="0"/>
                  </a:lnTo>
                  <a:lnTo>
                    <a:pt x="116534" y="953"/>
                  </a:lnTo>
                  <a:lnTo>
                    <a:pt x="115789" y="2540"/>
                  </a:lnTo>
                  <a:lnTo>
                    <a:pt x="115292" y="4551"/>
                  </a:lnTo>
                  <a:lnTo>
                    <a:pt x="114168" y="5892"/>
                  </a:lnTo>
                  <a:lnTo>
                    <a:pt x="112625" y="6785"/>
                  </a:lnTo>
                  <a:lnTo>
                    <a:pt x="110802" y="7381"/>
                  </a:lnTo>
                  <a:lnTo>
                    <a:pt x="108793" y="9683"/>
                  </a:lnTo>
                  <a:lnTo>
                    <a:pt x="106660" y="13123"/>
                  </a:lnTo>
                  <a:lnTo>
                    <a:pt x="104444" y="17321"/>
                  </a:lnTo>
                  <a:lnTo>
                    <a:pt x="102173" y="21072"/>
                  </a:lnTo>
                  <a:lnTo>
                    <a:pt x="99865" y="24526"/>
                  </a:lnTo>
                  <a:lnTo>
                    <a:pt x="97533" y="27780"/>
                  </a:lnTo>
                  <a:lnTo>
                    <a:pt x="95184" y="31856"/>
                  </a:lnTo>
                  <a:lnTo>
                    <a:pt x="92824" y="36477"/>
                  </a:lnTo>
                  <a:lnTo>
                    <a:pt x="90458" y="41463"/>
                  </a:lnTo>
                  <a:lnTo>
                    <a:pt x="85712" y="52083"/>
                  </a:lnTo>
                  <a:lnTo>
                    <a:pt x="83335" y="57582"/>
                  </a:lnTo>
                  <a:lnTo>
                    <a:pt x="80956" y="62201"/>
                  </a:lnTo>
                  <a:lnTo>
                    <a:pt x="78577" y="66232"/>
                  </a:lnTo>
                  <a:lnTo>
                    <a:pt x="76197" y="69872"/>
                  </a:lnTo>
                  <a:lnTo>
                    <a:pt x="73023" y="74204"/>
                  </a:lnTo>
                  <a:lnTo>
                    <a:pt x="69320" y="78997"/>
                  </a:lnTo>
                  <a:lnTo>
                    <a:pt x="65263" y="84097"/>
                  </a:lnTo>
                  <a:lnTo>
                    <a:pt x="61765" y="89402"/>
                  </a:lnTo>
                  <a:lnTo>
                    <a:pt x="58639" y="94844"/>
                  </a:lnTo>
                  <a:lnTo>
                    <a:pt x="55761" y="100377"/>
                  </a:lnTo>
                  <a:lnTo>
                    <a:pt x="53049" y="105971"/>
                  </a:lnTo>
                  <a:lnTo>
                    <a:pt x="47919" y="117266"/>
                  </a:lnTo>
                  <a:lnTo>
                    <a:pt x="45439" y="121992"/>
                  </a:lnTo>
                  <a:lnTo>
                    <a:pt x="42993" y="126096"/>
                  </a:lnTo>
                  <a:lnTo>
                    <a:pt x="40568" y="129784"/>
                  </a:lnTo>
                  <a:lnTo>
                    <a:pt x="38158" y="134148"/>
                  </a:lnTo>
                  <a:lnTo>
                    <a:pt x="35757" y="138962"/>
                  </a:lnTo>
                  <a:lnTo>
                    <a:pt x="33363" y="144076"/>
                  </a:lnTo>
                  <a:lnTo>
                    <a:pt x="28586" y="154839"/>
                  </a:lnTo>
                  <a:lnTo>
                    <a:pt x="26201" y="160376"/>
                  </a:lnTo>
                  <a:lnTo>
                    <a:pt x="23817" y="165020"/>
                  </a:lnTo>
                  <a:lnTo>
                    <a:pt x="21434" y="169068"/>
                  </a:lnTo>
                  <a:lnTo>
                    <a:pt x="19052" y="172720"/>
                  </a:lnTo>
                  <a:lnTo>
                    <a:pt x="16670" y="176107"/>
                  </a:lnTo>
                  <a:lnTo>
                    <a:pt x="14289" y="179317"/>
                  </a:lnTo>
                  <a:lnTo>
                    <a:pt x="11907" y="182410"/>
                  </a:lnTo>
                  <a:lnTo>
                    <a:pt x="10319" y="185424"/>
                  </a:lnTo>
                  <a:lnTo>
                    <a:pt x="8555" y="191313"/>
                  </a:lnTo>
                  <a:lnTo>
                    <a:pt x="7290" y="193265"/>
                  </a:lnTo>
                  <a:lnTo>
                    <a:pt x="5654" y="194566"/>
                  </a:lnTo>
                  <a:lnTo>
                    <a:pt x="0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23"/>
            <p:cNvSpPr/>
            <p:nvPr/>
          </p:nvSpPr>
          <p:spPr>
            <a:xfrm>
              <a:off x="4689625" y="1886054"/>
              <a:ext cx="168126" cy="145514"/>
            </a:xfrm>
            <a:custGeom>
              <a:avLst/>
              <a:gdLst/>
              <a:ahLst/>
              <a:cxnLst/>
              <a:rect l="0" t="0" r="0" b="0"/>
              <a:pathLst>
                <a:path w="168126" h="145514">
                  <a:moveTo>
                    <a:pt x="3818" y="8468"/>
                  </a:moveTo>
                  <a:lnTo>
                    <a:pt x="7611" y="8468"/>
                  </a:lnTo>
                  <a:lnTo>
                    <a:pt x="10316" y="7516"/>
                  </a:lnTo>
                  <a:lnTo>
                    <a:pt x="13706" y="5928"/>
                  </a:lnTo>
                  <a:lnTo>
                    <a:pt x="22969" y="1087"/>
                  </a:lnTo>
                  <a:lnTo>
                    <a:pt x="25317" y="690"/>
                  </a:lnTo>
                  <a:lnTo>
                    <a:pt x="28469" y="425"/>
                  </a:lnTo>
                  <a:lnTo>
                    <a:pt x="35412" y="131"/>
                  </a:lnTo>
                  <a:lnTo>
                    <a:pt x="41143" y="0"/>
                  </a:lnTo>
                  <a:lnTo>
                    <a:pt x="44577" y="918"/>
                  </a:lnTo>
                  <a:lnTo>
                    <a:pt x="48454" y="2482"/>
                  </a:lnTo>
                  <a:lnTo>
                    <a:pt x="52625" y="4478"/>
                  </a:lnTo>
                  <a:lnTo>
                    <a:pt x="56993" y="5808"/>
                  </a:lnTo>
                  <a:lnTo>
                    <a:pt x="61494" y="6695"/>
                  </a:lnTo>
                  <a:lnTo>
                    <a:pt x="66081" y="7286"/>
                  </a:lnTo>
                  <a:lnTo>
                    <a:pt x="70727" y="8632"/>
                  </a:lnTo>
                  <a:lnTo>
                    <a:pt x="75412" y="10483"/>
                  </a:lnTo>
                  <a:lnTo>
                    <a:pt x="80122" y="12669"/>
                  </a:lnTo>
                  <a:lnTo>
                    <a:pt x="84057" y="15078"/>
                  </a:lnTo>
                  <a:lnTo>
                    <a:pt x="87473" y="17637"/>
                  </a:lnTo>
                  <a:lnTo>
                    <a:pt x="90545" y="20296"/>
                  </a:lnTo>
                  <a:lnTo>
                    <a:pt x="93386" y="23021"/>
                  </a:lnTo>
                  <a:lnTo>
                    <a:pt x="96074" y="25790"/>
                  </a:lnTo>
                  <a:lnTo>
                    <a:pt x="98659" y="28589"/>
                  </a:lnTo>
                  <a:lnTo>
                    <a:pt x="100383" y="31407"/>
                  </a:lnTo>
                  <a:lnTo>
                    <a:pt x="101533" y="34238"/>
                  </a:lnTo>
                  <a:lnTo>
                    <a:pt x="102299" y="37078"/>
                  </a:lnTo>
                  <a:lnTo>
                    <a:pt x="103603" y="40877"/>
                  </a:lnTo>
                  <a:lnTo>
                    <a:pt x="105267" y="45313"/>
                  </a:lnTo>
                  <a:lnTo>
                    <a:pt x="107169" y="50177"/>
                  </a:lnTo>
                  <a:lnTo>
                    <a:pt x="108438" y="54371"/>
                  </a:lnTo>
                  <a:lnTo>
                    <a:pt x="109283" y="58120"/>
                  </a:lnTo>
                  <a:lnTo>
                    <a:pt x="109847" y="61572"/>
                  </a:lnTo>
                  <a:lnTo>
                    <a:pt x="110223" y="64826"/>
                  </a:lnTo>
                  <a:lnTo>
                    <a:pt x="110474" y="67947"/>
                  </a:lnTo>
                  <a:lnTo>
                    <a:pt x="110640" y="70981"/>
                  </a:lnTo>
                  <a:lnTo>
                    <a:pt x="109958" y="74908"/>
                  </a:lnTo>
                  <a:lnTo>
                    <a:pt x="108710" y="79432"/>
                  </a:lnTo>
                  <a:lnTo>
                    <a:pt x="107084" y="84352"/>
                  </a:lnTo>
                  <a:lnTo>
                    <a:pt x="105999" y="88585"/>
                  </a:lnTo>
                  <a:lnTo>
                    <a:pt x="105277" y="92359"/>
                  </a:lnTo>
                  <a:lnTo>
                    <a:pt x="104794" y="95828"/>
                  </a:lnTo>
                  <a:lnTo>
                    <a:pt x="103680" y="99093"/>
                  </a:lnTo>
                  <a:lnTo>
                    <a:pt x="102142" y="102222"/>
                  </a:lnTo>
                  <a:lnTo>
                    <a:pt x="100324" y="105261"/>
                  </a:lnTo>
                  <a:lnTo>
                    <a:pt x="99112" y="108239"/>
                  </a:lnTo>
                  <a:lnTo>
                    <a:pt x="98304" y="111177"/>
                  </a:lnTo>
                  <a:lnTo>
                    <a:pt x="97765" y="114088"/>
                  </a:lnTo>
                  <a:lnTo>
                    <a:pt x="96611" y="116982"/>
                  </a:lnTo>
                  <a:lnTo>
                    <a:pt x="95050" y="119863"/>
                  </a:lnTo>
                  <a:lnTo>
                    <a:pt x="93214" y="122736"/>
                  </a:lnTo>
                  <a:lnTo>
                    <a:pt x="91197" y="124652"/>
                  </a:lnTo>
                  <a:lnTo>
                    <a:pt x="89058" y="125929"/>
                  </a:lnTo>
                  <a:lnTo>
                    <a:pt x="86839" y="126780"/>
                  </a:lnTo>
                  <a:lnTo>
                    <a:pt x="83771" y="128300"/>
                  </a:lnTo>
                  <a:lnTo>
                    <a:pt x="80139" y="130266"/>
                  </a:lnTo>
                  <a:lnTo>
                    <a:pt x="76130" y="132530"/>
                  </a:lnTo>
                  <a:lnTo>
                    <a:pt x="72663" y="134038"/>
                  </a:lnTo>
                  <a:lnTo>
                    <a:pt x="69559" y="135044"/>
                  </a:lnTo>
                  <a:lnTo>
                    <a:pt x="66696" y="135715"/>
                  </a:lnTo>
                  <a:lnTo>
                    <a:pt x="63993" y="137114"/>
                  </a:lnTo>
                  <a:lnTo>
                    <a:pt x="58873" y="141209"/>
                  </a:lnTo>
                  <a:lnTo>
                    <a:pt x="55603" y="142682"/>
                  </a:lnTo>
                  <a:lnTo>
                    <a:pt x="51835" y="143664"/>
                  </a:lnTo>
                  <a:lnTo>
                    <a:pt x="47735" y="144319"/>
                  </a:lnTo>
                  <a:lnTo>
                    <a:pt x="44209" y="144755"/>
                  </a:lnTo>
                  <a:lnTo>
                    <a:pt x="41065" y="145046"/>
                  </a:lnTo>
                  <a:lnTo>
                    <a:pt x="38174" y="145240"/>
                  </a:lnTo>
                  <a:lnTo>
                    <a:pt x="30729" y="145456"/>
                  </a:lnTo>
                  <a:lnTo>
                    <a:pt x="26522" y="145513"/>
                  </a:lnTo>
                  <a:lnTo>
                    <a:pt x="22922" y="144599"/>
                  </a:lnTo>
                  <a:lnTo>
                    <a:pt x="19730" y="143037"/>
                  </a:lnTo>
                  <a:lnTo>
                    <a:pt x="16807" y="141043"/>
                  </a:lnTo>
                  <a:lnTo>
                    <a:pt x="14065" y="139714"/>
                  </a:lnTo>
                  <a:lnTo>
                    <a:pt x="8901" y="138237"/>
                  </a:lnTo>
                  <a:lnTo>
                    <a:pt x="7207" y="136891"/>
                  </a:lnTo>
                  <a:lnTo>
                    <a:pt x="6077" y="135041"/>
                  </a:lnTo>
                  <a:lnTo>
                    <a:pt x="5324" y="132855"/>
                  </a:lnTo>
                  <a:lnTo>
                    <a:pt x="4028" y="130445"/>
                  </a:lnTo>
                  <a:lnTo>
                    <a:pt x="2371" y="127886"/>
                  </a:lnTo>
                  <a:lnTo>
                    <a:pt x="472" y="125228"/>
                  </a:lnTo>
                  <a:lnTo>
                    <a:pt x="0" y="123455"/>
                  </a:lnTo>
                  <a:lnTo>
                    <a:pt x="479" y="122274"/>
                  </a:lnTo>
                  <a:lnTo>
                    <a:pt x="1592" y="121486"/>
                  </a:lnTo>
                  <a:lnTo>
                    <a:pt x="2334" y="120009"/>
                  </a:lnTo>
                  <a:lnTo>
                    <a:pt x="3159" y="115827"/>
                  </a:lnTo>
                  <a:lnTo>
                    <a:pt x="4172" y="114330"/>
                  </a:lnTo>
                  <a:lnTo>
                    <a:pt x="5641" y="113333"/>
                  </a:lnTo>
                  <a:lnTo>
                    <a:pt x="7416" y="112668"/>
                  </a:lnTo>
                  <a:lnTo>
                    <a:pt x="11502" y="109389"/>
                  </a:lnTo>
                  <a:lnTo>
                    <a:pt x="13704" y="107181"/>
                  </a:lnTo>
                  <a:lnTo>
                    <a:pt x="15964" y="105709"/>
                  </a:lnTo>
                  <a:lnTo>
                    <a:pt x="20594" y="104074"/>
                  </a:lnTo>
                  <a:lnTo>
                    <a:pt x="25297" y="103347"/>
                  </a:lnTo>
                  <a:lnTo>
                    <a:pt x="27663" y="103153"/>
                  </a:lnTo>
                  <a:lnTo>
                    <a:pt x="30827" y="103024"/>
                  </a:lnTo>
                  <a:lnTo>
                    <a:pt x="42865" y="102842"/>
                  </a:lnTo>
                  <a:lnTo>
                    <a:pt x="51864" y="102800"/>
                  </a:lnTo>
                  <a:lnTo>
                    <a:pt x="56486" y="103741"/>
                  </a:lnTo>
                  <a:lnTo>
                    <a:pt x="61155" y="105321"/>
                  </a:lnTo>
                  <a:lnTo>
                    <a:pt x="65856" y="107327"/>
                  </a:lnTo>
                  <a:lnTo>
                    <a:pt x="71370" y="108664"/>
                  </a:lnTo>
                  <a:lnTo>
                    <a:pt x="77428" y="109555"/>
                  </a:lnTo>
                  <a:lnTo>
                    <a:pt x="83848" y="110149"/>
                  </a:lnTo>
                  <a:lnTo>
                    <a:pt x="89715" y="110546"/>
                  </a:lnTo>
                  <a:lnTo>
                    <a:pt x="100468" y="110986"/>
                  </a:lnTo>
                  <a:lnTo>
                    <a:pt x="105558" y="112056"/>
                  </a:lnTo>
                  <a:lnTo>
                    <a:pt x="110538" y="113722"/>
                  </a:lnTo>
                  <a:lnTo>
                    <a:pt x="115446" y="115785"/>
                  </a:lnTo>
                  <a:lnTo>
                    <a:pt x="119512" y="117160"/>
                  </a:lnTo>
                  <a:lnTo>
                    <a:pt x="123016" y="118077"/>
                  </a:lnTo>
                  <a:lnTo>
                    <a:pt x="126146" y="118688"/>
                  </a:lnTo>
                  <a:lnTo>
                    <a:pt x="130614" y="120048"/>
                  </a:lnTo>
                  <a:lnTo>
                    <a:pt x="135974" y="121907"/>
                  </a:lnTo>
                  <a:lnTo>
                    <a:pt x="141928" y="124099"/>
                  </a:lnTo>
                  <a:lnTo>
                    <a:pt x="146691" y="125561"/>
                  </a:lnTo>
                  <a:lnTo>
                    <a:pt x="150661" y="126535"/>
                  </a:lnTo>
                  <a:lnTo>
                    <a:pt x="154101" y="127184"/>
                  </a:lnTo>
                  <a:lnTo>
                    <a:pt x="157188" y="127617"/>
                  </a:lnTo>
                  <a:lnTo>
                    <a:pt x="160040" y="127906"/>
                  </a:lnTo>
                  <a:lnTo>
                    <a:pt x="168125" y="1284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24"/>
            <p:cNvSpPr/>
            <p:nvPr/>
          </p:nvSpPr>
          <p:spPr>
            <a:xfrm>
              <a:off x="5029200" y="1920240"/>
              <a:ext cx="92869" cy="231458"/>
            </a:xfrm>
            <a:custGeom>
              <a:avLst/>
              <a:gdLst/>
              <a:ahLst/>
              <a:cxnLst/>
              <a:rect l="0" t="0" r="0" b="0"/>
              <a:pathLst>
                <a:path w="92869" h="231458">
                  <a:moveTo>
                    <a:pt x="0" y="0"/>
                  </a:moveTo>
                  <a:lnTo>
                    <a:pt x="6151" y="0"/>
                  </a:lnTo>
                  <a:lnTo>
                    <a:pt x="6482" y="952"/>
                  </a:lnTo>
                  <a:lnTo>
                    <a:pt x="6849" y="4551"/>
                  </a:lnTo>
                  <a:lnTo>
                    <a:pt x="7741" y="6844"/>
                  </a:lnTo>
                  <a:lnTo>
                    <a:pt x="9129" y="9325"/>
                  </a:lnTo>
                  <a:lnTo>
                    <a:pt x="10849" y="11931"/>
                  </a:lnTo>
                  <a:lnTo>
                    <a:pt x="11995" y="14622"/>
                  </a:lnTo>
                  <a:lnTo>
                    <a:pt x="13268" y="20151"/>
                  </a:lnTo>
                  <a:lnTo>
                    <a:pt x="15951" y="25783"/>
                  </a:lnTo>
                  <a:lnTo>
                    <a:pt x="17777" y="28619"/>
                  </a:lnTo>
                  <a:lnTo>
                    <a:pt x="19789" y="32414"/>
                  </a:lnTo>
                  <a:lnTo>
                    <a:pt x="21924" y="36849"/>
                  </a:lnTo>
                  <a:lnTo>
                    <a:pt x="26413" y="46857"/>
                  </a:lnTo>
                  <a:lnTo>
                    <a:pt x="31053" y="57655"/>
                  </a:lnTo>
                  <a:lnTo>
                    <a:pt x="32608" y="62249"/>
                  </a:lnTo>
                  <a:lnTo>
                    <a:pt x="33646" y="66264"/>
                  </a:lnTo>
                  <a:lnTo>
                    <a:pt x="34337" y="69894"/>
                  </a:lnTo>
                  <a:lnTo>
                    <a:pt x="35591" y="75171"/>
                  </a:lnTo>
                  <a:lnTo>
                    <a:pt x="39101" y="88654"/>
                  </a:lnTo>
                  <a:lnTo>
                    <a:pt x="41149" y="95298"/>
                  </a:lnTo>
                  <a:lnTo>
                    <a:pt x="43307" y="101631"/>
                  </a:lnTo>
                  <a:lnTo>
                    <a:pt x="45541" y="107759"/>
                  </a:lnTo>
                  <a:lnTo>
                    <a:pt x="50138" y="119648"/>
                  </a:lnTo>
                  <a:lnTo>
                    <a:pt x="52475" y="125485"/>
                  </a:lnTo>
                  <a:lnTo>
                    <a:pt x="54033" y="131282"/>
                  </a:lnTo>
                  <a:lnTo>
                    <a:pt x="55072" y="137051"/>
                  </a:lnTo>
                  <a:lnTo>
                    <a:pt x="55765" y="142802"/>
                  </a:lnTo>
                  <a:lnTo>
                    <a:pt x="57020" y="148541"/>
                  </a:lnTo>
                  <a:lnTo>
                    <a:pt x="58651" y="154272"/>
                  </a:lnTo>
                  <a:lnTo>
                    <a:pt x="60532" y="159998"/>
                  </a:lnTo>
                  <a:lnTo>
                    <a:pt x="62579" y="165720"/>
                  </a:lnTo>
                  <a:lnTo>
                    <a:pt x="66972" y="177158"/>
                  </a:lnTo>
                  <a:lnTo>
                    <a:pt x="69254" y="181923"/>
                  </a:lnTo>
                  <a:lnTo>
                    <a:pt x="71570" y="186052"/>
                  </a:lnTo>
                  <a:lnTo>
                    <a:pt x="73906" y="189757"/>
                  </a:lnTo>
                  <a:lnTo>
                    <a:pt x="76503" y="196414"/>
                  </a:lnTo>
                  <a:lnTo>
                    <a:pt x="77196" y="199522"/>
                  </a:lnTo>
                  <a:lnTo>
                    <a:pt x="80082" y="205517"/>
                  </a:lnTo>
                  <a:lnTo>
                    <a:pt x="81963" y="208448"/>
                  </a:lnTo>
                  <a:lnTo>
                    <a:pt x="84053" y="214246"/>
                  </a:lnTo>
                  <a:lnTo>
                    <a:pt x="84611" y="217126"/>
                  </a:lnTo>
                  <a:lnTo>
                    <a:pt x="85775" y="219045"/>
                  </a:lnTo>
                  <a:lnTo>
                    <a:pt x="87346" y="220325"/>
                  </a:lnTo>
                  <a:lnTo>
                    <a:pt x="89187" y="221178"/>
                  </a:lnTo>
                  <a:lnTo>
                    <a:pt x="90414" y="222700"/>
                  </a:lnTo>
                  <a:lnTo>
                    <a:pt x="91232" y="224666"/>
                  </a:lnTo>
                  <a:lnTo>
                    <a:pt x="92868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25"/>
            <p:cNvSpPr/>
            <p:nvPr/>
          </p:nvSpPr>
          <p:spPr>
            <a:xfrm>
              <a:off x="4958755" y="2031682"/>
              <a:ext cx="220464" cy="51436"/>
            </a:xfrm>
            <a:custGeom>
              <a:avLst/>
              <a:gdLst/>
              <a:ahLst/>
              <a:cxnLst/>
              <a:rect l="0" t="0" r="0" b="0"/>
              <a:pathLst>
                <a:path w="220464" h="51436">
                  <a:moveTo>
                    <a:pt x="6151" y="51435"/>
                  </a:moveTo>
                  <a:lnTo>
                    <a:pt x="0" y="44054"/>
                  </a:lnTo>
                  <a:lnTo>
                    <a:pt x="463" y="43657"/>
                  </a:lnTo>
                  <a:lnTo>
                    <a:pt x="3094" y="43216"/>
                  </a:lnTo>
                  <a:lnTo>
                    <a:pt x="15376" y="40480"/>
                  </a:lnTo>
                  <a:lnTo>
                    <a:pt x="24207" y="38417"/>
                  </a:lnTo>
                  <a:lnTo>
                    <a:pt x="31682" y="37041"/>
                  </a:lnTo>
                  <a:lnTo>
                    <a:pt x="38253" y="36124"/>
                  </a:lnTo>
                  <a:lnTo>
                    <a:pt x="44221" y="35513"/>
                  </a:lnTo>
                  <a:lnTo>
                    <a:pt x="50581" y="34153"/>
                  </a:lnTo>
                  <a:lnTo>
                    <a:pt x="57202" y="32294"/>
                  </a:lnTo>
                  <a:lnTo>
                    <a:pt x="63997" y="30102"/>
                  </a:lnTo>
                  <a:lnTo>
                    <a:pt x="70909" y="28640"/>
                  </a:lnTo>
                  <a:lnTo>
                    <a:pt x="77898" y="27666"/>
                  </a:lnTo>
                  <a:lnTo>
                    <a:pt x="84939" y="27017"/>
                  </a:lnTo>
                  <a:lnTo>
                    <a:pt x="92013" y="26584"/>
                  </a:lnTo>
                  <a:lnTo>
                    <a:pt x="106224" y="26103"/>
                  </a:lnTo>
                  <a:lnTo>
                    <a:pt x="127613" y="25832"/>
                  </a:lnTo>
                  <a:lnTo>
                    <a:pt x="133957" y="24841"/>
                  </a:lnTo>
                  <a:lnTo>
                    <a:pt x="139773" y="23229"/>
                  </a:lnTo>
                  <a:lnTo>
                    <a:pt x="145239" y="21201"/>
                  </a:lnTo>
                  <a:lnTo>
                    <a:pt x="150470" y="19849"/>
                  </a:lnTo>
                  <a:lnTo>
                    <a:pt x="155545" y="18948"/>
                  </a:lnTo>
                  <a:lnTo>
                    <a:pt x="160516" y="18347"/>
                  </a:lnTo>
                  <a:lnTo>
                    <a:pt x="165417" y="17946"/>
                  </a:lnTo>
                  <a:lnTo>
                    <a:pt x="170273" y="17679"/>
                  </a:lnTo>
                  <a:lnTo>
                    <a:pt x="175096" y="17501"/>
                  </a:lnTo>
                  <a:lnTo>
                    <a:pt x="179900" y="16430"/>
                  </a:lnTo>
                  <a:lnTo>
                    <a:pt x="184689" y="14764"/>
                  </a:lnTo>
                  <a:lnTo>
                    <a:pt x="189471" y="12700"/>
                  </a:lnTo>
                  <a:lnTo>
                    <a:pt x="194245" y="11324"/>
                  </a:lnTo>
                  <a:lnTo>
                    <a:pt x="199016" y="10407"/>
                  </a:lnTo>
                  <a:lnTo>
                    <a:pt x="203784" y="9796"/>
                  </a:lnTo>
                  <a:lnTo>
                    <a:pt x="207756" y="8435"/>
                  </a:lnTo>
                  <a:lnTo>
                    <a:pt x="211198" y="6576"/>
                  </a:lnTo>
                  <a:lnTo>
                    <a:pt x="2204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26"/>
            <p:cNvSpPr/>
            <p:nvPr/>
          </p:nvSpPr>
          <p:spPr>
            <a:xfrm>
              <a:off x="5193506" y="1834515"/>
              <a:ext cx="121445" cy="325756"/>
            </a:xfrm>
            <a:custGeom>
              <a:avLst/>
              <a:gdLst/>
              <a:ahLst/>
              <a:cxnLst/>
              <a:rect l="0" t="0" r="0" b="0"/>
              <a:pathLst>
                <a:path w="121445" h="325756">
                  <a:moveTo>
                    <a:pt x="0" y="0"/>
                  </a:moveTo>
                  <a:lnTo>
                    <a:pt x="3793" y="0"/>
                  </a:lnTo>
                  <a:lnTo>
                    <a:pt x="5703" y="952"/>
                  </a:lnTo>
                  <a:lnTo>
                    <a:pt x="7771" y="2540"/>
                  </a:lnTo>
                  <a:lnTo>
                    <a:pt x="9943" y="4551"/>
                  </a:lnTo>
                  <a:lnTo>
                    <a:pt x="12185" y="5891"/>
                  </a:lnTo>
                  <a:lnTo>
                    <a:pt x="14473" y="6785"/>
                  </a:lnTo>
                  <a:lnTo>
                    <a:pt x="16793" y="7380"/>
                  </a:lnTo>
                  <a:lnTo>
                    <a:pt x="19132" y="8730"/>
                  </a:lnTo>
                  <a:lnTo>
                    <a:pt x="21486" y="10583"/>
                  </a:lnTo>
                  <a:lnTo>
                    <a:pt x="23849" y="12770"/>
                  </a:lnTo>
                  <a:lnTo>
                    <a:pt x="27012" y="14228"/>
                  </a:lnTo>
                  <a:lnTo>
                    <a:pt x="30708" y="15200"/>
                  </a:lnTo>
                  <a:lnTo>
                    <a:pt x="34759" y="15848"/>
                  </a:lnTo>
                  <a:lnTo>
                    <a:pt x="38254" y="17233"/>
                  </a:lnTo>
                  <a:lnTo>
                    <a:pt x="41377" y="19109"/>
                  </a:lnTo>
                  <a:lnTo>
                    <a:pt x="44254" y="21312"/>
                  </a:lnTo>
                  <a:lnTo>
                    <a:pt x="46965" y="23733"/>
                  </a:lnTo>
                  <a:lnTo>
                    <a:pt x="49566" y="26299"/>
                  </a:lnTo>
                  <a:lnTo>
                    <a:pt x="52094" y="28962"/>
                  </a:lnTo>
                  <a:lnTo>
                    <a:pt x="53779" y="31691"/>
                  </a:lnTo>
                  <a:lnTo>
                    <a:pt x="56945" y="41034"/>
                  </a:lnTo>
                  <a:lnTo>
                    <a:pt x="60498" y="50305"/>
                  </a:lnTo>
                  <a:lnTo>
                    <a:pt x="63170" y="57132"/>
                  </a:lnTo>
                  <a:lnTo>
                    <a:pt x="65910" y="61270"/>
                  </a:lnTo>
                  <a:lnTo>
                    <a:pt x="67753" y="63706"/>
                  </a:lnTo>
                  <a:lnTo>
                    <a:pt x="68981" y="66283"/>
                  </a:lnTo>
                  <a:lnTo>
                    <a:pt x="71503" y="75413"/>
                  </a:lnTo>
                  <a:lnTo>
                    <a:pt x="74906" y="84634"/>
                  </a:lnTo>
                  <a:lnTo>
                    <a:pt x="78649" y="94294"/>
                  </a:lnTo>
                  <a:lnTo>
                    <a:pt x="82051" y="102551"/>
                  </a:lnTo>
                  <a:lnTo>
                    <a:pt x="84092" y="110030"/>
                  </a:lnTo>
                  <a:lnTo>
                    <a:pt x="85241" y="119596"/>
                  </a:lnTo>
                  <a:lnTo>
                    <a:pt x="85510" y="126496"/>
                  </a:lnTo>
                  <a:lnTo>
                    <a:pt x="85629" y="135913"/>
                  </a:lnTo>
                  <a:lnTo>
                    <a:pt x="86455" y="140138"/>
                  </a:lnTo>
                  <a:lnTo>
                    <a:pt x="89489" y="147374"/>
                  </a:lnTo>
                  <a:lnTo>
                    <a:pt x="91366" y="156304"/>
                  </a:lnTo>
                  <a:lnTo>
                    <a:pt x="92201" y="165671"/>
                  </a:lnTo>
                  <a:lnTo>
                    <a:pt x="92572" y="173009"/>
                  </a:lnTo>
                  <a:lnTo>
                    <a:pt x="92737" y="181985"/>
                  </a:lnTo>
                  <a:lnTo>
                    <a:pt x="92867" y="224436"/>
                  </a:lnTo>
                  <a:lnTo>
                    <a:pt x="94984" y="233417"/>
                  </a:lnTo>
                  <a:lnTo>
                    <a:pt x="97778" y="242805"/>
                  </a:lnTo>
                  <a:lnTo>
                    <a:pt x="99019" y="250154"/>
                  </a:lnTo>
                  <a:lnTo>
                    <a:pt x="101687" y="256594"/>
                  </a:lnTo>
                  <a:lnTo>
                    <a:pt x="103510" y="259645"/>
                  </a:lnTo>
                  <a:lnTo>
                    <a:pt x="105536" y="265575"/>
                  </a:lnTo>
                  <a:lnTo>
                    <a:pt x="106676" y="274269"/>
                  </a:lnTo>
                  <a:lnTo>
                    <a:pt x="107014" y="282877"/>
                  </a:lnTo>
                  <a:lnTo>
                    <a:pt x="107114" y="291460"/>
                  </a:lnTo>
                  <a:lnTo>
                    <a:pt x="107148" y="302894"/>
                  </a:lnTo>
                  <a:lnTo>
                    <a:pt x="107944" y="304799"/>
                  </a:lnTo>
                  <a:lnTo>
                    <a:pt x="109269" y="306069"/>
                  </a:lnTo>
                  <a:lnTo>
                    <a:pt x="110946" y="306916"/>
                  </a:lnTo>
                  <a:lnTo>
                    <a:pt x="112064" y="308433"/>
                  </a:lnTo>
                  <a:lnTo>
                    <a:pt x="112810" y="310397"/>
                  </a:lnTo>
                  <a:lnTo>
                    <a:pt x="114006" y="315842"/>
                  </a:lnTo>
                  <a:lnTo>
                    <a:pt x="114300" y="325754"/>
                  </a:lnTo>
                  <a:lnTo>
                    <a:pt x="121444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27"/>
            <p:cNvSpPr/>
            <p:nvPr/>
          </p:nvSpPr>
          <p:spPr>
            <a:xfrm>
              <a:off x="5386387" y="1723072"/>
              <a:ext cx="185309" cy="522924"/>
            </a:xfrm>
            <a:custGeom>
              <a:avLst/>
              <a:gdLst/>
              <a:ahLst/>
              <a:cxnLst/>
              <a:rect l="0" t="0" r="0" b="0"/>
              <a:pathLst>
                <a:path w="185309" h="522924">
                  <a:moveTo>
                    <a:pt x="0" y="0"/>
                  </a:moveTo>
                  <a:lnTo>
                    <a:pt x="17001" y="20400"/>
                  </a:lnTo>
                  <a:lnTo>
                    <a:pt x="20065" y="23125"/>
                  </a:lnTo>
                  <a:lnTo>
                    <a:pt x="23695" y="25894"/>
                  </a:lnTo>
                  <a:lnTo>
                    <a:pt x="27703" y="28693"/>
                  </a:lnTo>
                  <a:lnTo>
                    <a:pt x="31169" y="31511"/>
                  </a:lnTo>
                  <a:lnTo>
                    <a:pt x="34273" y="34342"/>
                  </a:lnTo>
                  <a:lnTo>
                    <a:pt x="37136" y="37183"/>
                  </a:lnTo>
                  <a:lnTo>
                    <a:pt x="41426" y="40028"/>
                  </a:lnTo>
                  <a:lnTo>
                    <a:pt x="46668" y="42878"/>
                  </a:lnTo>
                  <a:lnTo>
                    <a:pt x="52543" y="45730"/>
                  </a:lnTo>
                  <a:lnTo>
                    <a:pt x="58047" y="49537"/>
                  </a:lnTo>
                  <a:lnTo>
                    <a:pt x="63305" y="53980"/>
                  </a:lnTo>
                  <a:lnTo>
                    <a:pt x="68397" y="58846"/>
                  </a:lnTo>
                  <a:lnTo>
                    <a:pt x="74173" y="63044"/>
                  </a:lnTo>
                  <a:lnTo>
                    <a:pt x="80405" y="66794"/>
                  </a:lnTo>
                  <a:lnTo>
                    <a:pt x="86941" y="70247"/>
                  </a:lnTo>
                  <a:lnTo>
                    <a:pt x="93680" y="75406"/>
                  </a:lnTo>
                  <a:lnTo>
                    <a:pt x="100553" y="81703"/>
                  </a:lnTo>
                  <a:lnTo>
                    <a:pt x="107517" y="88759"/>
                  </a:lnTo>
                  <a:lnTo>
                    <a:pt x="113746" y="95368"/>
                  </a:lnTo>
                  <a:lnTo>
                    <a:pt x="124902" y="107791"/>
                  </a:lnTo>
                  <a:lnTo>
                    <a:pt x="140107" y="125495"/>
                  </a:lnTo>
                  <a:lnTo>
                    <a:pt x="144999" y="132241"/>
                  </a:lnTo>
                  <a:lnTo>
                    <a:pt x="149847" y="139596"/>
                  </a:lnTo>
                  <a:lnTo>
                    <a:pt x="154667" y="147356"/>
                  </a:lnTo>
                  <a:lnTo>
                    <a:pt x="158674" y="155387"/>
                  </a:lnTo>
                  <a:lnTo>
                    <a:pt x="162139" y="163599"/>
                  </a:lnTo>
                  <a:lnTo>
                    <a:pt x="168106" y="179391"/>
                  </a:lnTo>
                  <a:lnTo>
                    <a:pt x="173403" y="192759"/>
                  </a:lnTo>
                  <a:lnTo>
                    <a:pt x="178404" y="207591"/>
                  </a:lnTo>
                  <a:lnTo>
                    <a:pt x="180848" y="215547"/>
                  </a:lnTo>
                  <a:lnTo>
                    <a:pt x="182478" y="224660"/>
                  </a:lnTo>
                  <a:lnTo>
                    <a:pt x="183564" y="234546"/>
                  </a:lnTo>
                  <a:lnTo>
                    <a:pt x="184289" y="244947"/>
                  </a:lnTo>
                  <a:lnTo>
                    <a:pt x="184772" y="254738"/>
                  </a:lnTo>
                  <a:lnTo>
                    <a:pt x="185308" y="273237"/>
                  </a:lnTo>
                  <a:lnTo>
                    <a:pt x="184657" y="282171"/>
                  </a:lnTo>
                  <a:lnTo>
                    <a:pt x="183430" y="290984"/>
                  </a:lnTo>
                  <a:lnTo>
                    <a:pt x="181818" y="299717"/>
                  </a:lnTo>
                  <a:lnTo>
                    <a:pt x="179156" y="308396"/>
                  </a:lnTo>
                  <a:lnTo>
                    <a:pt x="175794" y="317040"/>
                  </a:lnTo>
                  <a:lnTo>
                    <a:pt x="171964" y="325660"/>
                  </a:lnTo>
                  <a:lnTo>
                    <a:pt x="167824" y="333312"/>
                  </a:lnTo>
                  <a:lnTo>
                    <a:pt x="163476" y="340318"/>
                  </a:lnTo>
                  <a:lnTo>
                    <a:pt x="158990" y="346894"/>
                  </a:lnTo>
                  <a:lnTo>
                    <a:pt x="154413" y="354135"/>
                  </a:lnTo>
                  <a:lnTo>
                    <a:pt x="145092" y="369801"/>
                  </a:lnTo>
                  <a:lnTo>
                    <a:pt x="121423" y="411636"/>
                  </a:lnTo>
                  <a:lnTo>
                    <a:pt x="116667" y="420157"/>
                  </a:lnTo>
                  <a:lnTo>
                    <a:pt x="111909" y="427742"/>
                  </a:lnTo>
                  <a:lnTo>
                    <a:pt x="107150" y="434704"/>
                  </a:lnTo>
                  <a:lnTo>
                    <a:pt x="102390" y="441250"/>
                  </a:lnTo>
                  <a:lnTo>
                    <a:pt x="97628" y="447519"/>
                  </a:lnTo>
                  <a:lnTo>
                    <a:pt x="88105" y="459565"/>
                  </a:lnTo>
                  <a:lnTo>
                    <a:pt x="73819" y="477057"/>
                  </a:lnTo>
                  <a:lnTo>
                    <a:pt x="69056" y="481868"/>
                  </a:lnTo>
                  <a:lnTo>
                    <a:pt x="64294" y="486028"/>
                  </a:lnTo>
                  <a:lnTo>
                    <a:pt x="59531" y="489754"/>
                  </a:lnTo>
                  <a:lnTo>
                    <a:pt x="55563" y="493190"/>
                  </a:lnTo>
                  <a:lnTo>
                    <a:pt x="52123" y="496433"/>
                  </a:lnTo>
                  <a:lnTo>
                    <a:pt x="49037" y="499548"/>
                  </a:lnTo>
                  <a:lnTo>
                    <a:pt x="43490" y="505549"/>
                  </a:lnTo>
                  <a:lnTo>
                    <a:pt x="38379" y="511391"/>
                  </a:lnTo>
                  <a:lnTo>
                    <a:pt x="28575" y="5229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28"/>
            <p:cNvSpPr/>
            <p:nvPr/>
          </p:nvSpPr>
          <p:spPr>
            <a:xfrm>
              <a:off x="5850731" y="1868805"/>
              <a:ext cx="85726" cy="281552"/>
            </a:xfrm>
            <a:custGeom>
              <a:avLst/>
              <a:gdLst/>
              <a:ahLst/>
              <a:cxnLst/>
              <a:rect l="0" t="0" r="0" b="0"/>
              <a:pathLst>
                <a:path w="85726" h="281552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0"/>
                  </a:lnTo>
                  <a:lnTo>
                    <a:pt x="4909" y="8730"/>
                  </a:lnTo>
                  <a:lnTo>
                    <a:pt x="5654" y="10582"/>
                  </a:lnTo>
                  <a:lnTo>
                    <a:pt x="6849" y="15848"/>
                  </a:lnTo>
                  <a:lnTo>
                    <a:pt x="9130" y="19109"/>
                  </a:lnTo>
                  <a:lnTo>
                    <a:pt x="10849" y="21311"/>
                  </a:lnTo>
                  <a:lnTo>
                    <a:pt x="11995" y="23732"/>
                  </a:lnTo>
                  <a:lnTo>
                    <a:pt x="14402" y="32643"/>
                  </a:lnTo>
                  <a:lnTo>
                    <a:pt x="15951" y="37002"/>
                  </a:lnTo>
                  <a:lnTo>
                    <a:pt x="17778" y="41813"/>
                  </a:lnTo>
                  <a:lnTo>
                    <a:pt x="19790" y="45973"/>
                  </a:lnTo>
                  <a:lnTo>
                    <a:pt x="21924" y="49698"/>
                  </a:lnTo>
                  <a:lnTo>
                    <a:pt x="24141" y="53135"/>
                  </a:lnTo>
                  <a:lnTo>
                    <a:pt x="25619" y="57330"/>
                  </a:lnTo>
                  <a:lnTo>
                    <a:pt x="26604" y="62033"/>
                  </a:lnTo>
                  <a:lnTo>
                    <a:pt x="27261" y="67072"/>
                  </a:lnTo>
                  <a:lnTo>
                    <a:pt x="28493" y="72337"/>
                  </a:lnTo>
                  <a:lnTo>
                    <a:pt x="30108" y="77752"/>
                  </a:lnTo>
                  <a:lnTo>
                    <a:pt x="31978" y="83267"/>
                  </a:lnTo>
                  <a:lnTo>
                    <a:pt x="33225" y="88849"/>
                  </a:lnTo>
                  <a:lnTo>
                    <a:pt x="34056" y="94475"/>
                  </a:lnTo>
                  <a:lnTo>
                    <a:pt x="34610" y="100131"/>
                  </a:lnTo>
                  <a:lnTo>
                    <a:pt x="35774" y="105806"/>
                  </a:lnTo>
                  <a:lnTo>
                    <a:pt x="37343" y="111495"/>
                  </a:lnTo>
                  <a:lnTo>
                    <a:pt x="39183" y="117192"/>
                  </a:lnTo>
                  <a:lnTo>
                    <a:pt x="40409" y="122896"/>
                  </a:lnTo>
                  <a:lnTo>
                    <a:pt x="41227" y="128603"/>
                  </a:lnTo>
                  <a:lnTo>
                    <a:pt x="41772" y="134313"/>
                  </a:lnTo>
                  <a:lnTo>
                    <a:pt x="42930" y="140024"/>
                  </a:lnTo>
                  <a:lnTo>
                    <a:pt x="44495" y="145737"/>
                  </a:lnTo>
                  <a:lnTo>
                    <a:pt x="46332" y="151450"/>
                  </a:lnTo>
                  <a:lnTo>
                    <a:pt x="48351" y="157164"/>
                  </a:lnTo>
                  <a:lnTo>
                    <a:pt x="52710" y="168593"/>
                  </a:lnTo>
                  <a:lnTo>
                    <a:pt x="54190" y="174308"/>
                  </a:lnTo>
                  <a:lnTo>
                    <a:pt x="55177" y="180023"/>
                  </a:lnTo>
                  <a:lnTo>
                    <a:pt x="55834" y="185738"/>
                  </a:lnTo>
                  <a:lnTo>
                    <a:pt x="57067" y="191452"/>
                  </a:lnTo>
                  <a:lnTo>
                    <a:pt x="58682" y="197167"/>
                  </a:lnTo>
                  <a:lnTo>
                    <a:pt x="60552" y="202882"/>
                  </a:lnTo>
                  <a:lnTo>
                    <a:pt x="61799" y="207645"/>
                  </a:lnTo>
                  <a:lnTo>
                    <a:pt x="63185" y="215477"/>
                  </a:lnTo>
                  <a:lnTo>
                    <a:pt x="64349" y="219851"/>
                  </a:lnTo>
                  <a:lnTo>
                    <a:pt x="65918" y="224672"/>
                  </a:lnTo>
                  <a:lnTo>
                    <a:pt x="67757" y="229791"/>
                  </a:lnTo>
                  <a:lnTo>
                    <a:pt x="69802" y="238019"/>
                  </a:lnTo>
                  <a:lnTo>
                    <a:pt x="70347" y="241547"/>
                  </a:lnTo>
                  <a:lnTo>
                    <a:pt x="71504" y="244851"/>
                  </a:lnTo>
                  <a:lnTo>
                    <a:pt x="73069" y="248007"/>
                  </a:lnTo>
                  <a:lnTo>
                    <a:pt x="74907" y="251063"/>
                  </a:lnTo>
                  <a:lnTo>
                    <a:pt x="76948" y="256998"/>
                  </a:lnTo>
                  <a:lnTo>
                    <a:pt x="78098" y="265695"/>
                  </a:lnTo>
                  <a:lnTo>
                    <a:pt x="78517" y="274136"/>
                  </a:lnTo>
                  <a:lnTo>
                    <a:pt x="78553" y="278366"/>
                  </a:lnTo>
                  <a:lnTo>
                    <a:pt x="79356" y="279875"/>
                  </a:lnTo>
                  <a:lnTo>
                    <a:pt x="80686" y="280881"/>
                  </a:lnTo>
                  <a:lnTo>
                    <a:pt x="82366" y="281551"/>
                  </a:lnTo>
                  <a:lnTo>
                    <a:pt x="83485" y="281046"/>
                  </a:lnTo>
                  <a:lnTo>
                    <a:pt x="84232" y="279756"/>
                  </a:lnTo>
                  <a:lnTo>
                    <a:pt x="85725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29"/>
            <p:cNvSpPr/>
            <p:nvPr/>
          </p:nvSpPr>
          <p:spPr>
            <a:xfrm>
              <a:off x="5772150" y="1997392"/>
              <a:ext cx="264320" cy="25719"/>
            </a:xfrm>
            <a:custGeom>
              <a:avLst/>
              <a:gdLst/>
              <a:ahLst/>
              <a:cxnLst/>
              <a:rect l="0" t="0" r="0" b="0"/>
              <a:pathLst>
                <a:path w="264320" h="25719">
                  <a:moveTo>
                    <a:pt x="0" y="25718"/>
                  </a:moveTo>
                  <a:lnTo>
                    <a:pt x="97203" y="25718"/>
                  </a:lnTo>
                  <a:lnTo>
                    <a:pt x="105283" y="24765"/>
                  </a:lnTo>
                  <a:lnTo>
                    <a:pt x="113051" y="23178"/>
                  </a:lnTo>
                  <a:lnTo>
                    <a:pt x="120611" y="21167"/>
                  </a:lnTo>
                  <a:lnTo>
                    <a:pt x="128032" y="19826"/>
                  </a:lnTo>
                  <a:lnTo>
                    <a:pt x="135361" y="18933"/>
                  </a:lnTo>
                  <a:lnTo>
                    <a:pt x="142628" y="18337"/>
                  </a:lnTo>
                  <a:lnTo>
                    <a:pt x="149854" y="16987"/>
                  </a:lnTo>
                  <a:lnTo>
                    <a:pt x="157053" y="15135"/>
                  </a:lnTo>
                  <a:lnTo>
                    <a:pt x="164233" y="12947"/>
                  </a:lnTo>
                  <a:lnTo>
                    <a:pt x="171401" y="11489"/>
                  </a:lnTo>
                  <a:lnTo>
                    <a:pt x="178561" y="10517"/>
                  </a:lnTo>
                  <a:lnTo>
                    <a:pt x="185715" y="9869"/>
                  </a:lnTo>
                  <a:lnTo>
                    <a:pt x="192866" y="8484"/>
                  </a:lnTo>
                  <a:lnTo>
                    <a:pt x="200016" y="6609"/>
                  </a:lnTo>
                  <a:lnTo>
                    <a:pt x="207162" y="4406"/>
                  </a:lnTo>
                  <a:lnTo>
                    <a:pt x="213514" y="2937"/>
                  </a:lnTo>
                  <a:lnTo>
                    <a:pt x="219336" y="1958"/>
                  </a:lnTo>
                  <a:lnTo>
                    <a:pt x="224805" y="1306"/>
                  </a:lnTo>
                  <a:lnTo>
                    <a:pt x="230039" y="870"/>
                  </a:lnTo>
                  <a:lnTo>
                    <a:pt x="235116" y="580"/>
                  </a:lnTo>
                  <a:lnTo>
                    <a:pt x="244990" y="258"/>
                  </a:lnTo>
                  <a:lnTo>
                    <a:pt x="2643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30"/>
            <p:cNvSpPr/>
            <p:nvPr/>
          </p:nvSpPr>
          <p:spPr>
            <a:xfrm>
              <a:off x="6172200" y="1885950"/>
              <a:ext cx="42863" cy="265748"/>
            </a:xfrm>
            <a:custGeom>
              <a:avLst/>
              <a:gdLst/>
              <a:ahLst/>
              <a:cxnLst/>
              <a:rect l="0" t="0" r="0" b="0"/>
              <a:pathLst>
                <a:path w="42863" h="265748">
                  <a:moveTo>
                    <a:pt x="0" y="0"/>
                  </a:moveTo>
                  <a:lnTo>
                    <a:pt x="0" y="58500"/>
                  </a:lnTo>
                  <a:lnTo>
                    <a:pt x="794" y="63765"/>
                  </a:lnTo>
                  <a:lnTo>
                    <a:pt x="2116" y="69180"/>
                  </a:lnTo>
                  <a:lnTo>
                    <a:pt x="3792" y="74695"/>
                  </a:lnTo>
                  <a:lnTo>
                    <a:pt x="4909" y="80276"/>
                  </a:lnTo>
                  <a:lnTo>
                    <a:pt x="5654" y="85902"/>
                  </a:lnTo>
                  <a:lnTo>
                    <a:pt x="6151" y="91558"/>
                  </a:lnTo>
                  <a:lnTo>
                    <a:pt x="6482" y="97234"/>
                  </a:lnTo>
                  <a:lnTo>
                    <a:pt x="6702" y="102922"/>
                  </a:lnTo>
                  <a:lnTo>
                    <a:pt x="6849" y="108620"/>
                  </a:lnTo>
                  <a:lnTo>
                    <a:pt x="7741" y="115276"/>
                  </a:lnTo>
                  <a:lnTo>
                    <a:pt x="9130" y="122570"/>
                  </a:lnTo>
                  <a:lnTo>
                    <a:pt x="10849" y="130291"/>
                  </a:lnTo>
                  <a:lnTo>
                    <a:pt x="11995" y="137343"/>
                  </a:lnTo>
                  <a:lnTo>
                    <a:pt x="12759" y="143949"/>
                  </a:lnTo>
                  <a:lnTo>
                    <a:pt x="13269" y="150259"/>
                  </a:lnTo>
                  <a:lnTo>
                    <a:pt x="13608" y="156370"/>
                  </a:lnTo>
                  <a:lnTo>
                    <a:pt x="13835" y="162349"/>
                  </a:lnTo>
                  <a:lnTo>
                    <a:pt x="14086" y="174072"/>
                  </a:lnTo>
                  <a:lnTo>
                    <a:pt x="14197" y="185633"/>
                  </a:lnTo>
                  <a:lnTo>
                    <a:pt x="15021" y="190430"/>
                  </a:lnTo>
                  <a:lnTo>
                    <a:pt x="16364" y="194581"/>
                  </a:lnTo>
                  <a:lnTo>
                    <a:pt x="18053" y="198300"/>
                  </a:lnTo>
                  <a:lnTo>
                    <a:pt x="24222" y="212637"/>
                  </a:lnTo>
                  <a:lnTo>
                    <a:pt x="25673" y="217958"/>
                  </a:lnTo>
                  <a:lnTo>
                    <a:pt x="26641" y="223410"/>
                  </a:lnTo>
                  <a:lnTo>
                    <a:pt x="27285" y="228950"/>
                  </a:lnTo>
                  <a:lnTo>
                    <a:pt x="27715" y="233596"/>
                  </a:lnTo>
                  <a:lnTo>
                    <a:pt x="28193" y="241298"/>
                  </a:lnTo>
                  <a:lnTo>
                    <a:pt x="29114" y="244685"/>
                  </a:lnTo>
                  <a:lnTo>
                    <a:pt x="30521" y="247896"/>
                  </a:lnTo>
                  <a:lnTo>
                    <a:pt x="35415" y="256632"/>
                  </a:lnTo>
                  <a:lnTo>
                    <a:pt x="36310" y="257765"/>
                  </a:lnTo>
                  <a:lnTo>
                    <a:pt x="42862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31"/>
            <p:cNvSpPr/>
            <p:nvPr/>
          </p:nvSpPr>
          <p:spPr>
            <a:xfrm>
              <a:off x="6286500" y="1903095"/>
              <a:ext cx="235324" cy="265713"/>
            </a:xfrm>
            <a:custGeom>
              <a:avLst/>
              <a:gdLst/>
              <a:ahLst/>
              <a:cxnLst/>
              <a:rect l="0" t="0" r="0" b="0"/>
              <a:pathLst>
                <a:path w="235324" h="265713">
                  <a:moveTo>
                    <a:pt x="50006" y="0"/>
                  </a:moveTo>
                  <a:lnTo>
                    <a:pt x="43157" y="0"/>
                  </a:lnTo>
                  <a:lnTo>
                    <a:pt x="36738" y="7381"/>
                  </a:lnTo>
                  <a:lnTo>
                    <a:pt x="36398" y="8730"/>
                  </a:lnTo>
                  <a:lnTo>
                    <a:pt x="36020" y="12770"/>
                  </a:lnTo>
                  <a:lnTo>
                    <a:pt x="33736" y="20280"/>
                  </a:lnTo>
                  <a:lnTo>
                    <a:pt x="32016" y="24950"/>
                  </a:lnTo>
                  <a:lnTo>
                    <a:pt x="30104" y="32679"/>
                  </a:lnTo>
                  <a:lnTo>
                    <a:pt x="28461" y="40241"/>
                  </a:lnTo>
                  <a:lnTo>
                    <a:pt x="26911" y="44925"/>
                  </a:lnTo>
                  <a:lnTo>
                    <a:pt x="25084" y="49952"/>
                  </a:lnTo>
                  <a:lnTo>
                    <a:pt x="20938" y="60618"/>
                  </a:lnTo>
                  <a:lnTo>
                    <a:pt x="11808" y="82988"/>
                  </a:lnTo>
                  <a:lnTo>
                    <a:pt x="10254" y="88663"/>
                  </a:lnTo>
                  <a:lnTo>
                    <a:pt x="9216" y="94351"/>
                  </a:lnTo>
                  <a:lnTo>
                    <a:pt x="8525" y="100048"/>
                  </a:lnTo>
                  <a:lnTo>
                    <a:pt x="7271" y="106704"/>
                  </a:lnTo>
                  <a:lnTo>
                    <a:pt x="5641" y="113998"/>
                  </a:lnTo>
                  <a:lnTo>
                    <a:pt x="3761" y="121719"/>
                  </a:lnTo>
                  <a:lnTo>
                    <a:pt x="2507" y="128771"/>
                  </a:lnTo>
                  <a:lnTo>
                    <a:pt x="1671" y="135377"/>
                  </a:lnTo>
                  <a:lnTo>
                    <a:pt x="1114" y="141686"/>
                  </a:lnTo>
                  <a:lnTo>
                    <a:pt x="742" y="146845"/>
                  </a:lnTo>
                  <a:lnTo>
                    <a:pt x="330" y="155117"/>
                  </a:lnTo>
                  <a:lnTo>
                    <a:pt x="146" y="164508"/>
                  </a:lnTo>
                  <a:lnTo>
                    <a:pt x="28" y="186060"/>
                  </a:lnTo>
                  <a:lnTo>
                    <a:pt x="813" y="190714"/>
                  </a:lnTo>
                  <a:lnTo>
                    <a:pt x="3801" y="198427"/>
                  </a:lnTo>
                  <a:lnTo>
                    <a:pt x="9945" y="212675"/>
                  </a:lnTo>
                  <a:lnTo>
                    <a:pt x="16592" y="220887"/>
                  </a:lnTo>
                  <a:lnTo>
                    <a:pt x="20586" y="224410"/>
                  </a:lnTo>
                  <a:lnTo>
                    <a:pt x="27141" y="230865"/>
                  </a:lnTo>
                  <a:lnTo>
                    <a:pt x="33493" y="236909"/>
                  </a:lnTo>
                  <a:lnTo>
                    <a:pt x="37410" y="239854"/>
                  </a:lnTo>
                  <a:lnTo>
                    <a:pt x="41609" y="242770"/>
                  </a:lnTo>
                  <a:lnTo>
                    <a:pt x="48391" y="248550"/>
                  </a:lnTo>
                  <a:lnTo>
                    <a:pt x="51311" y="251425"/>
                  </a:lnTo>
                  <a:lnTo>
                    <a:pt x="54844" y="253342"/>
                  </a:lnTo>
                  <a:lnTo>
                    <a:pt x="58788" y="254619"/>
                  </a:lnTo>
                  <a:lnTo>
                    <a:pt x="63005" y="255471"/>
                  </a:lnTo>
                  <a:lnTo>
                    <a:pt x="68196" y="256991"/>
                  </a:lnTo>
                  <a:lnTo>
                    <a:pt x="74040" y="258957"/>
                  </a:lnTo>
                  <a:lnTo>
                    <a:pt x="80316" y="261221"/>
                  </a:lnTo>
                  <a:lnTo>
                    <a:pt x="86088" y="262729"/>
                  </a:lnTo>
                  <a:lnTo>
                    <a:pt x="91523" y="263735"/>
                  </a:lnTo>
                  <a:lnTo>
                    <a:pt x="96734" y="264406"/>
                  </a:lnTo>
                  <a:lnTo>
                    <a:pt x="101796" y="264853"/>
                  </a:lnTo>
                  <a:lnTo>
                    <a:pt x="106757" y="265151"/>
                  </a:lnTo>
                  <a:lnTo>
                    <a:pt x="116504" y="265482"/>
                  </a:lnTo>
                  <a:lnTo>
                    <a:pt x="136678" y="265712"/>
                  </a:lnTo>
                  <a:lnTo>
                    <a:pt x="140331" y="264771"/>
                  </a:lnTo>
                  <a:lnTo>
                    <a:pt x="144354" y="263192"/>
                  </a:lnTo>
                  <a:lnTo>
                    <a:pt x="148623" y="261186"/>
                  </a:lnTo>
                  <a:lnTo>
                    <a:pt x="155484" y="256418"/>
                  </a:lnTo>
                  <a:lnTo>
                    <a:pt x="158425" y="253812"/>
                  </a:lnTo>
                  <a:lnTo>
                    <a:pt x="161973" y="252076"/>
                  </a:lnTo>
                  <a:lnTo>
                    <a:pt x="165926" y="250918"/>
                  </a:lnTo>
                  <a:lnTo>
                    <a:pt x="170148" y="250146"/>
                  </a:lnTo>
                  <a:lnTo>
                    <a:pt x="176957" y="246748"/>
                  </a:lnTo>
                  <a:lnTo>
                    <a:pt x="179884" y="244509"/>
                  </a:lnTo>
                  <a:lnTo>
                    <a:pt x="185252" y="236940"/>
                  </a:lnTo>
                  <a:lnTo>
                    <a:pt x="187795" y="232255"/>
                  </a:lnTo>
                  <a:lnTo>
                    <a:pt x="194854" y="224509"/>
                  </a:lnTo>
                  <a:lnTo>
                    <a:pt x="198959" y="221110"/>
                  </a:lnTo>
                  <a:lnTo>
                    <a:pt x="202489" y="216939"/>
                  </a:lnTo>
                  <a:lnTo>
                    <a:pt x="205637" y="212253"/>
                  </a:lnTo>
                  <a:lnTo>
                    <a:pt x="208529" y="207225"/>
                  </a:lnTo>
                  <a:lnTo>
                    <a:pt x="213859" y="199097"/>
                  </a:lnTo>
                  <a:lnTo>
                    <a:pt x="218874" y="191358"/>
                  </a:lnTo>
                  <a:lnTo>
                    <a:pt x="221322" y="186627"/>
                  </a:lnTo>
                  <a:lnTo>
                    <a:pt x="223748" y="181568"/>
                  </a:lnTo>
                  <a:lnTo>
                    <a:pt x="228561" y="173407"/>
                  </a:lnTo>
                  <a:lnTo>
                    <a:pt x="230955" y="169897"/>
                  </a:lnTo>
                  <a:lnTo>
                    <a:pt x="232551" y="165652"/>
                  </a:lnTo>
                  <a:lnTo>
                    <a:pt x="233615" y="160917"/>
                  </a:lnTo>
                  <a:lnTo>
                    <a:pt x="234325" y="155856"/>
                  </a:lnTo>
                  <a:lnTo>
                    <a:pt x="234798" y="150576"/>
                  </a:lnTo>
                  <a:lnTo>
                    <a:pt x="235113" y="145152"/>
                  </a:lnTo>
                  <a:lnTo>
                    <a:pt x="235323" y="139630"/>
                  </a:lnTo>
                  <a:lnTo>
                    <a:pt x="234670" y="134044"/>
                  </a:lnTo>
                  <a:lnTo>
                    <a:pt x="233440" y="128415"/>
                  </a:lnTo>
                  <a:lnTo>
                    <a:pt x="231826" y="122757"/>
                  </a:lnTo>
                  <a:lnTo>
                    <a:pt x="229957" y="117081"/>
                  </a:lnTo>
                  <a:lnTo>
                    <a:pt x="227917" y="111391"/>
                  </a:lnTo>
                  <a:lnTo>
                    <a:pt x="225763" y="105693"/>
                  </a:lnTo>
                  <a:lnTo>
                    <a:pt x="224328" y="99990"/>
                  </a:lnTo>
                  <a:lnTo>
                    <a:pt x="223371" y="94282"/>
                  </a:lnTo>
                  <a:lnTo>
                    <a:pt x="222733" y="88572"/>
                  </a:lnTo>
                  <a:lnTo>
                    <a:pt x="221513" y="83813"/>
                  </a:lnTo>
                  <a:lnTo>
                    <a:pt x="218042" y="75985"/>
                  </a:lnTo>
                  <a:lnTo>
                    <a:pt x="216005" y="71611"/>
                  </a:lnTo>
                  <a:lnTo>
                    <a:pt x="211625" y="61672"/>
                  </a:lnTo>
                  <a:lnTo>
                    <a:pt x="203790" y="55402"/>
                  </a:lnTo>
                  <a:lnTo>
                    <a:pt x="192216" y="48365"/>
                  </a:lnTo>
                  <a:lnTo>
                    <a:pt x="178150" y="40815"/>
                  </a:lnTo>
                  <a:lnTo>
                    <a:pt x="167185" y="35783"/>
                  </a:lnTo>
                  <a:lnTo>
                    <a:pt x="158288" y="32428"/>
                  </a:lnTo>
                  <a:lnTo>
                    <a:pt x="150769" y="30191"/>
                  </a:lnTo>
                  <a:lnTo>
                    <a:pt x="143376" y="28700"/>
                  </a:lnTo>
                  <a:lnTo>
                    <a:pt x="136064" y="27705"/>
                  </a:lnTo>
                  <a:lnTo>
                    <a:pt x="128810" y="27043"/>
                  </a:lnTo>
                  <a:lnTo>
                    <a:pt x="121592" y="26601"/>
                  </a:lnTo>
                  <a:lnTo>
                    <a:pt x="107222" y="26110"/>
                  </a:lnTo>
                  <a:lnTo>
                    <a:pt x="57780" y="25733"/>
                  </a:lnTo>
                  <a:lnTo>
                    <a:pt x="0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32"/>
            <p:cNvSpPr/>
            <p:nvPr/>
          </p:nvSpPr>
          <p:spPr>
            <a:xfrm>
              <a:off x="7001868" y="2005965"/>
              <a:ext cx="291901" cy="8573"/>
            </a:xfrm>
            <a:custGeom>
              <a:avLst/>
              <a:gdLst/>
              <a:ahLst/>
              <a:cxnLst/>
              <a:rect l="0" t="0" r="0" b="0"/>
              <a:pathLst>
                <a:path w="291901" h="8573">
                  <a:moveTo>
                    <a:pt x="6150" y="0"/>
                  </a:moveTo>
                  <a:lnTo>
                    <a:pt x="0" y="0"/>
                  </a:lnTo>
                  <a:lnTo>
                    <a:pt x="462" y="952"/>
                  </a:lnTo>
                  <a:lnTo>
                    <a:pt x="1564" y="2540"/>
                  </a:lnTo>
                  <a:lnTo>
                    <a:pt x="3094" y="4551"/>
                  </a:lnTo>
                  <a:lnTo>
                    <a:pt x="4906" y="5891"/>
                  </a:lnTo>
                  <a:lnTo>
                    <a:pt x="6908" y="6785"/>
                  </a:lnTo>
                  <a:lnTo>
                    <a:pt x="9038" y="7381"/>
                  </a:lnTo>
                  <a:lnTo>
                    <a:pt x="12044" y="7778"/>
                  </a:lnTo>
                  <a:lnTo>
                    <a:pt x="15636" y="8043"/>
                  </a:lnTo>
                  <a:lnTo>
                    <a:pt x="23860" y="8337"/>
                  </a:lnTo>
                  <a:lnTo>
                    <a:pt x="63989" y="8558"/>
                  </a:lnTo>
                  <a:lnTo>
                    <a:pt x="151543" y="8572"/>
                  </a:lnTo>
                  <a:lnTo>
                    <a:pt x="161023" y="7620"/>
                  </a:lnTo>
                  <a:lnTo>
                    <a:pt x="170517" y="6032"/>
                  </a:lnTo>
                  <a:lnTo>
                    <a:pt x="180023" y="4021"/>
                  </a:lnTo>
                  <a:lnTo>
                    <a:pt x="188740" y="2681"/>
                  </a:lnTo>
                  <a:lnTo>
                    <a:pt x="196933" y="1787"/>
                  </a:lnTo>
                  <a:lnTo>
                    <a:pt x="204777" y="1191"/>
                  </a:lnTo>
                  <a:lnTo>
                    <a:pt x="213180" y="794"/>
                  </a:lnTo>
                  <a:lnTo>
                    <a:pt x="238590" y="235"/>
                  </a:lnTo>
                  <a:lnTo>
                    <a:pt x="2919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33"/>
            <p:cNvSpPr/>
            <p:nvPr/>
          </p:nvSpPr>
          <p:spPr>
            <a:xfrm>
              <a:off x="6958355" y="1911698"/>
              <a:ext cx="192539" cy="248573"/>
            </a:xfrm>
            <a:custGeom>
              <a:avLst/>
              <a:gdLst/>
              <a:ahLst/>
              <a:cxnLst/>
              <a:rect l="0" t="0" r="0" b="0"/>
              <a:pathLst>
                <a:path w="192539" h="248573">
                  <a:moveTo>
                    <a:pt x="178251" y="8542"/>
                  </a:moveTo>
                  <a:lnTo>
                    <a:pt x="178251" y="1161"/>
                  </a:lnTo>
                  <a:lnTo>
                    <a:pt x="179045" y="764"/>
                  </a:lnTo>
                  <a:lnTo>
                    <a:pt x="182367" y="205"/>
                  </a:lnTo>
                  <a:lnTo>
                    <a:pt x="177183" y="16"/>
                  </a:lnTo>
                  <a:lnTo>
                    <a:pt x="175158" y="0"/>
                  </a:lnTo>
                  <a:lnTo>
                    <a:pt x="173014" y="942"/>
                  </a:lnTo>
                  <a:lnTo>
                    <a:pt x="168516" y="4529"/>
                  </a:lnTo>
                  <a:lnTo>
                    <a:pt x="165410" y="5867"/>
                  </a:lnTo>
                  <a:lnTo>
                    <a:pt x="161753" y="6758"/>
                  </a:lnTo>
                  <a:lnTo>
                    <a:pt x="157727" y="7353"/>
                  </a:lnTo>
                  <a:lnTo>
                    <a:pt x="154251" y="8702"/>
                  </a:lnTo>
                  <a:lnTo>
                    <a:pt x="148270" y="12740"/>
                  </a:lnTo>
                  <a:lnTo>
                    <a:pt x="144769" y="15151"/>
                  </a:lnTo>
                  <a:lnTo>
                    <a:pt x="136648" y="20369"/>
                  </a:lnTo>
                  <a:lnTo>
                    <a:pt x="131465" y="23094"/>
                  </a:lnTo>
                  <a:lnTo>
                    <a:pt x="125630" y="25863"/>
                  </a:lnTo>
                  <a:lnTo>
                    <a:pt x="119357" y="28662"/>
                  </a:lnTo>
                  <a:lnTo>
                    <a:pt x="113589" y="31480"/>
                  </a:lnTo>
                  <a:lnTo>
                    <a:pt x="108156" y="34312"/>
                  </a:lnTo>
                  <a:lnTo>
                    <a:pt x="97884" y="39997"/>
                  </a:lnTo>
                  <a:lnTo>
                    <a:pt x="88028" y="45699"/>
                  </a:lnTo>
                  <a:lnTo>
                    <a:pt x="82385" y="48554"/>
                  </a:lnTo>
                  <a:lnTo>
                    <a:pt x="76240" y="51409"/>
                  </a:lnTo>
                  <a:lnTo>
                    <a:pt x="69762" y="54265"/>
                  </a:lnTo>
                  <a:lnTo>
                    <a:pt x="63856" y="57121"/>
                  </a:lnTo>
                  <a:lnTo>
                    <a:pt x="58332" y="59978"/>
                  </a:lnTo>
                  <a:lnTo>
                    <a:pt x="47960" y="65692"/>
                  </a:lnTo>
                  <a:lnTo>
                    <a:pt x="28366" y="77122"/>
                  </a:lnTo>
                  <a:lnTo>
                    <a:pt x="23559" y="79979"/>
                  </a:lnTo>
                  <a:lnTo>
                    <a:pt x="19560" y="81884"/>
                  </a:lnTo>
                  <a:lnTo>
                    <a:pt x="16102" y="83154"/>
                  </a:lnTo>
                  <a:lnTo>
                    <a:pt x="13001" y="84001"/>
                  </a:lnTo>
                  <a:lnTo>
                    <a:pt x="10935" y="85518"/>
                  </a:lnTo>
                  <a:lnTo>
                    <a:pt x="9556" y="87482"/>
                  </a:lnTo>
                  <a:lnTo>
                    <a:pt x="8638" y="89743"/>
                  </a:lnTo>
                  <a:lnTo>
                    <a:pt x="7233" y="91251"/>
                  </a:lnTo>
                  <a:lnTo>
                    <a:pt x="5501" y="92256"/>
                  </a:lnTo>
                  <a:lnTo>
                    <a:pt x="3553" y="92926"/>
                  </a:lnTo>
                  <a:lnTo>
                    <a:pt x="2255" y="94326"/>
                  </a:lnTo>
                  <a:lnTo>
                    <a:pt x="1389" y="96211"/>
                  </a:lnTo>
                  <a:lnTo>
                    <a:pt x="0" y="101530"/>
                  </a:lnTo>
                  <a:lnTo>
                    <a:pt x="1926" y="104797"/>
                  </a:lnTo>
                  <a:lnTo>
                    <a:pt x="3551" y="107002"/>
                  </a:lnTo>
                  <a:lnTo>
                    <a:pt x="5428" y="108472"/>
                  </a:lnTo>
                  <a:lnTo>
                    <a:pt x="9630" y="110105"/>
                  </a:lnTo>
                  <a:lnTo>
                    <a:pt x="14144" y="113371"/>
                  </a:lnTo>
                  <a:lnTo>
                    <a:pt x="19590" y="117997"/>
                  </a:lnTo>
                  <a:lnTo>
                    <a:pt x="23264" y="120565"/>
                  </a:lnTo>
                  <a:lnTo>
                    <a:pt x="27301" y="123229"/>
                  </a:lnTo>
                  <a:lnTo>
                    <a:pt x="36021" y="128729"/>
                  </a:lnTo>
                  <a:lnTo>
                    <a:pt x="83012" y="157135"/>
                  </a:lnTo>
                  <a:lnTo>
                    <a:pt x="88565" y="160944"/>
                  </a:lnTo>
                  <a:lnTo>
                    <a:pt x="94647" y="165388"/>
                  </a:lnTo>
                  <a:lnTo>
                    <a:pt x="101084" y="170256"/>
                  </a:lnTo>
                  <a:lnTo>
                    <a:pt x="106962" y="174454"/>
                  </a:lnTo>
                  <a:lnTo>
                    <a:pt x="112469" y="178205"/>
                  </a:lnTo>
                  <a:lnTo>
                    <a:pt x="122821" y="184912"/>
                  </a:lnTo>
                  <a:lnTo>
                    <a:pt x="132713" y="191069"/>
                  </a:lnTo>
                  <a:lnTo>
                    <a:pt x="136780" y="194044"/>
                  </a:lnTo>
                  <a:lnTo>
                    <a:pt x="140285" y="196980"/>
                  </a:lnTo>
                  <a:lnTo>
                    <a:pt x="146296" y="202782"/>
                  </a:lnTo>
                  <a:lnTo>
                    <a:pt x="151614" y="208536"/>
                  </a:lnTo>
                  <a:lnTo>
                    <a:pt x="154937" y="211403"/>
                  </a:lnTo>
                  <a:lnTo>
                    <a:pt x="158740" y="214268"/>
                  </a:lnTo>
                  <a:lnTo>
                    <a:pt x="162862" y="217130"/>
                  </a:lnTo>
                  <a:lnTo>
                    <a:pt x="166404" y="219991"/>
                  </a:lnTo>
                  <a:lnTo>
                    <a:pt x="169559" y="222850"/>
                  </a:lnTo>
                  <a:lnTo>
                    <a:pt x="175182" y="228567"/>
                  </a:lnTo>
                  <a:lnTo>
                    <a:pt x="180327" y="234283"/>
                  </a:lnTo>
                  <a:lnTo>
                    <a:pt x="182016" y="237141"/>
                  </a:lnTo>
                  <a:lnTo>
                    <a:pt x="183893" y="242857"/>
                  </a:lnTo>
                  <a:lnTo>
                    <a:pt x="185188" y="244762"/>
                  </a:lnTo>
                  <a:lnTo>
                    <a:pt x="186844" y="246032"/>
                  </a:lnTo>
                  <a:lnTo>
                    <a:pt x="192538" y="24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34"/>
            <p:cNvSpPr/>
            <p:nvPr/>
          </p:nvSpPr>
          <p:spPr>
            <a:xfrm>
              <a:off x="7436855" y="1963252"/>
              <a:ext cx="168817" cy="178523"/>
            </a:xfrm>
            <a:custGeom>
              <a:avLst/>
              <a:gdLst/>
              <a:ahLst/>
              <a:cxnLst/>
              <a:rect l="0" t="0" r="0" b="0"/>
              <a:pathLst>
                <a:path w="168817" h="178523">
                  <a:moveTo>
                    <a:pt x="64082" y="25568"/>
                  </a:moveTo>
                  <a:lnTo>
                    <a:pt x="60290" y="21017"/>
                  </a:lnTo>
                  <a:lnTo>
                    <a:pt x="59966" y="19676"/>
                  </a:lnTo>
                  <a:lnTo>
                    <a:pt x="60544" y="18783"/>
                  </a:lnTo>
                  <a:lnTo>
                    <a:pt x="61723" y="18187"/>
                  </a:lnTo>
                  <a:lnTo>
                    <a:pt x="61716" y="17789"/>
                  </a:lnTo>
                  <a:lnTo>
                    <a:pt x="60918" y="17525"/>
                  </a:lnTo>
                  <a:lnTo>
                    <a:pt x="56669" y="17065"/>
                  </a:lnTo>
                  <a:lnTo>
                    <a:pt x="47064" y="17004"/>
                  </a:lnTo>
                  <a:lnTo>
                    <a:pt x="44799" y="17954"/>
                  </a:lnTo>
                  <a:lnTo>
                    <a:pt x="40166" y="21548"/>
                  </a:lnTo>
                  <a:lnTo>
                    <a:pt x="35461" y="26321"/>
                  </a:lnTo>
                  <a:lnTo>
                    <a:pt x="33096" y="28928"/>
                  </a:lnTo>
                  <a:lnTo>
                    <a:pt x="30724" y="32570"/>
                  </a:lnTo>
                  <a:lnTo>
                    <a:pt x="28351" y="36903"/>
                  </a:lnTo>
                  <a:lnTo>
                    <a:pt x="25973" y="41697"/>
                  </a:lnTo>
                  <a:lnTo>
                    <a:pt x="23595" y="45846"/>
                  </a:lnTo>
                  <a:lnTo>
                    <a:pt x="21216" y="49564"/>
                  </a:lnTo>
                  <a:lnTo>
                    <a:pt x="18836" y="52995"/>
                  </a:lnTo>
                  <a:lnTo>
                    <a:pt x="15662" y="57188"/>
                  </a:lnTo>
                  <a:lnTo>
                    <a:pt x="7902" y="66926"/>
                  </a:lnTo>
                  <a:lnTo>
                    <a:pt x="5198" y="72190"/>
                  </a:lnTo>
                  <a:lnTo>
                    <a:pt x="3395" y="77604"/>
                  </a:lnTo>
                  <a:lnTo>
                    <a:pt x="2193" y="83119"/>
                  </a:lnTo>
                  <a:lnTo>
                    <a:pt x="1392" y="88700"/>
                  </a:lnTo>
                  <a:lnTo>
                    <a:pt x="857" y="94326"/>
                  </a:lnTo>
                  <a:lnTo>
                    <a:pt x="501" y="99981"/>
                  </a:lnTo>
                  <a:lnTo>
                    <a:pt x="263" y="105657"/>
                  </a:lnTo>
                  <a:lnTo>
                    <a:pt x="0" y="117043"/>
                  </a:lnTo>
                  <a:lnTo>
                    <a:pt x="722" y="121793"/>
                  </a:lnTo>
                  <a:lnTo>
                    <a:pt x="2000" y="125913"/>
                  </a:lnTo>
                  <a:lnTo>
                    <a:pt x="3644" y="129612"/>
                  </a:lnTo>
                  <a:lnTo>
                    <a:pt x="4741" y="133983"/>
                  </a:lnTo>
                  <a:lnTo>
                    <a:pt x="5471" y="138802"/>
                  </a:lnTo>
                  <a:lnTo>
                    <a:pt x="5958" y="143920"/>
                  </a:lnTo>
                  <a:lnTo>
                    <a:pt x="7076" y="148284"/>
                  </a:lnTo>
                  <a:lnTo>
                    <a:pt x="8616" y="152146"/>
                  </a:lnTo>
                  <a:lnTo>
                    <a:pt x="10436" y="155673"/>
                  </a:lnTo>
                  <a:lnTo>
                    <a:pt x="13238" y="158977"/>
                  </a:lnTo>
                  <a:lnTo>
                    <a:pt x="16692" y="162132"/>
                  </a:lnTo>
                  <a:lnTo>
                    <a:pt x="20582" y="165188"/>
                  </a:lnTo>
                  <a:lnTo>
                    <a:pt x="23970" y="167226"/>
                  </a:lnTo>
                  <a:lnTo>
                    <a:pt x="27021" y="168584"/>
                  </a:lnTo>
                  <a:lnTo>
                    <a:pt x="29851" y="169489"/>
                  </a:lnTo>
                  <a:lnTo>
                    <a:pt x="33324" y="171045"/>
                  </a:lnTo>
                  <a:lnTo>
                    <a:pt x="37226" y="173035"/>
                  </a:lnTo>
                  <a:lnTo>
                    <a:pt x="41417" y="175314"/>
                  </a:lnTo>
                  <a:lnTo>
                    <a:pt x="45796" y="176834"/>
                  </a:lnTo>
                  <a:lnTo>
                    <a:pt x="50305" y="177847"/>
                  </a:lnTo>
                  <a:lnTo>
                    <a:pt x="54897" y="178522"/>
                  </a:lnTo>
                  <a:lnTo>
                    <a:pt x="59547" y="178020"/>
                  </a:lnTo>
                  <a:lnTo>
                    <a:pt x="64233" y="176732"/>
                  </a:lnTo>
                  <a:lnTo>
                    <a:pt x="68946" y="174922"/>
                  </a:lnTo>
                  <a:lnTo>
                    <a:pt x="73675" y="172762"/>
                  </a:lnTo>
                  <a:lnTo>
                    <a:pt x="78414" y="170370"/>
                  </a:lnTo>
                  <a:lnTo>
                    <a:pt x="83163" y="167822"/>
                  </a:lnTo>
                  <a:lnTo>
                    <a:pt x="88708" y="165171"/>
                  </a:lnTo>
                  <a:lnTo>
                    <a:pt x="101222" y="159686"/>
                  </a:lnTo>
                  <a:lnTo>
                    <a:pt x="107097" y="156890"/>
                  </a:lnTo>
                  <a:lnTo>
                    <a:pt x="112604" y="154073"/>
                  </a:lnTo>
                  <a:lnTo>
                    <a:pt x="117861" y="151243"/>
                  </a:lnTo>
                  <a:lnTo>
                    <a:pt x="122954" y="147451"/>
                  </a:lnTo>
                  <a:lnTo>
                    <a:pt x="127937" y="143018"/>
                  </a:lnTo>
                  <a:lnTo>
                    <a:pt x="132845" y="138158"/>
                  </a:lnTo>
                  <a:lnTo>
                    <a:pt x="136912" y="133965"/>
                  </a:lnTo>
                  <a:lnTo>
                    <a:pt x="140416" y="130218"/>
                  </a:lnTo>
                  <a:lnTo>
                    <a:pt x="143547" y="126767"/>
                  </a:lnTo>
                  <a:lnTo>
                    <a:pt x="146427" y="122561"/>
                  </a:lnTo>
                  <a:lnTo>
                    <a:pt x="149142" y="117852"/>
                  </a:lnTo>
                  <a:lnTo>
                    <a:pt x="151746" y="112808"/>
                  </a:lnTo>
                  <a:lnTo>
                    <a:pt x="155067" y="107541"/>
                  </a:lnTo>
                  <a:lnTo>
                    <a:pt x="158871" y="102124"/>
                  </a:lnTo>
                  <a:lnTo>
                    <a:pt x="162993" y="96608"/>
                  </a:lnTo>
                  <a:lnTo>
                    <a:pt x="165741" y="91025"/>
                  </a:lnTo>
                  <a:lnTo>
                    <a:pt x="167574" y="85398"/>
                  </a:lnTo>
                  <a:lnTo>
                    <a:pt x="168796" y="79742"/>
                  </a:lnTo>
                  <a:lnTo>
                    <a:pt x="168816" y="74066"/>
                  </a:lnTo>
                  <a:lnTo>
                    <a:pt x="168037" y="68378"/>
                  </a:lnTo>
                  <a:lnTo>
                    <a:pt x="166722" y="62680"/>
                  </a:lnTo>
                  <a:lnTo>
                    <a:pt x="165053" y="56977"/>
                  </a:lnTo>
                  <a:lnTo>
                    <a:pt x="163146" y="51270"/>
                  </a:lnTo>
                  <a:lnTo>
                    <a:pt x="161081" y="45560"/>
                  </a:lnTo>
                  <a:lnTo>
                    <a:pt x="158910" y="40801"/>
                  </a:lnTo>
                  <a:lnTo>
                    <a:pt x="156671" y="36675"/>
                  </a:lnTo>
                  <a:lnTo>
                    <a:pt x="154383" y="32973"/>
                  </a:lnTo>
                  <a:lnTo>
                    <a:pt x="151270" y="29552"/>
                  </a:lnTo>
                  <a:lnTo>
                    <a:pt x="147607" y="26319"/>
                  </a:lnTo>
                  <a:lnTo>
                    <a:pt x="143579" y="23211"/>
                  </a:lnTo>
                  <a:lnTo>
                    <a:pt x="139305" y="20187"/>
                  </a:lnTo>
                  <a:lnTo>
                    <a:pt x="134868" y="17218"/>
                  </a:lnTo>
                  <a:lnTo>
                    <a:pt x="125705" y="11379"/>
                  </a:lnTo>
                  <a:lnTo>
                    <a:pt x="116341" y="5609"/>
                  </a:lnTo>
                  <a:lnTo>
                    <a:pt x="111622" y="3689"/>
                  </a:lnTo>
                  <a:lnTo>
                    <a:pt x="106888" y="2410"/>
                  </a:lnTo>
                  <a:lnTo>
                    <a:pt x="102144" y="1556"/>
                  </a:lnTo>
                  <a:lnTo>
                    <a:pt x="97395" y="988"/>
                  </a:lnTo>
                  <a:lnTo>
                    <a:pt x="92641" y="608"/>
                  </a:lnTo>
                  <a:lnTo>
                    <a:pt x="87884" y="356"/>
                  </a:lnTo>
                  <a:lnTo>
                    <a:pt x="78364" y="75"/>
                  </a:lnTo>
                  <a:lnTo>
                    <a:pt x="73604" y="0"/>
                  </a:lnTo>
                  <a:lnTo>
                    <a:pt x="68843" y="902"/>
                  </a:lnTo>
                  <a:lnTo>
                    <a:pt x="64081" y="2457"/>
                  </a:lnTo>
                  <a:lnTo>
                    <a:pt x="59319" y="4445"/>
                  </a:lnTo>
                  <a:lnTo>
                    <a:pt x="55351" y="5771"/>
                  </a:lnTo>
                  <a:lnTo>
                    <a:pt x="51911" y="6655"/>
                  </a:lnTo>
                  <a:lnTo>
                    <a:pt x="48824" y="7244"/>
                  </a:lnTo>
                  <a:lnTo>
                    <a:pt x="45973" y="8590"/>
                  </a:lnTo>
                  <a:lnTo>
                    <a:pt x="43278" y="10439"/>
                  </a:lnTo>
                  <a:lnTo>
                    <a:pt x="37042" y="15700"/>
                  </a:lnTo>
                  <a:lnTo>
                    <a:pt x="34073" y="18959"/>
                  </a:lnTo>
                  <a:lnTo>
                    <a:pt x="28363" y="255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35"/>
            <p:cNvSpPr/>
            <p:nvPr/>
          </p:nvSpPr>
          <p:spPr>
            <a:xfrm>
              <a:off x="7686675" y="1834515"/>
              <a:ext cx="35719" cy="291466"/>
            </a:xfrm>
            <a:custGeom>
              <a:avLst/>
              <a:gdLst/>
              <a:ahLst/>
              <a:cxnLst/>
              <a:rect l="0" t="0" r="0" b="0"/>
              <a:pathLst>
                <a:path w="35719" h="291466">
                  <a:moveTo>
                    <a:pt x="0" y="0"/>
                  </a:moveTo>
                  <a:lnTo>
                    <a:pt x="6151" y="7380"/>
                  </a:lnTo>
                  <a:lnTo>
                    <a:pt x="6702" y="13123"/>
                  </a:lnTo>
                  <a:lnTo>
                    <a:pt x="6947" y="22024"/>
                  </a:lnTo>
                  <a:lnTo>
                    <a:pt x="7056" y="32331"/>
                  </a:lnTo>
                  <a:lnTo>
                    <a:pt x="7880" y="37747"/>
                  </a:lnTo>
                  <a:lnTo>
                    <a:pt x="9221" y="43262"/>
                  </a:lnTo>
                  <a:lnTo>
                    <a:pt x="10910" y="48844"/>
                  </a:lnTo>
                  <a:lnTo>
                    <a:pt x="12035" y="55422"/>
                  </a:lnTo>
                  <a:lnTo>
                    <a:pt x="12786" y="62665"/>
                  </a:lnTo>
                  <a:lnTo>
                    <a:pt x="13287" y="70352"/>
                  </a:lnTo>
                  <a:lnTo>
                    <a:pt x="13620" y="77381"/>
                  </a:lnTo>
                  <a:lnTo>
                    <a:pt x="13991" y="90271"/>
                  </a:lnTo>
                  <a:lnTo>
                    <a:pt x="14248" y="129186"/>
                  </a:lnTo>
                  <a:lnTo>
                    <a:pt x="14279" y="162995"/>
                  </a:lnTo>
                  <a:lnTo>
                    <a:pt x="15075" y="170576"/>
                  </a:lnTo>
                  <a:lnTo>
                    <a:pt x="16400" y="177535"/>
                  </a:lnTo>
                  <a:lnTo>
                    <a:pt x="19988" y="191299"/>
                  </a:lnTo>
                  <a:lnTo>
                    <a:pt x="24230" y="206941"/>
                  </a:lnTo>
                  <a:lnTo>
                    <a:pt x="25678" y="214161"/>
                  </a:lnTo>
                  <a:lnTo>
                    <a:pt x="26644" y="220879"/>
                  </a:lnTo>
                  <a:lnTo>
                    <a:pt x="27288" y="227263"/>
                  </a:lnTo>
                  <a:lnTo>
                    <a:pt x="27716" y="233423"/>
                  </a:lnTo>
                  <a:lnTo>
                    <a:pt x="28002" y="239435"/>
                  </a:lnTo>
                  <a:lnTo>
                    <a:pt x="28193" y="245349"/>
                  </a:lnTo>
                  <a:lnTo>
                    <a:pt x="29114" y="250243"/>
                  </a:lnTo>
                  <a:lnTo>
                    <a:pt x="30522" y="254459"/>
                  </a:lnTo>
                  <a:lnTo>
                    <a:pt x="32253" y="258221"/>
                  </a:lnTo>
                  <a:lnTo>
                    <a:pt x="33409" y="261682"/>
                  </a:lnTo>
                  <a:lnTo>
                    <a:pt x="34178" y="264942"/>
                  </a:lnTo>
                  <a:lnTo>
                    <a:pt x="35034" y="271104"/>
                  </a:lnTo>
                  <a:lnTo>
                    <a:pt x="35517" y="279929"/>
                  </a:lnTo>
                  <a:lnTo>
                    <a:pt x="35718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36"/>
            <p:cNvSpPr/>
            <p:nvPr/>
          </p:nvSpPr>
          <p:spPr>
            <a:xfrm>
              <a:off x="7722531" y="1911667"/>
              <a:ext cx="321332" cy="214314"/>
            </a:xfrm>
            <a:custGeom>
              <a:avLst/>
              <a:gdLst/>
              <a:ahLst/>
              <a:cxnLst/>
              <a:rect l="0" t="0" r="0" b="0"/>
              <a:pathLst>
                <a:path w="321332" h="214314">
                  <a:moveTo>
                    <a:pt x="135594" y="0"/>
                  </a:moveTo>
                  <a:lnTo>
                    <a:pt x="135594" y="12770"/>
                  </a:lnTo>
                  <a:lnTo>
                    <a:pt x="134007" y="14229"/>
                  </a:lnTo>
                  <a:lnTo>
                    <a:pt x="124981" y="17234"/>
                  </a:lnTo>
                  <a:lnTo>
                    <a:pt x="112301" y="26299"/>
                  </a:lnTo>
                  <a:lnTo>
                    <a:pt x="103810" y="32644"/>
                  </a:lnTo>
                  <a:lnTo>
                    <a:pt x="99324" y="37003"/>
                  </a:lnTo>
                  <a:lnTo>
                    <a:pt x="94744" y="41813"/>
                  </a:lnTo>
                  <a:lnTo>
                    <a:pt x="89311" y="45973"/>
                  </a:lnTo>
                  <a:lnTo>
                    <a:pt x="83308" y="49699"/>
                  </a:lnTo>
                  <a:lnTo>
                    <a:pt x="71080" y="56378"/>
                  </a:lnTo>
                  <a:lnTo>
                    <a:pt x="60354" y="62522"/>
                  </a:lnTo>
                  <a:lnTo>
                    <a:pt x="54478" y="64542"/>
                  </a:lnTo>
                  <a:lnTo>
                    <a:pt x="48179" y="65888"/>
                  </a:lnTo>
                  <a:lnTo>
                    <a:pt x="41598" y="66785"/>
                  </a:lnTo>
                  <a:lnTo>
                    <a:pt x="35624" y="68336"/>
                  </a:lnTo>
                  <a:lnTo>
                    <a:pt x="30053" y="70322"/>
                  </a:lnTo>
                  <a:lnTo>
                    <a:pt x="20424" y="74117"/>
                  </a:lnTo>
                  <a:lnTo>
                    <a:pt x="13499" y="75803"/>
                  </a:lnTo>
                  <a:lnTo>
                    <a:pt x="7775" y="79093"/>
                  </a:lnTo>
                  <a:lnTo>
                    <a:pt x="0" y="85610"/>
                  </a:lnTo>
                  <a:lnTo>
                    <a:pt x="4799" y="91594"/>
                  </a:lnTo>
                  <a:lnTo>
                    <a:pt x="6025" y="93096"/>
                  </a:lnTo>
                  <a:lnTo>
                    <a:pt x="12920" y="96304"/>
                  </a:lnTo>
                  <a:lnTo>
                    <a:pt x="22335" y="100904"/>
                  </a:lnTo>
                  <a:lnTo>
                    <a:pt x="29164" y="106124"/>
                  </a:lnTo>
                  <a:lnTo>
                    <a:pt x="39079" y="111619"/>
                  </a:lnTo>
                  <a:lnTo>
                    <a:pt x="45056" y="114418"/>
                  </a:lnTo>
                  <a:lnTo>
                    <a:pt x="50630" y="117236"/>
                  </a:lnTo>
                  <a:lnTo>
                    <a:pt x="61055" y="122907"/>
                  </a:lnTo>
                  <a:lnTo>
                    <a:pt x="66852" y="125753"/>
                  </a:lnTo>
                  <a:lnTo>
                    <a:pt x="73097" y="128603"/>
                  </a:lnTo>
                  <a:lnTo>
                    <a:pt x="86386" y="134310"/>
                  </a:lnTo>
                  <a:lnTo>
                    <a:pt x="121412" y="148591"/>
                  </a:lnTo>
                  <a:lnTo>
                    <a:pt x="128520" y="152401"/>
                  </a:lnTo>
                  <a:lnTo>
                    <a:pt x="135641" y="156846"/>
                  </a:lnTo>
                  <a:lnTo>
                    <a:pt x="142769" y="161714"/>
                  </a:lnTo>
                  <a:lnTo>
                    <a:pt x="149902" y="165912"/>
                  </a:lnTo>
                  <a:lnTo>
                    <a:pt x="157039" y="169663"/>
                  </a:lnTo>
                  <a:lnTo>
                    <a:pt x="164178" y="173116"/>
                  </a:lnTo>
                  <a:lnTo>
                    <a:pt x="170525" y="176371"/>
                  </a:lnTo>
                  <a:lnTo>
                    <a:pt x="181811" y="182527"/>
                  </a:lnTo>
                  <a:lnTo>
                    <a:pt x="187836" y="185502"/>
                  </a:lnTo>
                  <a:lnTo>
                    <a:pt x="194235" y="188438"/>
                  </a:lnTo>
                  <a:lnTo>
                    <a:pt x="207694" y="194240"/>
                  </a:lnTo>
                  <a:lnTo>
                    <a:pt x="242837" y="208589"/>
                  </a:lnTo>
                  <a:lnTo>
                    <a:pt x="249158" y="210496"/>
                  </a:lnTo>
                  <a:lnTo>
                    <a:pt x="254959" y="211769"/>
                  </a:lnTo>
                  <a:lnTo>
                    <a:pt x="260415" y="212617"/>
                  </a:lnTo>
                  <a:lnTo>
                    <a:pt x="265639" y="213182"/>
                  </a:lnTo>
                  <a:lnTo>
                    <a:pt x="275677" y="213810"/>
                  </a:lnTo>
                  <a:lnTo>
                    <a:pt x="285430" y="214089"/>
                  </a:lnTo>
                  <a:lnTo>
                    <a:pt x="321331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37"/>
            <p:cNvSpPr/>
            <p:nvPr/>
          </p:nvSpPr>
          <p:spPr>
            <a:xfrm>
              <a:off x="4032603" y="2588936"/>
              <a:ext cx="303654" cy="342860"/>
            </a:xfrm>
            <a:custGeom>
              <a:avLst/>
              <a:gdLst/>
              <a:ahLst/>
              <a:cxnLst/>
              <a:rect l="0" t="0" r="0" b="0"/>
              <a:pathLst>
                <a:path w="303654" h="342860">
                  <a:moveTo>
                    <a:pt x="60765" y="34249"/>
                  </a:moveTo>
                  <a:lnTo>
                    <a:pt x="54615" y="34249"/>
                  </a:lnTo>
                  <a:lnTo>
                    <a:pt x="54283" y="33296"/>
                  </a:lnTo>
                  <a:lnTo>
                    <a:pt x="53916" y="29698"/>
                  </a:lnTo>
                  <a:lnTo>
                    <a:pt x="54612" y="28357"/>
                  </a:lnTo>
                  <a:lnTo>
                    <a:pt x="55869" y="27463"/>
                  </a:lnTo>
                  <a:lnTo>
                    <a:pt x="57502" y="26868"/>
                  </a:lnTo>
                  <a:lnTo>
                    <a:pt x="58589" y="25518"/>
                  </a:lnTo>
                  <a:lnTo>
                    <a:pt x="59315" y="23666"/>
                  </a:lnTo>
                  <a:lnTo>
                    <a:pt x="59799" y="21478"/>
                  </a:lnTo>
                  <a:lnTo>
                    <a:pt x="61708" y="20020"/>
                  </a:lnTo>
                  <a:lnTo>
                    <a:pt x="71187" y="17015"/>
                  </a:lnTo>
                  <a:lnTo>
                    <a:pt x="76775" y="12937"/>
                  </a:lnTo>
                  <a:lnTo>
                    <a:pt x="86137" y="7949"/>
                  </a:lnTo>
                  <a:lnTo>
                    <a:pt x="91967" y="5286"/>
                  </a:lnTo>
                  <a:lnTo>
                    <a:pt x="97442" y="3510"/>
                  </a:lnTo>
                  <a:lnTo>
                    <a:pt x="102679" y="2326"/>
                  </a:lnTo>
                  <a:lnTo>
                    <a:pt x="107758" y="1537"/>
                  </a:lnTo>
                  <a:lnTo>
                    <a:pt x="113525" y="1011"/>
                  </a:lnTo>
                  <a:lnTo>
                    <a:pt x="119751" y="660"/>
                  </a:lnTo>
                  <a:lnTo>
                    <a:pt x="133019" y="271"/>
                  </a:lnTo>
                  <a:lnTo>
                    <a:pt x="168029" y="0"/>
                  </a:lnTo>
                  <a:lnTo>
                    <a:pt x="173550" y="939"/>
                  </a:lnTo>
                  <a:lnTo>
                    <a:pt x="181800" y="4521"/>
                  </a:lnTo>
                  <a:lnTo>
                    <a:pt x="186699" y="6810"/>
                  </a:lnTo>
                  <a:lnTo>
                    <a:pt x="198493" y="11894"/>
                  </a:lnTo>
                  <a:lnTo>
                    <a:pt x="207438" y="17328"/>
                  </a:lnTo>
                  <a:lnTo>
                    <a:pt x="210934" y="20111"/>
                  </a:lnTo>
                  <a:lnTo>
                    <a:pt x="216937" y="28283"/>
                  </a:lnTo>
                  <a:lnTo>
                    <a:pt x="222250" y="37312"/>
                  </a:lnTo>
                  <a:lnTo>
                    <a:pt x="227257" y="44500"/>
                  </a:lnTo>
                  <a:lnTo>
                    <a:pt x="232128" y="53410"/>
                  </a:lnTo>
                  <a:lnTo>
                    <a:pt x="234539" y="58453"/>
                  </a:lnTo>
                  <a:lnTo>
                    <a:pt x="236145" y="64672"/>
                  </a:lnTo>
                  <a:lnTo>
                    <a:pt x="237216" y="71676"/>
                  </a:lnTo>
                  <a:lnTo>
                    <a:pt x="237931" y="79203"/>
                  </a:lnTo>
                  <a:lnTo>
                    <a:pt x="238407" y="86126"/>
                  </a:lnTo>
                  <a:lnTo>
                    <a:pt x="238725" y="92646"/>
                  </a:lnTo>
                  <a:lnTo>
                    <a:pt x="238936" y="98898"/>
                  </a:lnTo>
                  <a:lnTo>
                    <a:pt x="239171" y="113464"/>
                  </a:lnTo>
                  <a:lnTo>
                    <a:pt x="239234" y="121349"/>
                  </a:lnTo>
                  <a:lnTo>
                    <a:pt x="236894" y="136130"/>
                  </a:lnTo>
                  <a:lnTo>
                    <a:pt x="232954" y="155510"/>
                  </a:lnTo>
                  <a:lnTo>
                    <a:pt x="227945" y="177954"/>
                  </a:lnTo>
                  <a:lnTo>
                    <a:pt x="223812" y="194823"/>
                  </a:lnTo>
                  <a:lnTo>
                    <a:pt x="220263" y="207973"/>
                  </a:lnTo>
                  <a:lnTo>
                    <a:pt x="217104" y="218645"/>
                  </a:lnTo>
                  <a:lnTo>
                    <a:pt x="213410" y="228617"/>
                  </a:lnTo>
                  <a:lnTo>
                    <a:pt x="209360" y="238123"/>
                  </a:lnTo>
                  <a:lnTo>
                    <a:pt x="205072" y="247317"/>
                  </a:lnTo>
                  <a:lnTo>
                    <a:pt x="200626" y="254399"/>
                  </a:lnTo>
                  <a:lnTo>
                    <a:pt x="191453" y="264808"/>
                  </a:lnTo>
                  <a:lnTo>
                    <a:pt x="182084" y="275150"/>
                  </a:lnTo>
                  <a:lnTo>
                    <a:pt x="172628" y="285143"/>
                  </a:lnTo>
                  <a:lnTo>
                    <a:pt x="167884" y="289142"/>
                  </a:lnTo>
                  <a:lnTo>
                    <a:pt x="163135" y="292760"/>
                  </a:lnTo>
                  <a:lnTo>
                    <a:pt x="158380" y="296125"/>
                  </a:lnTo>
                  <a:lnTo>
                    <a:pt x="153624" y="299320"/>
                  </a:lnTo>
                  <a:lnTo>
                    <a:pt x="144104" y="305411"/>
                  </a:lnTo>
                  <a:lnTo>
                    <a:pt x="134582" y="311293"/>
                  </a:lnTo>
                  <a:lnTo>
                    <a:pt x="129026" y="314195"/>
                  </a:lnTo>
                  <a:lnTo>
                    <a:pt x="122942" y="317082"/>
                  </a:lnTo>
                  <a:lnTo>
                    <a:pt x="116504" y="319959"/>
                  </a:lnTo>
                  <a:lnTo>
                    <a:pt x="110624" y="321877"/>
                  </a:lnTo>
                  <a:lnTo>
                    <a:pt x="105118" y="323156"/>
                  </a:lnTo>
                  <a:lnTo>
                    <a:pt x="99858" y="324009"/>
                  </a:lnTo>
                  <a:lnTo>
                    <a:pt x="93971" y="324577"/>
                  </a:lnTo>
                  <a:lnTo>
                    <a:pt x="87666" y="324956"/>
                  </a:lnTo>
                  <a:lnTo>
                    <a:pt x="81080" y="325209"/>
                  </a:lnTo>
                  <a:lnTo>
                    <a:pt x="75102" y="326329"/>
                  </a:lnTo>
                  <a:lnTo>
                    <a:pt x="69530" y="328029"/>
                  </a:lnTo>
                  <a:lnTo>
                    <a:pt x="64227" y="330115"/>
                  </a:lnTo>
                  <a:lnTo>
                    <a:pt x="59104" y="330553"/>
                  </a:lnTo>
                  <a:lnTo>
                    <a:pt x="54102" y="329893"/>
                  </a:lnTo>
                  <a:lnTo>
                    <a:pt x="49180" y="328500"/>
                  </a:lnTo>
                  <a:lnTo>
                    <a:pt x="44310" y="327571"/>
                  </a:lnTo>
                  <a:lnTo>
                    <a:pt x="39476" y="326952"/>
                  </a:lnTo>
                  <a:lnTo>
                    <a:pt x="34667" y="326539"/>
                  </a:lnTo>
                  <a:lnTo>
                    <a:pt x="30666" y="325312"/>
                  </a:lnTo>
                  <a:lnTo>
                    <a:pt x="24104" y="321408"/>
                  </a:lnTo>
                  <a:lnTo>
                    <a:pt x="16426" y="316498"/>
                  </a:lnTo>
                  <a:lnTo>
                    <a:pt x="12156" y="313855"/>
                  </a:lnTo>
                  <a:lnTo>
                    <a:pt x="9309" y="311140"/>
                  </a:lnTo>
                  <a:lnTo>
                    <a:pt x="7411" y="308378"/>
                  </a:lnTo>
                  <a:lnTo>
                    <a:pt x="4509" y="302769"/>
                  </a:lnTo>
                  <a:lnTo>
                    <a:pt x="573" y="297101"/>
                  </a:lnTo>
                  <a:lnTo>
                    <a:pt x="0" y="293304"/>
                  </a:lnTo>
                  <a:lnTo>
                    <a:pt x="1479" y="284004"/>
                  </a:lnTo>
                  <a:lnTo>
                    <a:pt x="4783" y="276061"/>
                  </a:lnTo>
                  <a:lnTo>
                    <a:pt x="11105" y="266235"/>
                  </a:lnTo>
                  <a:lnTo>
                    <a:pt x="16470" y="259274"/>
                  </a:lnTo>
                  <a:lnTo>
                    <a:pt x="24145" y="249830"/>
                  </a:lnTo>
                  <a:lnTo>
                    <a:pt x="28415" y="246549"/>
                  </a:lnTo>
                  <a:lnTo>
                    <a:pt x="37391" y="242905"/>
                  </a:lnTo>
                  <a:lnTo>
                    <a:pt x="46673" y="238745"/>
                  </a:lnTo>
                  <a:lnTo>
                    <a:pt x="51370" y="236302"/>
                  </a:lnTo>
                  <a:lnTo>
                    <a:pt x="56884" y="233721"/>
                  </a:lnTo>
                  <a:lnTo>
                    <a:pt x="69359" y="228313"/>
                  </a:lnTo>
                  <a:lnTo>
                    <a:pt x="76019" y="226490"/>
                  </a:lnTo>
                  <a:lnTo>
                    <a:pt x="82841" y="225274"/>
                  </a:lnTo>
                  <a:lnTo>
                    <a:pt x="89770" y="224464"/>
                  </a:lnTo>
                  <a:lnTo>
                    <a:pt x="95977" y="224877"/>
                  </a:lnTo>
                  <a:lnTo>
                    <a:pt x="101702" y="226104"/>
                  </a:lnTo>
                  <a:lnTo>
                    <a:pt x="107107" y="227875"/>
                  </a:lnTo>
                  <a:lnTo>
                    <a:pt x="113091" y="229055"/>
                  </a:lnTo>
                  <a:lnTo>
                    <a:pt x="119462" y="229842"/>
                  </a:lnTo>
                  <a:lnTo>
                    <a:pt x="126090" y="230367"/>
                  </a:lnTo>
                  <a:lnTo>
                    <a:pt x="132097" y="231669"/>
                  </a:lnTo>
                  <a:lnTo>
                    <a:pt x="137688" y="233490"/>
                  </a:lnTo>
                  <a:lnTo>
                    <a:pt x="143004" y="235656"/>
                  </a:lnTo>
                  <a:lnTo>
                    <a:pt x="148928" y="239005"/>
                  </a:lnTo>
                  <a:lnTo>
                    <a:pt x="155260" y="243143"/>
                  </a:lnTo>
                  <a:lnTo>
                    <a:pt x="161861" y="247807"/>
                  </a:lnTo>
                  <a:lnTo>
                    <a:pt x="173430" y="255528"/>
                  </a:lnTo>
                  <a:lnTo>
                    <a:pt x="178738" y="258921"/>
                  </a:lnTo>
                  <a:lnTo>
                    <a:pt x="183864" y="263088"/>
                  </a:lnTo>
                  <a:lnTo>
                    <a:pt x="188869" y="267771"/>
                  </a:lnTo>
                  <a:lnTo>
                    <a:pt x="193792" y="272798"/>
                  </a:lnTo>
                  <a:lnTo>
                    <a:pt x="198663" y="277101"/>
                  </a:lnTo>
                  <a:lnTo>
                    <a:pt x="203497" y="280923"/>
                  </a:lnTo>
                  <a:lnTo>
                    <a:pt x="208307" y="284423"/>
                  </a:lnTo>
                  <a:lnTo>
                    <a:pt x="213102" y="288662"/>
                  </a:lnTo>
                  <a:lnTo>
                    <a:pt x="217886" y="293392"/>
                  </a:lnTo>
                  <a:lnTo>
                    <a:pt x="226640" y="301824"/>
                  </a:lnTo>
                  <a:lnTo>
                    <a:pt x="233178" y="305571"/>
                  </a:lnTo>
                  <a:lnTo>
                    <a:pt x="240845" y="309776"/>
                  </a:lnTo>
                  <a:lnTo>
                    <a:pt x="248751" y="314821"/>
                  </a:lnTo>
                  <a:lnTo>
                    <a:pt x="254910" y="320237"/>
                  </a:lnTo>
                  <a:lnTo>
                    <a:pt x="262411" y="325820"/>
                  </a:lnTo>
                  <a:lnTo>
                    <a:pt x="266633" y="328642"/>
                  </a:lnTo>
                  <a:lnTo>
                    <a:pt x="275558" y="331778"/>
                  </a:lnTo>
                  <a:lnTo>
                    <a:pt x="284022" y="333172"/>
                  </a:lnTo>
                  <a:lnTo>
                    <a:pt x="290430" y="333791"/>
                  </a:lnTo>
                  <a:lnTo>
                    <a:pt x="293250" y="334908"/>
                  </a:lnTo>
                  <a:lnTo>
                    <a:pt x="295925" y="336606"/>
                  </a:lnTo>
                  <a:lnTo>
                    <a:pt x="303653" y="3428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38"/>
            <p:cNvSpPr/>
            <p:nvPr/>
          </p:nvSpPr>
          <p:spPr>
            <a:xfrm>
              <a:off x="4407693" y="2708910"/>
              <a:ext cx="264320" cy="188596"/>
            </a:xfrm>
            <a:custGeom>
              <a:avLst/>
              <a:gdLst/>
              <a:ahLst/>
              <a:cxnLst/>
              <a:rect l="0" t="0" r="0" b="0"/>
              <a:pathLst>
                <a:path w="264320" h="188596">
                  <a:moveTo>
                    <a:pt x="0" y="0"/>
                  </a:moveTo>
                  <a:lnTo>
                    <a:pt x="3793" y="4551"/>
                  </a:lnTo>
                  <a:lnTo>
                    <a:pt x="5704" y="5891"/>
                  </a:lnTo>
                  <a:lnTo>
                    <a:pt x="12186" y="8730"/>
                  </a:lnTo>
                  <a:lnTo>
                    <a:pt x="16793" y="12770"/>
                  </a:lnTo>
                  <a:lnTo>
                    <a:pt x="23603" y="17741"/>
                  </a:lnTo>
                  <a:lnTo>
                    <a:pt x="27642" y="20399"/>
                  </a:lnTo>
                  <a:lnTo>
                    <a:pt x="31922" y="24077"/>
                  </a:lnTo>
                  <a:lnTo>
                    <a:pt x="36363" y="28434"/>
                  </a:lnTo>
                  <a:lnTo>
                    <a:pt x="44737" y="37402"/>
                  </a:lnTo>
                  <a:lnTo>
                    <a:pt x="51104" y="44563"/>
                  </a:lnTo>
                  <a:lnTo>
                    <a:pt x="62944" y="58500"/>
                  </a:lnTo>
                  <a:lnTo>
                    <a:pt x="68157" y="62813"/>
                  </a:lnTo>
                  <a:lnTo>
                    <a:pt x="74012" y="66640"/>
                  </a:lnTo>
                  <a:lnTo>
                    <a:pt x="80298" y="70144"/>
                  </a:lnTo>
                  <a:lnTo>
                    <a:pt x="86076" y="74385"/>
                  </a:lnTo>
                  <a:lnTo>
                    <a:pt x="91515" y="79117"/>
                  </a:lnTo>
                  <a:lnTo>
                    <a:pt x="96729" y="84177"/>
                  </a:lnTo>
                  <a:lnTo>
                    <a:pt x="102586" y="88503"/>
                  </a:lnTo>
                  <a:lnTo>
                    <a:pt x="108872" y="92339"/>
                  </a:lnTo>
                  <a:lnTo>
                    <a:pt x="115444" y="95850"/>
                  </a:lnTo>
                  <a:lnTo>
                    <a:pt x="122207" y="99142"/>
                  </a:lnTo>
                  <a:lnTo>
                    <a:pt x="129096" y="102290"/>
                  </a:lnTo>
                  <a:lnTo>
                    <a:pt x="136071" y="105341"/>
                  </a:lnTo>
                  <a:lnTo>
                    <a:pt x="142308" y="108327"/>
                  </a:lnTo>
                  <a:lnTo>
                    <a:pt x="148053" y="111270"/>
                  </a:lnTo>
                  <a:lnTo>
                    <a:pt x="153472" y="114185"/>
                  </a:lnTo>
                  <a:lnTo>
                    <a:pt x="159465" y="118033"/>
                  </a:lnTo>
                  <a:lnTo>
                    <a:pt x="165841" y="122504"/>
                  </a:lnTo>
                  <a:lnTo>
                    <a:pt x="172473" y="127389"/>
                  </a:lnTo>
                  <a:lnTo>
                    <a:pt x="178482" y="131599"/>
                  </a:lnTo>
                  <a:lnTo>
                    <a:pt x="189392" y="138816"/>
                  </a:lnTo>
                  <a:lnTo>
                    <a:pt x="204460" y="148234"/>
                  </a:lnTo>
                  <a:lnTo>
                    <a:pt x="218978" y="157057"/>
                  </a:lnTo>
                  <a:lnTo>
                    <a:pt x="226440" y="162831"/>
                  </a:lnTo>
                  <a:lnTo>
                    <a:pt x="229542" y="165704"/>
                  </a:lnTo>
                  <a:lnTo>
                    <a:pt x="235105" y="168896"/>
                  </a:lnTo>
                  <a:lnTo>
                    <a:pt x="237699" y="169747"/>
                  </a:lnTo>
                  <a:lnTo>
                    <a:pt x="242699" y="173233"/>
                  </a:lnTo>
                  <a:lnTo>
                    <a:pt x="245143" y="175496"/>
                  </a:lnTo>
                  <a:lnTo>
                    <a:pt x="249975" y="178011"/>
                  </a:lnTo>
                  <a:lnTo>
                    <a:pt x="252375" y="178681"/>
                  </a:lnTo>
                  <a:lnTo>
                    <a:pt x="257159" y="181966"/>
                  </a:lnTo>
                  <a:lnTo>
                    <a:pt x="264319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39"/>
            <p:cNvSpPr/>
            <p:nvPr/>
          </p:nvSpPr>
          <p:spPr>
            <a:xfrm>
              <a:off x="4436268" y="2708910"/>
              <a:ext cx="157164" cy="197168"/>
            </a:xfrm>
            <a:custGeom>
              <a:avLst/>
              <a:gdLst/>
              <a:ahLst/>
              <a:cxnLst/>
              <a:rect l="0" t="0" r="0" b="0"/>
              <a:pathLst>
                <a:path w="157164" h="197168">
                  <a:moveTo>
                    <a:pt x="157163" y="0"/>
                  </a:moveTo>
                  <a:lnTo>
                    <a:pt x="150314" y="0"/>
                  </a:lnTo>
                  <a:lnTo>
                    <a:pt x="146314" y="4551"/>
                  </a:lnTo>
                  <a:lnTo>
                    <a:pt x="145168" y="6844"/>
                  </a:lnTo>
                  <a:lnTo>
                    <a:pt x="143895" y="11932"/>
                  </a:lnTo>
                  <a:lnTo>
                    <a:pt x="141967" y="15574"/>
                  </a:lnTo>
                  <a:lnTo>
                    <a:pt x="139095" y="19908"/>
                  </a:lnTo>
                  <a:lnTo>
                    <a:pt x="135593" y="24702"/>
                  </a:lnTo>
                  <a:lnTo>
                    <a:pt x="132464" y="29803"/>
                  </a:lnTo>
                  <a:lnTo>
                    <a:pt x="129585" y="35108"/>
                  </a:lnTo>
                  <a:lnTo>
                    <a:pt x="126871" y="40551"/>
                  </a:lnTo>
                  <a:lnTo>
                    <a:pt x="123474" y="46084"/>
                  </a:lnTo>
                  <a:lnTo>
                    <a:pt x="119623" y="51677"/>
                  </a:lnTo>
                  <a:lnTo>
                    <a:pt x="115468" y="57311"/>
                  </a:lnTo>
                  <a:lnTo>
                    <a:pt x="111110" y="63925"/>
                  </a:lnTo>
                  <a:lnTo>
                    <a:pt x="106617" y="71192"/>
                  </a:lnTo>
                  <a:lnTo>
                    <a:pt x="102035" y="78894"/>
                  </a:lnTo>
                  <a:lnTo>
                    <a:pt x="96598" y="85933"/>
                  </a:lnTo>
                  <a:lnTo>
                    <a:pt x="90593" y="92531"/>
                  </a:lnTo>
                  <a:lnTo>
                    <a:pt x="84208" y="98835"/>
                  </a:lnTo>
                  <a:lnTo>
                    <a:pt x="79157" y="105894"/>
                  </a:lnTo>
                  <a:lnTo>
                    <a:pt x="74996" y="113459"/>
                  </a:lnTo>
                  <a:lnTo>
                    <a:pt x="71429" y="121359"/>
                  </a:lnTo>
                  <a:lnTo>
                    <a:pt x="65082" y="131388"/>
                  </a:lnTo>
                  <a:lnTo>
                    <a:pt x="56882" y="142837"/>
                  </a:lnTo>
                  <a:lnTo>
                    <a:pt x="34846" y="171544"/>
                  </a:lnTo>
                  <a:lnTo>
                    <a:pt x="23290" y="186083"/>
                  </a:lnTo>
                  <a:lnTo>
                    <a:pt x="16066" y="194978"/>
                  </a:lnTo>
                  <a:lnTo>
                    <a:pt x="14679" y="195708"/>
                  </a:lnTo>
                  <a:lnTo>
                    <a:pt x="11022" y="196519"/>
                  </a:lnTo>
                  <a:lnTo>
                    <a:pt x="7116" y="197039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40"/>
            <p:cNvSpPr/>
            <p:nvPr/>
          </p:nvSpPr>
          <p:spPr>
            <a:xfrm>
              <a:off x="4729198" y="2581514"/>
              <a:ext cx="135696" cy="161687"/>
            </a:xfrm>
            <a:custGeom>
              <a:avLst/>
              <a:gdLst/>
              <a:ahLst/>
              <a:cxnLst/>
              <a:rect l="0" t="0" r="0" b="0"/>
              <a:pathLst>
                <a:path w="135696" h="161687">
                  <a:moveTo>
                    <a:pt x="7108" y="7381"/>
                  </a:moveTo>
                  <a:lnTo>
                    <a:pt x="7108" y="2830"/>
                  </a:lnTo>
                  <a:lnTo>
                    <a:pt x="8695" y="1489"/>
                  </a:lnTo>
                  <a:lnTo>
                    <a:pt x="11341" y="595"/>
                  </a:lnTo>
                  <a:lnTo>
                    <a:pt x="14693" y="0"/>
                  </a:lnTo>
                  <a:lnTo>
                    <a:pt x="16927" y="555"/>
                  </a:lnTo>
                  <a:lnTo>
                    <a:pt x="18416" y="1878"/>
                  </a:lnTo>
                  <a:lnTo>
                    <a:pt x="19409" y="3712"/>
                  </a:lnTo>
                  <a:lnTo>
                    <a:pt x="20865" y="4935"/>
                  </a:lnTo>
                  <a:lnTo>
                    <a:pt x="24599" y="6294"/>
                  </a:lnTo>
                  <a:lnTo>
                    <a:pt x="27500" y="6656"/>
                  </a:lnTo>
                  <a:lnTo>
                    <a:pt x="31021" y="6898"/>
                  </a:lnTo>
                  <a:lnTo>
                    <a:pt x="34956" y="7059"/>
                  </a:lnTo>
                  <a:lnTo>
                    <a:pt x="38373" y="8118"/>
                  </a:lnTo>
                  <a:lnTo>
                    <a:pt x="41445" y="9778"/>
                  </a:lnTo>
                  <a:lnTo>
                    <a:pt x="44287" y="11836"/>
                  </a:lnTo>
                  <a:lnTo>
                    <a:pt x="46975" y="13208"/>
                  </a:lnTo>
                  <a:lnTo>
                    <a:pt x="49561" y="14124"/>
                  </a:lnTo>
                  <a:lnTo>
                    <a:pt x="52079" y="14733"/>
                  </a:lnTo>
                  <a:lnTo>
                    <a:pt x="54551" y="16092"/>
                  </a:lnTo>
                  <a:lnTo>
                    <a:pt x="56993" y="17951"/>
                  </a:lnTo>
                  <a:lnTo>
                    <a:pt x="59414" y="20143"/>
                  </a:lnTo>
                  <a:lnTo>
                    <a:pt x="61823" y="22556"/>
                  </a:lnTo>
                  <a:lnTo>
                    <a:pt x="64222" y="25117"/>
                  </a:lnTo>
                  <a:lnTo>
                    <a:pt x="69004" y="30504"/>
                  </a:lnTo>
                  <a:lnTo>
                    <a:pt x="80925" y="44563"/>
                  </a:lnTo>
                  <a:lnTo>
                    <a:pt x="82512" y="47409"/>
                  </a:lnTo>
                  <a:lnTo>
                    <a:pt x="83572" y="50259"/>
                  </a:lnTo>
                  <a:lnTo>
                    <a:pt x="84277" y="53111"/>
                  </a:lnTo>
                  <a:lnTo>
                    <a:pt x="84748" y="55965"/>
                  </a:lnTo>
                  <a:lnTo>
                    <a:pt x="85061" y="58820"/>
                  </a:lnTo>
                  <a:lnTo>
                    <a:pt x="85270" y="61676"/>
                  </a:lnTo>
                  <a:lnTo>
                    <a:pt x="85410" y="65485"/>
                  </a:lnTo>
                  <a:lnTo>
                    <a:pt x="85606" y="78995"/>
                  </a:lnTo>
                  <a:lnTo>
                    <a:pt x="85653" y="86199"/>
                  </a:lnTo>
                  <a:lnTo>
                    <a:pt x="84871" y="89454"/>
                  </a:lnTo>
                  <a:lnTo>
                    <a:pt x="83556" y="92576"/>
                  </a:lnTo>
                  <a:lnTo>
                    <a:pt x="81886" y="95610"/>
                  </a:lnTo>
                  <a:lnTo>
                    <a:pt x="79978" y="99538"/>
                  </a:lnTo>
                  <a:lnTo>
                    <a:pt x="77914" y="104061"/>
                  </a:lnTo>
                  <a:lnTo>
                    <a:pt x="75743" y="108982"/>
                  </a:lnTo>
                  <a:lnTo>
                    <a:pt x="73502" y="113215"/>
                  </a:lnTo>
                  <a:lnTo>
                    <a:pt x="71214" y="116989"/>
                  </a:lnTo>
                  <a:lnTo>
                    <a:pt x="68895" y="120458"/>
                  </a:lnTo>
                  <a:lnTo>
                    <a:pt x="66556" y="122771"/>
                  </a:lnTo>
                  <a:lnTo>
                    <a:pt x="64202" y="124312"/>
                  </a:lnTo>
                  <a:lnTo>
                    <a:pt x="61839" y="125340"/>
                  </a:lnTo>
                  <a:lnTo>
                    <a:pt x="59471" y="126978"/>
                  </a:lnTo>
                  <a:lnTo>
                    <a:pt x="57098" y="129022"/>
                  </a:lnTo>
                  <a:lnTo>
                    <a:pt x="54722" y="131337"/>
                  </a:lnTo>
                  <a:lnTo>
                    <a:pt x="51550" y="132881"/>
                  </a:lnTo>
                  <a:lnTo>
                    <a:pt x="47849" y="133910"/>
                  </a:lnTo>
                  <a:lnTo>
                    <a:pt x="43793" y="134596"/>
                  </a:lnTo>
                  <a:lnTo>
                    <a:pt x="41090" y="136006"/>
                  </a:lnTo>
                  <a:lnTo>
                    <a:pt x="39287" y="137898"/>
                  </a:lnTo>
                  <a:lnTo>
                    <a:pt x="38086" y="140112"/>
                  </a:lnTo>
                  <a:lnTo>
                    <a:pt x="35697" y="141588"/>
                  </a:lnTo>
                  <a:lnTo>
                    <a:pt x="32518" y="142573"/>
                  </a:lnTo>
                  <a:lnTo>
                    <a:pt x="28810" y="143228"/>
                  </a:lnTo>
                  <a:lnTo>
                    <a:pt x="26339" y="142714"/>
                  </a:lnTo>
                  <a:lnTo>
                    <a:pt x="24691" y="141417"/>
                  </a:lnTo>
                  <a:lnTo>
                    <a:pt x="23592" y="139601"/>
                  </a:lnTo>
                  <a:lnTo>
                    <a:pt x="22067" y="138390"/>
                  </a:lnTo>
                  <a:lnTo>
                    <a:pt x="18254" y="137044"/>
                  </a:lnTo>
                  <a:lnTo>
                    <a:pt x="16126" y="135733"/>
                  </a:lnTo>
                  <a:lnTo>
                    <a:pt x="13914" y="133907"/>
                  </a:lnTo>
                  <a:lnTo>
                    <a:pt x="11645" y="131736"/>
                  </a:lnTo>
                  <a:lnTo>
                    <a:pt x="9339" y="130289"/>
                  </a:lnTo>
                  <a:lnTo>
                    <a:pt x="7008" y="129325"/>
                  </a:lnTo>
                  <a:lnTo>
                    <a:pt x="4659" y="128682"/>
                  </a:lnTo>
                  <a:lnTo>
                    <a:pt x="3094" y="127301"/>
                  </a:lnTo>
                  <a:lnTo>
                    <a:pt x="2051" y="125427"/>
                  </a:lnTo>
                  <a:lnTo>
                    <a:pt x="891" y="120806"/>
                  </a:lnTo>
                  <a:lnTo>
                    <a:pt x="582" y="118240"/>
                  </a:lnTo>
                  <a:lnTo>
                    <a:pt x="86" y="111829"/>
                  </a:lnTo>
                  <a:lnTo>
                    <a:pt x="19" y="108412"/>
                  </a:lnTo>
                  <a:lnTo>
                    <a:pt x="0" y="106167"/>
                  </a:lnTo>
                  <a:lnTo>
                    <a:pt x="782" y="104671"/>
                  </a:lnTo>
                  <a:lnTo>
                    <a:pt x="2097" y="103674"/>
                  </a:lnTo>
                  <a:lnTo>
                    <a:pt x="6118" y="102072"/>
                  </a:lnTo>
                  <a:lnTo>
                    <a:pt x="8784" y="101853"/>
                  </a:lnTo>
                  <a:lnTo>
                    <a:pt x="12615" y="101756"/>
                  </a:lnTo>
                  <a:lnTo>
                    <a:pt x="16964" y="101712"/>
                  </a:lnTo>
                  <a:lnTo>
                    <a:pt x="20029" y="102654"/>
                  </a:lnTo>
                  <a:lnTo>
                    <a:pt x="23659" y="104234"/>
                  </a:lnTo>
                  <a:lnTo>
                    <a:pt x="27667" y="106239"/>
                  </a:lnTo>
                  <a:lnTo>
                    <a:pt x="31133" y="107576"/>
                  </a:lnTo>
                  <a:lnTo>
                    <a:pt x="34237" y="108468"/>
                  </a:lnTo>
                  <a:lnTo>
                    <a:pt x="37099" y="109062"/>
                  </a:lnTo>
                  <a:lnTo>
                    <a:pt x="40596" y="110411"/>
                  </a:lnTo>
                  <a:lnTo>
                    <a:pt x="44515" y="112262"/>
                  </a:lnTo>
                  <a:lnTo>
                    <a:pt x="48715" y="114449"/>
                  </a:lnTo>
                  <a:lnTo>
                    <a:pt x="57614" y="119419"/>
                  </a:lnTo>
                  <a:lnTo>
                    <a:pt x="62210" y="122078"/>
                  </a:lnTo>
                  <a:lnTo>
                    <a:pt x="66068" y="123850"/>
                  </a:lnTo>
                  <a:lnTo>
                    <a:pt x="69433" y="125032"/>
                  </a:lnTo>
                  <a:lnTo>
                    <a:pt x="72471" y="125820"/>
                  </a:lnTo>
                  <a:lnTo>
                    <a:pt x="76083" y="127298"/>
                  </a:lnTo>
                  <a:lnTo>
                    <a:pt x="80079" y="129235"/>
                  </a:lnTo>
                  <a:lnTo>
                    <a:pt x="84331" y="131479"/>
                  </a:lnTo>
                  <a:lnTo>
                    <a:pt x="87958" y="133928"/>
                  </a:lnTo>
                  <a:lnTo>
                    <a:pt x="91170" y="136513"/>
                  </a:lnTo>
                  <a:lnTo>
                    <a:pt x="94106" y="139189"/>
                  </a:lnTo>
                  <a:lnTo>
                    <a:pt x="97651" y="141925"/>
                  </a:lnTo>
                  <a:lnTo>
                    <a:pt x="101600" y="144702"/>
                  </a:lnTo>
                  <a:lnTo>
                    <a:pt x="105822" y="147506"/>
                  </a:lnTo>
                  <a:lnTo>
                    <a:pt x="109430" y="149375"/>
                  </a:lnTo>
                  <a:lnTo>
                    <a:pt x="112628" y="150621"/>
                  </a:lnTo>
                  <a:lnTo>
                    <a:pt x="115555" y="151452"/>
                  </a:lnTo>
                  <a:lnTo>
                    <a:pt x="118300" y="152005"/>
                  </a:lnTo>
                  <a:lnTo>
                    <a:pt x="120924" y="152375"/>
                  </a:lnTo>
                  <a:lnTo>
                    <a:pt x="123466" y="152621"/>
                  </a:lnTo>
                  <a:lnTo>
                    <a:pt x="125955" y="153738"/>
                  </a:lnTo>
                  <a:lnTo>
                    <a:pt x="128408" y="155435"/>
                  </a:lnTo>
                  <a:lnTo>
                    <a:pt x="135695" y="1616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41"/>
            <p:cNvSpPr/>
            <p:nvPr/>
          </p:nvSpPr>
          <p:spPr>
            <a:xfrm>
              <a:off x="5079293" y="2803207"/>
              <a:ext cx="192795" cy="25719"/>
            </a:xfrm>
            <a:custGeom>
              <a:avLst/>
              <a:gdLst/>
              <a:ahLst/>
              <a:cxnLst/>
              <a:rect l="0" t="0" r="0" b="0"/>
              <a:pathLst>
                <a:path w="192795" h="25719">
                  <a:moveTo>
                    <a:pt x="7057" y="25718"/>
                  </a:moveTo>
                  <a:lnTo>
                    <a:pt x="0" y="25718"/>
                  </a:lnTo>
                  <a:lnTo>
                    <a:pt x="2068" y="23178"/>
                  </a:lnTo>
                  <a:lnTo>
                    <a:pt x="3731" y="21167"/>
                  </a:lnTo>
                  <a:lnTo>
                    <a:pt x="5633" y="19826"/>
                  </a:lnTo>
                  <a:lnTo>
                    <a:pt x="7695" y="18933"/>
                  </a:lnTo>
                  <a:lnTo>
                    <a:pt x="9864" y="18337"/>
                  </a:lnTo>
                  <a:lnTo>
                    <a:pt x="12897" y="17940"/>
                  </a:lnTo>
                  <a:lnTo>
                    <a:pt x="16507" y="17675"/>
                  </a:lnTo>
                  <a:lnTo>
                    <a:pt x="24750" y="17381"/>
                  </a:lnTo>
                  <a:lnTo>
                    <a:pt x="33706" y="17250"/>
                  </a:lnTo>
                  <a:lnTo>
                    <a:pt x="39110" y="16262"/>
                  </a:lnTo>
                  <a:lnTo>
                    <a:pt x="45094" y="14652"/>
                  </a:lnTo>
                  <a:lnTo>
                    <a:pt x="51465" y="12625"/>
                  </a:lnTo>
                  <a:lnTo>
                    <a:pt x="57300" y="11274"/>
                  </a:lnTo>
                  <a:lnTo>
                    <a:pt x="62778" y="10374"/>
                  </a:lnTo>
                  <a:lnTo>
                    <a:pt x="68016" y="9773"/>
                  </a:lnTo>
                  <a:lnTo>
                    <a:pt x="73890" y="9373"/>
                  </a:lnTo>
                  <a:lnTo>
                    <a:pt x="86767" y="8929"/>
                  </a:lnTo>
                  <a:lnTo>
                    <a:pt x="115851" y="8620"/>
                  </a:lnTo>
                  <a:lnTo>
                    <a:pt x="122449" y="8604"/>
                  </a:lnTo>
                  <a:lnTo>
                    <a:pt x="128435" y="7641"/>
                  </a:lnTo>
                  <a:lnTo>
                    <a:pt x="134013" y="6047"/>
                  </a:lnTo>
                  <a:lnTo>
                    <a:pt x="139319" y="4031"/>
                  </a:lnTo>
                  <a:lnTo>
                    <a:pt x="144444" y="2688"/>
                  </a:lnTo>
                  <a:lnTo>
                    <a:pt x="149449" y="1792"/>
                  </a:lnTo>
                  <a:lnTo>
                    <a:pt x="154372" y="1195"/>
                  </a:lnTo>
                  <a:lnTo>
                    <a:pt x="159242" y="797"/>
                  </a:lnTo>
                  <a:lnTo>
                    <a:pt x="164076" y="531"/>
                  </a:lnTo>
                  <a:lnTo>
                    <a:pt x="176347" y="157"/>
                  </a:lnTo>
                  <a:lnTo>
                    <a:pt x="1927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42"/>
            <p:cNvSpPr/>
            <p:nvPr/>
          </p:nvSpPr>
          <p:spPr>
            <a:xfrm>
              <a:off x="5100637" y="2734627"/>
              <a:ext cx="85726" cy="248604"/>
            </a:xfrm>
            <a:custGeom>
              <a:avLst/>
              <a:gdLst/>
              <a:ahLst/>
              <a:cxnLst/>
              <a:rect l="0" t="0" r="0" b="0"/>
              <a:pathLst>
                <a:path w="85726" h="248604">
                  <a:moveTo>
                    <a:pt x="0" y="0"/>
                  </a:moveTo>
                  <a:lnTo>
                    <a:pt x="6151" y="7381"/>
                  </a:lnTo>
                  <a:lnTo>
                    <a:pt x="6482" y="11588"/>
                  </a:lnTo>
                  <a:lnTo>
                    <a:pt x="6703" y="18203"/>
                  </a:lnTo>
                  <a:lnTo>
                    <a:pt x="6850" y="26423"/>
                  </a:lnTo>
                  <a:lnTo>
                    <a:pt x="7742" y="33808"/>
                  </a:lnTo>
                  <a:lnTo>
                    <a:pt x="9130" y="40636"/>
                  </a:lnTo>
                  <a:lnTo>
                    <a:pt x="10849" y="47093"/>
                  </a:lnTo>
                  <a:lnTo>
                    <a:pt x="12789" y="53303"/>
                  </a:lnTo>
                  <a:lnTo>
                    <a:pt x="14876" y="59348"/>
                  </a:lnTo>
                  <a:lnTo>
                    <a:pt x="17061" y="65283"/>
                  </a:lnTo>
                  <a:lnTo>
                    <a:pt x="21606" y="76957"/>
                  </a:lnTo>
                  <a:lnTo>
                    <a:pt x="23929" y="82737"/>
                  </a:lnTo>
                  <a:lnTo>
                    <a:pt x="26272" y="89448"/>
                  </a:lnTo>
                  <a:lnTo>
                    <a:pt x="28627" y="96780"/>
                  </a:lnTo>
                  <a:lnTo>
                    <a:pt x="30991" y="104525"/>
                  </a:lnTo>
                  <a:lnTo>
                    <a:pt x="33360" y="111593"/>
                  </a:lnTo>
                  <a:lnTo>
                    <a:pt x="35734" y="118210"/>
                  </a:lnTo>
                  <a:lnTo>
                    <a:pt x="40489" y="130643"/>
                  </a:lnTo>
                  <a:lnTo>
                    <a:pt x="50008" y="154147"/>
                  </a:lnTo>
                  <a:lnTo>
                    <a:pt x="52389" y="159915"/>
                  </a:lnTo>
                  <a:lnTo>
                    <a:pt x="53976" y="165665"/>
                  </a:lnTo>
                  <a:lnTo>
                    <a:pt x="55034" y="171403"/>
                  </a:lnTo>
                  <a:lnTo>
                    <a:pt x="55740" y="177134"/>
                  </a:lnTo>
                  <a:lnTo>
                    <a:pt x="57797" y="181907"/>
                  </a:lnTo>
                  <a:lnTo>
                    <a:pt x="60757" y="186042"/>
                  </a:lnTo>
                  <a:lnTo>
                    <a:pt x="64317" y="189750"/>
                  </a:lnTo>
                  <a:lnTo>
                    <a:pt x="66691" y="194128"/>
                  </a:lnTo>
                  <a:lnTo>
                    <a:pt x="68273" y="198951"/>
                  </a:lnTo>
                  <a:lnTo>
                    <a:pt x="69328" y="204072"/>
                  </a:lnTo>
                  <a:lnTo>
                    <a:pt x="70824" y="208438"/>
                  </a:lnTo>
                  <a:lnTo>
                    <a:pt x="72616" y="212301"/>
                  </a:lnTo>
                  <a:lnTo>
                    <a:pt x="74605" y="215829"/>
                  </a:lnTo>
                  <a:lnTo>
                    <a:pt x="76814" y="222289"/>
                  </a:lnTo>
                  <a:lnTo>
                    <a:pt x="77403" y="225346"/>
                  </a:lnTo>
                  <a:lnTo>
                    <a:pt x="78589" y="228336"/>
                  </a:lnTo>
                  <a:lnTo>
                    <a:pt x="80175" y="231281"/>
                  </a:lnTo>
                  <a:lnTo>
                    <a:pt x="82024" y="234198"/>
                  </a:lnTo>
                  <a:lnTo>
                    <a:pt x="84081" y="239978"/>
                  </a:lnTo>
                  <a:lnTo>
                    <a:pt x="85725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43"/>
            <p:cNvSpPr/>
            <p:nvPr/>
          </p:nvSpPr>
          <p:spPr>
            <a:xfrm>
              <a:off x="5314950" y="2674620"/>
              <a:ext cx="92869" cy="257176"/>
            </a:xfrm>
            <a:custGeom>
              <a:avLst/>
              <a:gdLst/>
              <a:ahLst/>
              <a:cxnLst/>
              <a:rect l="0" t="0" r="0" b="0"/>
              <a:pathLst>
                <a:path w="92869" h="257176">
                  <a:moveTo>
                    <a:pt x="0" y="0"/>
                  </a:moveTo>
                  <a:lnTo>
                    <a:pt x="6151" y="7381"/>
                  </a:lnTo>
                  <a:lnTo>
                    <a:pt x="6702" y="10583"/>
                  </a:lnTo>
                  <a:lnTo>
                    <a:pt x="6849" y="12770"/>
                  </a:lnTo>
                  <a:lnTo>
                    <a:pt x="7741" y="15181"/>
                  </a:lnTo>
                  <a:lnTo>
                    <a:pt x="9129" y="17741"/>
                  </a:lnTo>
                  <a:lnTo>
                    <a:pt x="10849" y="20399"/>
                  </a:lnTo>
                  <a:lnTo>
                    <a:pt x="12788" y="24077"/>
                  </a:lnTo>
                  <a:lnTo>
                    <a:pt x="14876" y="28434"/>
                  </a:lnTo>
                  <a:lnTo>
                    <a:pt x="17060" y="33243"/>
                  </a:lnTo>
                  <a:lnTo>
                    <a:pt x="18517" y="38355"/>
                  </a:lnTo>
                  <a:lnTo>
                    <a:pt x="19488" y="43667"/>
                  </a:lnTo>
                  <a:lnTo>
                    <a:pt x="20137" y="49114"/>
                  </a:lnTo>
                  <a:lnTo>
                    <a:pt x="21362" y="54650"/>
                  </a:lnTo>
                  <a:lnTo>
                    <a:pt x="22973" y="60246"/>
                  </a:lnTo>
                  <a:lnTo>
                    <a:pt x="24840" y="65881"/>
                  </a:lnTo>
                  <a:lnTo>
                    <a:pt x="29032" y="79763"/>
                  </a:lnTo>
                  <a:lnTo>
                    <a:pt x="31260" y="87465"/>
                  </a:lnTo>
                  <a:lnTo>
                    <a:pt x="33540" y="94505"/>
                  </a:lnTo>
                  <a:lnTo>
                    <a:pt x="35853" y="101103"/>
                  </a:lnTo>
                  <a:lnTo>
                    <a:pt x="38190" y="107407"/>
                  </a:lnTo>
                  <a:lnTo>
                    <a:pt x="39747" y="113515"/>
                  </a:lnTo>
                  <a:lnTo>
                    <a:pt x="40786" y="119492"/>
                  </a:lnTo>
                  <a:lnTo>
                    <a:pt x="41478" y="125381"/>
                  </a:lnTo>
                  <a:lnTo>
                    <a:pt x="42733" y="131212"/>
                  </a:lnTo>
                  <a:lnTo>
                    <a:pt x="44364" y="137005"/>
                  </a:lnTo>
                  <a:lnTo>
                    <a:pt x="46245" y="142771"/>
                  </a:lnTo>
                  <a:lnTo>
                    <a:pt x="48292" y="148521"/>
                  </a:lnTo>
                  <a:lnTo>
                    <a:pt x="52684" y="159989"/>
                  </a:lnTo>
                  <a:lnTo>
                    <a:pt x="54966" y="164762"/>
                  </a:lnTo>
                  <a:lnTo>
                    <a:pt x="57282" y="168896"/>
                  </a:lnTo>
                  <a:lnTo>
                    <a:pt x="59619" y="172605"/>
                  </a:lnTo>
                  <a:lnTo>
                    <a:pt x="61971" y="176982"/>
                  </a:lnTo>
                  <a:lnTo>
                    <a:pt x="64333" y="181806"/>
                  </a:lnTo>
                  <a:lnTo>
                    <a:pt x="66700" y="186926"/>
                  </a:lnTo>
                  <a:lnTo>
                    <a:pt x="69073" y="191292"/>
                  </a:lnTo>
                  <a:lnTo>
                    <a:pt x="71449" y="195156"/>
                  </a:lnTo>
                  <a:lnTo>
                    <a:pt x="73826" y="198684"/>
                  </a:lnTo>
                  <a:lnTo>
                    <a:pt x="75411" y="202941"/>
                  </a:lnTo>
                  <a:lnTo>
                    <a:pt x="76468" y="207684"/>
                  </a:lnTo>
                  <a:lnTo>
                    <a:pt x="77172" y="212751"/>
                  </a:lnTo>
                  <a:lnTo>
                    <a:pt x="78435" y="217081"/>
                  </a:lnTo>
                  <a:lnTo>
                    <a:pt x="80072" y="220921"/>
                  </a:lnTo>
                  <a:lnTo>
                    <a:pt x="81956" y="224433"/>
                  </a:lnTo>
                  <a:lnTo>
                    <a:pt x="84050" y="230875"/>
                  </a:lnTo>
                  <a:lnTo>
                    <a:pt x="84608" y="233927"/>
                  </a:lnTo>
                  <a:lnTo>
                    <a:pt x="87345" y="239857"/>
                  </a:lnTo>
                  <a:lnTo>
                    <a:pt x="92868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44"/>
            <p:cNvSpPr/>
            <p:nvPr/>
          </p:nvSpPr>
          <p:spPr>
            <a:xfrm>
              <a:off x="5479256" y="2657475"/>
              <a:ext cx="92870" cy="282893"/>
            </a:xfrm>
            <a:custGeom>
              <a:avLst/>
              <a:gdLst/>
              <a:ahLst/>
              <a:cxnLst/>
              <a:rect l="0" t="0" r="0" b="0"/>
              <a:pathLst>
                <a:path w="92870" h="282893">
                  <a:moveTo>
                    <a:pt x="0" y="0"/>
                  </a:moveTo>
                  <a:lnTo>
                    <a:pt x="0" y="12770"/>
                  </a:lnTo>
                  <a:lnTo>
                    <a:pt x="2117" y="20280"/>
                  </a:lnTo>
                  <a:lnTo>
                    <a:pt x="3793" y="24950"/>
                  </a:lnTo>
                  <a:lnTo>
                    <a:pt x="7771" y="35219"/>
                  </a:lnTo>
                  <a:lnTo>
                    <a:pt x="16793" y="57333"/>
                  </a:lnTo>
                  <a:lnTo>
                    <a:pt x="19132" y="63940"/>
                  </a:lnTo>
                  <a:lnTo>
                    <a:pt x="21486" y="71201"/>
                  </a:lnTo>
                  <a:lnTo>
                    <a:pt x="23849" y="78900"/>
                  </a:lnTo>
                  <a:lnTo>
                    <a:pt x="25424" y="85937"/>
                  </a:lnTo>
                  <a:lnTo>
                    <a:pt x="26475" y="92534"/>
                  </a:lnTo>
                  <a:lnTo>
                    <a:pt x="27175" y="98837"/>
                  </a:lnTo>
                  <a:lnTo>
                    <a:pt x="29229" y="105896"/>
                  </a:lnTo>
                  <a:lnTo>
                    <a:pt x="32186" y="113460"/>
                  </a:lnTo>
                  <a:lnTo>
                    <a:pt x="38911" y="128532"/>
                  </a:lnTo>
                  <a:lnTo>
                    <a:pt x="52181" y="159636"/>
                  </a:lnTo>
                  <a:lnTo>
                    <a:pt x="53837" y="165479"/>
                  </a:lnTo>
                  <a:lnTo>
                    <a:pt x="54941" y="171279"/>
                  </a:lnTo>
                  <a:lnTo>
                    <a:pt x="55678" y="177051"/>
                  </a:lnTo>
                  <a:lnTo>
                    <a:pt x="56962" y="182804"/>
                  </a:lnTo>
                  <a:lnTo>
                    <a:pt x="58612" y="188544"/>
                  </a:lnTo>
                  <a:lnTo>
                    <a:pt x="60506" y="194276"/>
                  </a:lnTo>
                  <a:lnTo>
                    <a:pt x="62562" y="200002"/>
                  </a:lnTo>
                  <a:lnTo>
                    <a:pt x="66964" y="211445"/>
                  </a:lnTo>
                  <a:lnTo>
                    <a:pt x="73905" y="228597"/>
                  </a:lnTo>
                  <a:lnTo>
                    <a:pt x="76257" y="233360"/>
                  </a:lnTo>
                  <a:lnTo>
                    <a:pt x="78619" y="237488"/>
                  </a:lnTo>
                  <a:lnTo>
                    <a:pt x="80988" y="241193"/>
                  </a:lnTo>
                  <a:lnTo>
                    <a:pt x="82567" y="245568"/>
                  </a:lnTo>
                  <a:lnTo>
                    <a:pt x="83619" y="250389"/>
                  </a:lnTo>
                  <a:lnTo>
                    <a:pt x="84322" y="255509"/>
                  </a:lnTo>
                  <a:lnTo>
                    <a:pt x="87218" y="263737"/>
                  </a:lnTo>
                  <a:lnTo>
                    <a:pt x="89101" y="267264"/>
                  </a:lnTo>
                  <a:lnTo>
                    <a:pt x="91194" y="273724"/>
                  </a:lnTo>
                  <a:lnTo>
                    <a:pt x="92869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45"/>
            <p:cNvSpPr/>
            <p:nvPr/>
          </p:nvSpPr>
          <p:spPr>
            <a:xfrm>
              <a:off x="6300787" y="2786062"/>
              <a:ext cx="307182" cy="17144"/>
            </a:xfrm>
            <a:custGeom>
              <a:avLst/>
              <a:gdLst/>
              <a:ahLst/>
              <a:cxnLst/>
              <a:rect l="0" t="0" r="0" b="0"/>
              <a:pathLst>
                <a:path w="307182" h="17144">
                  <a:moveTo>
                    <a:pt x="0" y="8573"/>
                  </a:moveTo>
                  <a:lnTo>
                    <a:pt x="3793" y="13124"/>
                  </a:lnTo>
                  <a:lnTo>
                    <a:pt x="5704" y="14464"/>
                  </a:lnTo>
                  <a:lnTo>
                    <a:pt x="7771" y="15358"/>
                  </a:lnTo>
                  <a:lnTo>
                    <a:pt x="9943" y="15954"/>
                  </a:lnTo>
                  <a:lnTo>
                    <a:pt x="12979" y="16351"/>
                  </a:lnTo>
                  <a:lnTo>
                    <a:pt x="20585" y="16792"/>
                  </a:lnTo>
                  <a:lnTo>
                    <a:pt x="30000" y="17041"/>
                  </a:lnTo>
                  <a:lnTo>
                    <a:pt x="83590" y="17143"/>
                  </a:lnTo>
                  <a:lnTo>
                    <a:pt x="92239" y="16191"/>
                  </a:lnTo>
                  <a:lnTo>
                    <a:pt x="101180" y="14604"/>
                  </a:lnTo>
                  <a:lnTo>
                    <a:pt x="110317" y="12594"/>
                  </a:lnTo>
                  <a:lnTo>
                    <a:pt x="118788" y="11253"/>
                  </a:lnTo>
                  <a:lnTo>
                    <a:pt x="126817" y="10360"/>
                  </a:lnTo>
                  <a:lnTo>
                    <a:pt x="134551" y="9764"/>
                  </a:lnTo>
                  <a:lnTo>
                    <a:pt x="142882" y="9367"/>
                  </a:lnTo>
                  <a:lnTo>
                    <a:pt x="160606" y="8925"/>
                  </a:lnTo>
                  <a:lnTo>
                    <a:pt x="290084" y="8573"/>
                  </a:lnTo>
                  <a:lnTo>
                    <a:pt x="294196" y="7620"/>
                  </a:lnTo>
                  <a:lnTo>
                    <a:pt x="297731" y="6033"/>
                  </a:lnTo>
                  <a:lnTo>
                    <a:pt x="3071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46"/>
            <p:cNvSpPr/>
            <p:nvPr/>
          </p:nvSpPr>
          <p:spPr>
            <a:xfrm>
              <a:off x="6259041" y="2743200"/>
              <a:ext cx="184622" cy="162878"/>
            </a:xfrm>
            <a:custGeom>
              <a:avLst/>
              <a:gdLst/>
              <a:ahLst/>
              <a:cxnLst/>
              <a:rect l="0" t="0" r="0" b="0"/>
              <a:pathLst>
                <a:path w="184622" h="162878">
                  <a:moveTo>
                    <a:pt x="113184" y="0"/>
                  </a:moveTo>
                  <a:lnTo>
                    <a:pt x="109391" y="4550"/>
                  </a:lnTo>
                  <a:lnTo>
                    <a:pt x="107480" y="5891"/>
                  </a:lnTo>
                  <a:lnTo>
                    <a:pt x="103241" y="7380"/>
                  </a:lnTo>
                  <a:lnTo>
                    <a:pt x="98710" y="10583"/>
                  </a:lnTo>
                  <a:lnTo>
                    <a:pt x="93257" y="15181"/>
                  </a:lnTo>
                  <a:lnTo>
                    <a:pt x="89581" y="17740"/>
                  </a:lnTo>
                  <a:lnTo>
                    <a:pt x="85542" y="20399"/>
                  </a:lnTo>
                  <a:lnTo>
                    <a:pt x="82056" y="22172"/>
                  </a:lnTo>
                  <a:lnTo>
                    <a:pt x="78938" y="23354"/>
                  </a:lnTo>
                  <a:lnTo>
                    <a:pt x="76066" y="24142"/>
                  </a:lnTo>
                  <a:lnTo>
                    <a:pt x="70758" y="27557"/>
                  </a:lnTo>
                  <a:lnTo>
                    <a:pt x="68231" y="29801"/>
                  </a:lnTo>
                  <a:lnTo>
                    <a:pt x="64959" y="31297"/>
                  </a:lnTo>
                  <a:lnTo>
                    <a:pt x="61190" y="32295"/>
                  </a:lnTo>
                  <a:lnTo>
                    <a:pt x="57090" y="32960"/>
                  </a:lnTo>
                  <a:lnTo>
                    <a:pt x="53563" y="34356"/>
                  </a:lnTo>
                  <a:lnTo>
                    <a:pt x="50418" y="36239"/>
                  </a:lnTo>
                  <a:lnTo>
                    <a:pt x="44807" y="39918"/>
                  </a:lnTo>
                  <a:lnTo>
                    <a:pt x="39667" y="41554"/>
                  </a:lnTo>
                  <a:lnTo>
                    <a:pt x="34737" y="44821"/>
                  </a:lnTo>
                  <a:lnTo>
                    <a:pt x="32310" y="47025"/>
                  </a:lnTo>
                  <a:lnTo>
                    <a:pt x="27498" y="49475"/>
                  </a:lnTo>
                  <a:lnTo>
                    <a:pt x="22713" y="50564"/>
                  </a:lnTo>
                  <a:lnTo>
                    <a:pt x="17942" y="51047"/>
                  </a:lnTo>
                  <a:lnTo>
                    <a:pt x="15558" y="52129"/>
                  </a:lnTo>
                  <a:lnTo>
                    <a:pt x="10792" y="55871"/>
                  </a:lnTo>
                  <a:lnTo>
                    <a:pt x="7439" y="58782"/>
                  </a:lnTo>
                  <a:lnTo>
                    <a:pt x="4539" y="59462"/>
                  </a:lnTo>
                  <a:lnTo>
                    <a:pt x="2653" y="59644"/>
                  </a:lnTo>
                  <a:lnTo>
                    <a:pt x="1397" y="60717"/>
                  </a:lnTo>
                  <a:lnTo>
                    <a:pt x="559" y="62385"/>
                  </a:lnTo>
                  <a:lnTo>
                    <a:pt x="0" y="64450"/>
                  </a:lnTo>
                  <a:lnTo>
                    <a:pt x="422" y="65827"/>
                  </a:lnTo>
                  <a:lnTo>
                    <a:pt x="1497" y="66744"/>
                  </a:lnTo>
                  <a:lnTo>
                    <a:pt x="5132" y="68217"/>
                  </a:lnTo>
                  <a:lnTo>
                    <a:pt x="9555" y="73023"/>
                  </a:lnTo>
                  <a:lnTo>
                    <a:pt x="11554" y="74399"/>
                  </a:lnTo>
                  <a:lnTo>
                    <a:pt x="15892" y="75929"/>
                  </a:lnTo>
                  <a:lnTo>
                    <a:pt x="20466" y="79149"/>
                  </a:lnTo>
                  <a:lnTo>
                    <a:pt x="25144" y="83754"/>
                  </a:lnTo>
                  <a:lnTo>
                    <a:pt x="27503" y="86316"/>
                  </a:lnTo>
                  <a:lnTo>
                    <a:pt x="29870" y="88977"/>
                  </a:lnTo>
                  <a:lnTo>
                    <a:pt x="33035" y="91702"/>
                  </a:lnTo>
                  <a:lnTo>
                    <a:pt x="36733" y="94472"/>
                  </a:lnTo>
                  <a:lnTo>
                    <a:pt x="40785" y="97272"/>
                  </a:lnTo>
                  <a:lnTo>
                    <a:pt x="45074" y="99137"/>
                  </a:lnTo>
                  <a:lnTo>
                    <a:pt x="49521" y="100382"/>
                  </a:lnTo>
                  <a:lnTo>
                    <a:pt x="54073" y="101211"/>
                  </a:lnTo>
                  <a:lnTo>
                    <a:pt x="58695" y="102716"/>
                  </a:lnTo>
                  <a:lnTo>
                    <a:pt x="63364" y="104672"/>
                  </a:lnTo>
                  <a:lnTo>
                    <a:pt x="68065" y="106929"/>
                  </a:lnTo>
                  <a:lnTo>
                    <a:pt x="72786" y="109386"/>
                  </a:lnTo>
                  <a:lnTo>
                    <a:pt x="82265" y="114656"/>
                  </a:lnTo>
                  <a:lnTo>
                    <a:pt x="110806" y="131476"/>
                  </a:lnTo>
                  <a:lnTo>
                    <a:pt x="115567" y="133370"/>
                  </a:lnTo>
                  <a:lnTo>
                    <a:pt x="120330" y="134634"/>
                  </a:lnTo>
                  <a:lnTo>
                    <a:pt x="125091" y="135475"/>
                  </a:lnTo>
                  <a:lnTo>
                    <a:pt x="129853" y="136989"/>
                  </a:lnTo>
                  <a:lnTo>
                    <a:pt x="134616" y="138951"/>
                  </a:lnTo>
                  <a:lnTo>
                    <a:pt x="139378" y="141211"/>
                  </a:lnTo>
                  <a:lnTo>
                    <a:pt x="144140" y="143671"/>
                  </a:lnTo>
                  <a:lnTo>
                    <a:pt x="153665" y="148944"/>
                  </a:lnTo>
                  <a:lnTo>
                    <a:pt x="157634" y="151683"/>
                  </a:lnTo>
                  <a:lnTo>
                    <a:pt x="161074" y="154462"/>
                  </a:lnTo>
                  <a:lnTo>
                    <a:pt x="164160" y="157267"/>
                  </a:lnTo>
                  <a:lnTo>
                    <a:pt x="169706" y="160384"/>
                  </a:lnTo>
                  <a:lnTo>
                    <a:pt x="174818" y="161769"/>
                  </a:lnTo>
                  <a:lnTo>
                    <a:pt x="177292" y="162138"/>
                  </a:lnTo>
                  <a:lnTo>
                    <a:pt x="184621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47"/>
            <p:cNvSpPr/>
            <p:nvPr/>
          </p:nvSpPr>
          <p:spPr>
            <a:xfrm>
              <a:off x="6743831" y="2728954"/>
              <a:ext cx="170882" cy="151360"/>
            </a:xfrm>
            <a:custGeom>
              <a:avLst/>
              <a:gdLst/>
              <a:ahLst/>
              <a:cxnLst/>
              <a:rect l="0" t="0" r="0" b="0"/>
              <a:pathLst>
                <a:path w="170882" h="151360">
                  <a:moveTo>
                    <a:pt x="64162" y="22818"/>
                  </a:moveTo>
                  <a:lnTo>
                    <a:pt x="58012" y="22818"/>
                  </a:lnTo>
                  <a:lnTo>
                    <a:pt x="53227" y="25358"/>
                  </a:lnTo>
                  <a:lnTo>
                    <a:pt x="49728" y="27369"/>
                  </a:lnTo>
                  <a:lnTo>
                    <a:pt x="46602" y="30615"/>
                  </a:lnTo>
                  <a:lnTo>
                    <a:pt x="43725" y="34683"/>
                  </a:lnTo>
                  <a:lnTo>
                    <a:pt x="41012" y="39301"/>
                  </a:lnTo>
                  <a:lnTo>
                    <a:pt x="38410" y="43332"/>
                  </a:lnTo>
                  <a:lnTo>
                    <a:pt x="35882" y="46971"/>
                  </a:lnTo>
                  <a:lnTo>
                    <a:pt x="33402" y="50350"/>
                  </a:lnTo>
                  <a:lnTo>
                    <a:pt x="26415" y="59185"/>
                  </a:lnTo>
                  <a:lnTo>
                    <a:pt x="12786" y="75828"/>
                  </a:lnTo>
                  <a:lnTo>
                    <a:pt x="10067" y="80065"/>
                  </a:lnTo>
                  <a:lnTo>
                    <a:pt x="7462" y="84795"/>
                  </a:lnTo>
                  <a:lnTo>
                    <a:pt x="4930" y="89854"/>
                  </a:lnTo>
                  <a:lnTo>
                    <a:pt x="3243" y="94179"/>
                  </a:lnTo>
                  <a:lnTo>
                    <a:pt x="2119" y="98014"/>
                  </a:lnTo>
                  <a:lnTo>
                    <a:pt x="1368" y="101524"/>
                  </a:lnTo>
                  <a:lnTo>
                    <a:pt x="868" y="104816"/>
                  </a:lnTo>
                  <a:lnTo>
                    <a:pt x="535" y="107963"/>
                  </a:lnTo>
                  <a:lnTo>
                    <a:pt x="313" y="111014"/>
                  </a:lnTo>
                  <a:lnTo>
                    <a:pt x="165" y="114953"/>
                  </a:lnTo>
                  <a:lnTo>
                    <a:pt x="0" y="124409"/>
                  </a:lnTo>
                  <a:lnTo>
                    <a:pt x="751" y="128646"/>
                  </a:lnTo>
                  <a:lnTo>
                    <a:pt x="2044" y="132422"/>
                  </a:lnTo>
                  <a:lnTo>
                    <a:pt x="3700" y="135893"/>
                  </a:lnTo>
                  <a:lnTo>
                    <a:pt x="4804" y="139159"/>
                  </a:lnTo>
                  <a:lnTo>
                    <a:pt x="5540" y="142289"/>
                  </a:lnTo>
                  <a:lnTo>
                    <a:pt x="6031" y="145328"/>
                  </a:lnTo>
                  <a:lnTo>
                    <a:pt x="7152" y="147353"/>
                  </a:lnTo>
                  <a:lnTo>
                    <a:pt x="8693" y="148704"/>
                  </a:lnTo>
                  <a:lnTo>
                    <a:pt x="10514" y="149605"/>
                  </a:lnTo>
                  <a:lnTo>
                    <a:pt x="13316" y="150205"/>
                  </a:lnTo>
                  <a:lnTo>
                    <a:pt x="16771" y="150605"/>
                  </a:lnTo>
                  <a:lnTo>
                    <a:pt x="20662" y="150872"/>
                  </a:lnTo>
                  <a:lnTo>
                    <a:pt x="29219" y="151169"/>
                  </a:lnTo>
                  <a:lnTo>
                    <a:pt x="47646" y="151359"/>
                  </a:lnTo>
                  <a:lnTo>
                    <a:pt x="52358" y="150422"/>
                  </a:lnTo>
                  <a:lnTo>
                    <a:pt x="57087" y="148845"/>
                  </a:lnTo>
                  <a:lnTo>
                    <a:pt x="61827" y="146841"/>
                  </a:lnTo>
                  <a:lnTo>
                    <a:pt x="67367" y="145505"/>
                  </a:lnTo>
                  <a:lnTo>
                    <a:pt x="73443" y="144614"/>
                  </a:lnTo>
                  <a:lnTo>
                    <a:pt x="79875" y="144021"/>
                  </a:lnTo>
                  <a:lnTo>
                    <a:pt x="86543" y="141720"/>
                  </a:lnTo>
                  <a:lnTo>
                    <a:pt x="93371" y="138281"/>
                  </a:lnTo>
                  <a:lnTo>
                    <a:pt x="117645" y="123625"/>
                  </a:lnTo>
                  <a:lnTo>
                    <a:pt x="123630" y="119550"/>
                  </a:lnTo>
                  <a:lnTo>
                    <a:pt x="130002" y="114929"/>
                  </a:lnTo>
                  <a:lnTo>
                    <a:pt x="136630" y="109942"/>
                  </a:lnTo>
                  <a:lnTo>
                    <a:pt x="141843" y="105666"/>
                  </a:lnTo>
                  <a:lnTo>
                    <a:pt x="146112" y="101862"/>
                  </a:lnTo>
                  <a:lnTo>
                    <a:pt x="149752" y="98375"/>
                  </a:lnTo>
                  <a:lnTo>
                    <a:pt x="152972" y="94144"/>
                  </a:lnTo>
                  <a:lnTo>
                    <a:pt x="155912" y="89419"/>
                  </a:lnTo>
                  <a:lnTo>
                    <a:pt x="158667" y="84364"/>
                  </a:lnTo>
                  <a:lnTo>
                    <a:pt x="161297" y="79088"/>
                  </a:lnTo>
                  <a:lnTo>
                    <a:pt x="163844" y="73666"/>
                  </a:lnTo>
                  <a:lnTo>
                    <a:pt x="166336" y="68147"/>
                  </a:lnTo>
                  <a:lnTo>
                    <a:pt x="167997" y="63515"/>
                  </a:lnTo>
                  <a:lnTo>
                    <a:pt x="169104" y="59474"/>
                  </a:lnTo>
                  <a:lnTo>
                    <a:pt x="169843" y="55828"/>
                  </a:lnTo>
                  <a:lnTo>
                    <a:pt x="170335" y="51492"/>
                  </a:lnTo>
                  <a:lnTo>
                    <a:pt x="170663" y="46697"/>
                  </a:lnTo>
                  <a:lnTo>
                    <a:pt x="170881" y="41595"/>
                  </a:lnTo>
                  <a:lnTo>
                    <a:pt x="170234" y="37241"/>
                  </a:lnTo>
                  <a:lnTo>
                    <a:pt x="169008" y="33386"/>
                  </a:lnTo>
                  <a:lnTo>
                    <a:pt x="167397" y="29863"/>
                  </a:lnTo>
                  <a:lnTo>
                    <a:pt x="165530" y="26562"/>
                  </a:lnTo>
                  <a:lnTo>
                    <a:pt x="163490" y="23409"/>
                  </a:lnTo>
                  <a:lnTo>
                    <a:pt x="161337" y="20355"/>
                  </a:lnTo>
                  <a:lnTo>
                    <a:pt x="154346" y="16414"/>
                  </a:lnTo>
                  <a:lnTo>
                    <a:pt x="144129" y="11881"/>
                  </a:lnTo>
                  <a:lnTo>
                    <a:pt x="131760" y="6954"/>
                  </a:lnTo>
                  <a:lnTo>
                    <a:pt x="122721" y="3670"/>
                  </a:lnTo>
                  <a:lnTo>
                    <a:pt x="115903" y="1480"/>
                  </a:lnTo>
                  <a:lnTo>
                    <a:pt x="110563" y="20"/>
                  </a:lnTo>
                  <a:lnTo>
                    <a:pt x="105414" y="0"/>
                  </a:lnTo>
                  <a:lnTo>
                    <a:pt x="100395" y="938"/>
                  </a:lnTo>
                  <a:lnTo>
                    <a:pt x="95462" y="2517"/>
                  </a:lnTo>
                  <a:lnTo>
                    <a:pt x="91378" y="3569"/>
                  </a:lnTo>
                  <a:lnTo>
                    <a:pt x="87862" y="4271"/>
                  </a:lnTo>
                  <a:lnTo>
                    <a:pt x="84725" y="4738"/>
                  </a:lnTo>
                  <a:lnTo>
                    <a:pt x="81839" y="6002"/>
                  </a:lnTo>
                  <a:lnTo>
                    <a:pt x="76517" y="9947"/>
                  </a:lnTo>
                  <a:lnTo>
                    <a:pt x="71306" y="142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48"/>
            <p:cNvSpPr/>
            <p:nvPr/>
          </p:nvSpPr>
          <p:spPr>
            <a:xfrm>
              <a:off x="7086600" y="2563177"/>
              <a:ext cx="14288" cy="317184"/>
            </a:xfrm>
            <a:custGeom>
              <a:avLst/>
              <a:gdLst/>
              <a:ahLst/>
              <a:cxnLst/>
              <a:rect l="0" t="0" r="0" b="0"/>
              <a:pathLst>
                <a:path w="14288" h="317184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6" y="6785"/>
                  </a:lnTo>
                  <a:lnTo>
                    <a:pt x="3792" y="7381"/>
                  </a:lnTo>
                  <a:lnTo>
                    <a:pt x="4909" y="8731"/>
                  </a:lnTo>
                  <a:lnTo>
                    <a:pt x="5654" y="10583"/>
                  </a:lnTo>
                  <a:lnTo>
                    <a:pt x="6151" y="12770"/>
                  </a:lnTo>
                  <a:lnTo>
                    <a:pt x="6482" y="15181"/>
                  </a:lnTo>
                  <a:lnTo>
                    <a:pt x="6849" y="20400"/>
                  </a:lnTo>
                  <a:lnTo>
                    <a:pt x="7742" y="24077"/>
                  </a:lnTo>
                  <a:lnTo>
                    <a:pt x="9129" y="28434"/>
                  </a:lnTo>
                  <a:lnTo>
                    <a:pt x="10849" y="33244"/>
                  </a:lnTo>
                  <a:lnTo>
                    <a:pt x="11995" y="38355"/>
                  </a:lnTo>
                  <a:lnTo>
                    <a:pt x="12759" y="43668"/>
                  </a:lnTo>
                  <a:lnTo>
                    <a:pt x="13268" y="49114"/>
                  </a:lnTo>
                  <a:lnTo>
                    <a:pt x="13608" y="54651"/>
                  </a:lnTo>
                  <a:lnTo>
                    <a:pt x="13835" y="60246"/>
                  </a:lnTo>
                  <a:lnTo>
                    <a:pt x="14086" y="72496"/>
                  </a:lnTo>
                  <a:lnTo>
                    <a:pt x="14287" y="249804"/>
                  </a:lnTo>
                  <a:lnTo>
                    <a:pt x="13494" y="257024"/>
                  </a:lnTo>
                  <a:lnTo>
                    <a:pt x="12171" y="263742"/>
                  </a:lnTo>
                  <a:lnTo>
                    <a:pt x="10495" y="270125"/>
                  </a:lnTo>
                  <a:lnTo>
                    <a:pt x="9378" y="276286"/>
                  </a:lnTo>
                  <a:lnTo>
                    <a:pt x="8633" y="282298"/>
                  </a:lnTo>
                  <a:lnTo>
                    <a:pt x="8137" y="288211"/>
                  </a:lnTo>
                  <a:lnTo>
                    <a:pt x="7806" y="293106"/>
                  </a:lnTo>
                  <a:lnTo>
                    <a:pt x="7439" y="301084"/>
                  </a:lnTo>
                  <a:lnTo>
                    <a:pt x="6546" y="304546"/>
                  </a:lnTo>
                  <a:lnTo>
                    <a:pt x="5157" y="307806"/>
                  </a:lnTo>
                  <a:lnTo>
                    <a:pt x="0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49"/>
            <p:cNvSpPr/>
            <p:nvPr/>
          </p:nvSpPr>
          <p:spPr>
            <a:xfrm>
              <a:off x="7108076" y="2666057"/>
              <a:ext cx="326392" cy="154284"/>
            </a:xfrm>
            <a:custGeom>
              <a:avLst/>
              <a:gdLst/>
              <a:ahLst/>
              <a:cxnLst/>
              <a:rect l="0" t="0" r="0" b="0"/>
              <a:pathLst>
                <a:path w="326392" h="154284">
                  <a:moveTo>
                    <a:pt x="142830" y="8563"/>
                  </a:moveTo>
                  <a:lnTo>
                    <a:pt x="142830" y="343"/>
                  </a:lnTo>
                  <a:lnTo>
                    <a:pt x="149680" y="0"/>
                  </a:lnTo>
                  <a:lnTo>
                    <a:pt x="146094" y="4544"/>
                  </a:lnTo>
                  <a:lnTo>
                    <a:pt x="143797" y="7372"/>
                  </a:lnTo>
                  <a:lnTo>
                    <a:pt x="139026" y="10574"/>
                  </a:lnTo>
                  <a:lnTo>
                    <a:pt x="123029" y="20390"/>
                  </a:lnTo>
                  <a:lnTo>
                    <a:pt x="109270" y="28683"/>
                  </a:lnTo>
                  <a:lnTo>
                    <a:pt x="99869" y="31793"/>
                  </a:lnTo>
                  <a:lnTo>
                    <a:pt x="90399" y="34127"/>
                  </a:lnTo>
                  <a:lnTo>
                    <a:pt x="80898" y="38340"/>
                  </a:lnTo>
                  <a:lnTo>
                    <a:pt x="76142" y="40796"/>
                  </a:lnTo>
                  <a:lnTo>
                    <a:pt x="66624" y="46066"/>
                  </a:lnTo>
                  <a:lnTo>
                    <a:pt x="57102" y="49044"/>
                  </a:lnTo>
                  <a:lnTo>
                    <a:pt x="47579" y="51319"/>
                  </a:lnTo>
                  <a:lnTo>
                    <a:pt x="38054" y="55506"/>
                  </a:lnTo>
                  <a:lnTo>
                    <a:pt x="30646" y="58001"/>
                  </a:lnTo>
                  <a:lnTo>
                    <a:pt x="23915" y="60063"/>
                  </a:lnTo>
                  <a:lnTo>
                    <a:pt x="15631" y="64154"/>
                  </a:lnTo>
                  <a:lnTo>
                    <a:pt x="5834" y="67262"/>
                  </a:lnTo>
                  <a:lnTo>
                    <a:pt x="3875" y="68650"/>
                  </a:lnTo>
                  <a:lnTo>
                    <a:pt x="2568" y="70529"/>
                  </a:lnTo>
                  <a:lnTo>
                    <a:pt x="471" y="75836"/>
                  </a:lnTo>
                  <a:lnTo>
                    <a:pt x="184" y="79102"/>
                  </a:lnTo>
                  <a:lnTo>
                    <a:pt x="0" y="84409"/>
                  </a:lnTo>
                  <a:lnTo>
                    <a:pt x="2092" y="87674"/>
                  </a:lnTo>
                  <a:lnTo>
                    <a:pt x="3761" y="89879"/>
                  </a:lnTo>
                  <a:lnTo>
                    <a:pt x="4874" y="92301"/>
                  </a:lnTo>
                  <a:lnTo>
                    <a:pt x="5615" y="94868"/>
                  </a:lnTo>
                  <a:lnTo>
                    <a:pt x="6109" y="97532"/>
                  </a:lnTo>
                  <a:lnTo>
                    <a:pt x="8027" y="100261"/>
                  </a:lnTo>
                  <a:lnTo>
                    <a:pt x="10893" y="103032"/>
                  </a:lnTo>
                  <a:lnTo>
                    <a:pt x="14390" y="105832"/>
                  </a:lnTo>
                  <a:lnTo>
                    <a:pt x="17516" y="108652"/>
                  </a:lnTo>
                  <a:lnTo>
                    <a:pt x="20394" y="111484"/>
                  </a:lnTo>
                  <a:lnTo>
                    <a:pt x="23105" y="114324"/>
                  </a:lnTo>
                  <a:lnTo>
                    <a:pt x="25707" y="117170"/>
                  </a:lnTo>
                  <a:lnTo>
                    <a:pt x="30715" y="122873"/>
                  </a:lnTo>
                  <a:lnTo>
                    <a:pt x="33956" y="125727"/>
                  </a:lnTo>
                  <a:lnTo>
                    <a:pt x="37704" y="128582"/>
                  </a:lnTo>
                  <a:lnTo>
                    <a:pt x="41789" y="131438"/>
                  </a:lnTo>
                  <a:lnTo>
                    <a:pt x="50563" y="134611"/>
                  </a:lnTo>
                  <a:lnTo>
                    <a:pt x="59754" y="136974"/>
                  </a:lnTo>
                  <a:lnTo>
                    <a:pt x="69130" y="141199"/>
                  </a:lnTo>
                  <a:lnTo>
                    <a:pt x="80706" y="146252"/>
                  </a:lnTo>
                  <a:lnTo>
                    <a:pt x="87126" y="148933"/>
                  </a:lnTo>
                  <a:lnTo>
                    <a:pt x="93788" y="150721"/>
                  </a:lnTo>
                  <a:lnTo>
                    <a:pt x="100611" y="151912"/>
                  </a:lnTo>
                  <a:lnTo>
                    <a:pt x="107540" y="152706"/>
                  </a:lnTo>
                  <a:lnTo>
                    <a:pt x="114541" y="153236"/>
                  </a:lnTo>
                  <a:lnTo>
                    <a:pt x="128669" y="153824"/>
                  </a:lnTo>
                  <a:lnTo>
                    <a:pt x="157936" y="154202"/>
                  </a:lnTo>
                  <a:lnTo>
                    <a:pt x="198990" y="154283"/>
                  </a:lnTo>
                  <a:lnTo>
                    <a:pt x="206464" y="153334"/>
                  </a:lnTo>
                  <a:lnTo>
                    <a:pt x="213828" y="151750"/>
                  </a:lnTo>
                  <a:lnTo>
                    <a:pt x="221118" y="149740"/>
                  </a:lnTo>
                  <a:lnTo>
                    <a:pt x="228359" y="147449"/>
                  </a:lnTo>
                  <a:lnTo>
                    <a:pt x="235568" y="144968"/>
                  </a:lnTo>
                  <a:lnTo>
                    <a:pt x="249929" y="139673"/>
                  </a:lnTo>
                  <a:lnTo>
                    <a:pt x="264248" y="134144"/>
                  </a:lnTo>
                  <a:lnTo>
                    <a:pt x="270606" y="131336"/>
                  </a:lnTo>
                  <a:lnTo>
                    <a:pt x="276433" y="128511"/>
                  </a:lnTo>
                  <a:lnTo>
                    <a:pt x="281905" y="125676"/>
                  </a:lnTo>
                  <a:lnTo>
                    <a:pt x="292218" y="119985"/>
                  </a:lnTo>
                  <a:lnTo>
                    <a:pt x="297192" y="117135"/>
                  </a:lnTo>
                  <a:lnTo>
                    <a:pt x="301299" y="114282"/>
                  </a:lnTo>
                  <a:lnTo>
                    <a:pt x="304833" y="111427"/>
                  </a:lnTo>
                  <a:lnTo>
                    <a:pt x="307982" y="108571"/>
                  </a:lnTo>
                  <a:lnTo>
                    <a:pt x="310875" y="105715"/>
                  </a:lnTo>
                  <a:lnTo>
                    <a:pt x="313598" y="102859"/>
                  </a:lnTo>
                  <a:lnTo>
                    <a:pt x="316206" y="100001"/>
                  </a:lnTo>
                  <a:lnTo>
                    <a:pt x="321221" y="94287"/>
                  </a:lnTo>
                  <a:lnTo>
                    <a:pt x="323670" y="91430"/>
                  </a:lnTo>
                  <a:lnTo>
                    <a:pt x="325302" y="88572"/>
                  </a:lnTo>
                  <a:lnTo>
                    <a:pt x="326391" y="85715"/>
                  </a:lnTo>
                  <a:lnTo>
                    <a:pt x="321424" y="685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Find the inverse of the following functions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8) f(x)= 2x-10</a:t>
            </a: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1436894" y="2314609"/>
            <a:ext cx="2292107" cy="3041979"/>
            <a:chOff x="1436894" y="2314609"/>
            <a:chExt cx="2292107" cy="3041979"/>
          </a:xfrm>
        </p:grpSpPr>
        <p:sp>
          <p:nvSpPr>
            <p:cNvPr id="4" name="SMARTInkAnnotation268"/>
            <p:cNvSpPr/>
            <p:nvPr/>
          </p:nvSpPr>
          <p:spPr>
            <a:xfrm>
              <a:off x="1614487" y="2331720"/>
              <a:ext cx="235708" cy="376793"/>
            </a:xfrm>
            <a:custGeom>
              <a:avLst/>
              <a:gdLst/>
              <a:ahLst/>
              <a:cxnLst/>
              <a:rect l="0" t="0" r="0" b="0"/>
              <a:pathLst>
                <a:path w="235708" h="376793">
                  <a:moveTo>
                    <a:pt x="0" y="0"/>
                  </a:moveTo>
                  <a:lnTo>
                    <a:pt x="0" y="7381"/>
                  </a:lnTo>
                  <a:lnTo>
                    <a:pt x="4909" y="15181"/>
                  </a:lnTo>
                  <a:lnTo>
                    <a:pt x="7276" y="24077"/>
                  </a:lnTo>
                  <a:lnTo>
                    <a:pt x="10642" y="33243"/>
                  </a:lnTo>
                  <a:lnTo>
                    <a:pt x="12667" y="41127"/>
                  </a:lnTo>
                  <a:lnTo>
                    <a:pt x="13208" y="44563"/>
                  </a:lnTo>
                  <a:lnTo>
                    <a:pt x="15924" y="50921"/>
                  </a:lnTo>
                  <a:lnTo>
                    <a:pt x="17760" y="53950"/>
                  </a:lnTo>
                  <a:lnTo>
                    <a:pt x="19800" y="62395"/>
                  </a:lnTo>
                  <a:lnTo>
                    <a:pt x="21500" y="72498"/>
                  </a:lnTo>
                  <a:lnTo>
                    <a:pt x="24902" y="83339"/>
                  </a:lnTo>
                  <a:lnTo>
                    <a:pt x="29059" y="91967"/>
                  </a:lnTo>
                  <a:lnTo>
                    <a:pt x="31279" y="95601"/>
                  </a:lnTo>
                  <a:lnTo>
                    <a:pt x="33745" y="102179"/>
                  </a:lnTo>
                  <a:lnTo>
                    <a:pt x="34842" y="109230"/>
                  </a:lnTo>
                  <a:lnTo>
                    <a:pt x="35329" y="118714"/>
                  </a:lnTo>
                  <a:lnTo>
                    <a:pt x="37662" y="129279"/>
                  </a:lnTo>
                  <a:lnTo>
                    <a:pt x="39396" y="134764"/>
                  </a:lnTo>
                  <a:lnTo>
                    <a:pt x="44520" y="141277"/>
                  </a:lnTo>
                  <a:lnTo>
                    <a:pt x="51905" y="148477"/>
                  </a:lnTo>
                  <a:lnTo>
                    <a:pt x="60797" y="156135"/>
                  </a:lnTo>
                  <a:lnTo>
                    <a:pt x="68313" y="161240"/>
                  </a:lnTo>
                  <a:lnTo>
                    <a:pt x="74910" y="164643"/>
                  </a:lnTo>
                  <a:lnTo>
                    <a:pt x="80897" y="166912"/>
                  </a:lnTo>
                  <a:lnTo>
                    <a:pt x="85681" y="168425"/>
                  </a:lnTo>
                  <a:lnTo>
                    <a:pt x="89664" y="169433"/>
                  </a:lnTo>
                  <a:lnTo>
                    <a:pt x="96207" y="170554"/>
                  </a:lnTo>
                  <a:lnTo>
                    <a:pt x="101761" y="171051"/>
                  </a:lnTo>
                  <a:lnTo>
                    <a:pt x="106875" y="171273"/>
                  </a:lnTo>
                  <a:lnTo>
                    <a:pt x="116333" y="171397"/>
                  </a:lnTo>
                  <a:lnTo>
                    <a:pt x="120418" y="171415"/>
                  </a:lnTo>
                  <a:lnTo>
                    <a:pt x="123935" y="170474"/>
                  </a:lnTo>
                  <a:lnTo>
                    <a:pt x="129959" y="166889"/>
                  </a:lnTo>
                  <a:lnTo>
                    <a:pt x="135282" y="162120"/>
                  </a:lnTo>
                  <a:lnTo>
                    <a:pt x="140295" y="156826"/>
                  </a:lnTo>
                  <a:lnTo>
                    <a:pt x="145168" y="151298"/>
                  </a:lnTo>
                  <a:lnTo>
                    <a:pt x="149979" y="143126"/>
                  </a:lnTo>
                  <a:lnTo>
                    <a:pt x="154764" y="134096"/>
                  </a:lnTo>
                  <a:lnTo>
                    <a:pt x="161920" y="122705"/>
                  </a:lnTo>
                  <a:lnTo>
                    <a:pt x="166685" y="112956"/>
                  </a:lnTo>
                  <a:lnTo>
                    <a:pt x="169332" y="104812"/>
                  </a:lnTo>
                  <a:lnTo>
                    <a:pt x="171303" y="97066"/>
                  </a:lnTo>
                  <a:lnTo>
                    <a:pt x="174824" y="87273"/>
                  </a:lnTo>
                  <a:lnTo>
                    <a:pt x="176918" y="76570"/>
                  </a:lnTo>
                  <a:lnTo>
                    <a:pt x="177849" y="66416"/>
                  </a:lnTo>
                  <a:lnTo>
                    <a:pt x="178263" y="58728"/>
                  </a:lnTo>
                  <a:lnTo>
                    <a:pt x="178447" y="49596"/>
                  </a:lnTo>
                  <a:lnTo>
                    <a:pt x="178496" y="44494"/>
                  </a:lnTo>
                  <a:lnTo>
                    <a:pt x="177735" y="40140"/>
                  </a:lnTo>
                  <a:lnTo>
                    <a:pt x="173665" y="29461"/>
                  </a:lnTo>
                  <a:lnTo>
                    <a:pt x="172434" y="23254"/>
                  </a:lnTo>
                  <a:lnTo>
                    <a:pt x="169771" y="17320"/>
                  </a:lnTo>
                  <a:lnTo>
                    <a:pt x="165386" y="10300"/>
                  </a:lnTo>
                  <a:lnTo>
                    <a:pt x="165820" y="8772"/>
                  </a:lnTo>
                  <a:lnTo>
                    <a:pt x="171184" y="398"/>
                  </a:lnTo>
                  <a:lnTo>
                    <a:pt x="171440" y="10598"/>
                  </a:lnTo>
                  <a:lnTo>
                    <a:pt x="171443" y="12780"/>
                  </a:lnTo>
                  <a:lnTo>
                    <a:pt x="172239" y="15188"/>
                  </a:lnTo>
                  <a:lnTo>
                    <a:pt x="175240" y="20402"/>
                  </a:lnTo>
                  <a:lnTo>
                    <a:pt x="176358" y="24079"/>
                  </a:lnTo>
                  <a:lnTo>
                    <a:pt x="177600" y="33244"/>
                  </a:lnTo>
                  <a:lnTo>
                    <a:pt x="178299" y="44563"/>
                  </a:lnTo>
                  <a:lnTo>
                    <a:pt x="180580" y="53461"/>
                  </a:lnTo>
                  <a:lnTo>
                    <a:pt x="184239" y="63765"/>
                  </a:lnTo>
                  <a:lnTo>
                    <a:pt x="188511" y="74695"/>
                  </a:lnTo>
                  <a:lnTo>
                    <a:pt x="195172" y="85903"/>
                  </a:lnTo>
                  <a:lnTo>
                    <a:pt x="199171" y="91558"/>
                  </a:lnTo>
                  <a:lnTo>
                    <a:pt x="202631" y="98186"/>
                  </a:lnTo>
                  <a:lnTo>
                    <a:pt x="205731" y="105463"/>
                  </a:lnTo>
                  <a:lnTo>
                    <a:pt x="211292" y="120215"/>
                  </a:lnTo>
                  <a:lnTo>
                    <a:pt x="216410" y="133121"/>
                  </a:lnTo>
                  <a:lnTo>
                    <a:pt x="218886" y="140182"/>
                  </a:lnTo>
                  <a:lnTo>
                    <a:pt x="221330" y="147747"/>
                  </a:lnTo>
                  <a:lnTo>
                    <a:pt x="223754" y="155648"/>
                  </a:lnTo>
                  <a:lnTo>
                    <a:pt x="226163" y="162820"/>
                  </a:lnTo>
                  <a:lnTo>
                    <a:pt x="228563" y="169507"/>
                  </a:lnTo>
                  <a:lnTo>
                    <a:pt x="230956" y="175869"/>
                  </a:lnTo>
                  <a:lnTo>
                    <a:pt x="232552" y="182969"/>
                  </a:lnTo>
                  <a:lnTo>
                    <a:pt x="233616" y="190559"/>
                  </a:lnTo>
                  <a:lnTo>
                    <a:pt x="234325" y="198477"/>
                  </a:lnTo>
                  <a:lnTo>
                    <a:pt x="234798" y="206613"/>
                  </a:lnTo>
                  <a:lnTo>
                    <a:pt x="235113" y="214894"/>
                  </a:lnTo>
                  <a:lnTo>
                    <a:pt x="235464" y="231716"/>
                  </a:lnTo>
                  <a:lnTo>
                    <a:pt x="235707" y="269803"/>
                  </a:lnTo>
                  <a:lnTo>
                    <a:pt x="234925" y="276071"/>
                  </a:lnTo>
                  <a:lnTo>
                    <a:pt x="233611" y="282155"/>
                  </a:lnTo>
                  <a:lnTo>
                    <a:pt x="231941" y="288116"/>
                  </a:lnTo>
                  <a:lnTo>
                    <a:pt x="227968" y="299819"/>
                  </a:lnTo>
                  <a:lnTo>
                    <a:pt x="224350" y="311370"/>
                  </a:lnTo>
                  <a:lnTo>
                    <a:pt x="222743" y="322854"/>
                  </a:lnTo>
                  <a:lnTo>
                    <a:pt x="219912" y="331768"/>
                  </a:lnTo>
                  <a:lnTo>
                    <a:pt x="213855" y="342142"/>
                  </a:lnTo>
                  <a:lnTo>
                    <a:pt x="211626" y="345252"/>
                  </a:lnTo>
                  <a:lnTo>
                    <a:pt x="204916" y="351247"/>
                  </a:lnTo>
                  <a:lnTo>
                    <a:pt x="200905" y="354180"/>
                  </a:lnTo>
                  <a:lnTo>
                    <a:pt x="196643" y="357087"/>
                  </a:lnTo>
                  <a:lnTo>
                    <a:pt x="187674" y="362858"/>
                  </a:lnTo>
                  <a:lnTo>
                    <a:pt x="183060" y="364778"/>
                  </a:lnTo>
                  <a:lnTo>
                    <a:pt x="178396" y="366058"/>
                  </a:lnTo>
                  <a:lnTo>
                    <a:pt x="173699" y="366911"/>
                  </a:lnTo>
                  <a:lnTo>
                    <a:pt x="168981" y="368432"/>
                  </a:lnTo>
                  <a:lnTo>
                    <a:pt x="164248" y="370399"/>
                  </a:lnTo>
                  <a:lnTo>
                    <a:pt x="159505" y="372663"/>
                  </a:lnTo>
                  <a:lnTo>
                    <a:pt x="153961" y="374172"/>
                  </a:lnTo>
                  <a:lnTo>
                    <a:pt x="147885" y="375178"/>
                  </a:lnTo>
                  <a:lnTo>
                    <a:pt x="141453" y="375848"/>
                  </a:lnTo>
                  <a:lnTo>
                    <a:pt x="135576" y="376296"/>
                  </a:lnTo>
                  <a:lnTo>
                    <a:pt x="124815" y="376792"/>
                  </a:lnTo>
                  <a:lnTo>
                    <a:pt x="120516" y="375972"/>
                  </a:lnTo>
                  <a:lnTo>
                    <a:pt x="113623" y="372521"/>
                  </a:lnTo>
                  <a:lnTo>
                    <a:pt x="86041" y="355949"/>
                  </a:lnTo>
                  <a:lnTo>
                    <a:pt x="79780" y="350922"/>
                  </a:lnTo>
                  <a:lnTo>
                    <a:pt x="76999" y="348248"/>
                  </a:lnTo>
                  <a:lnTo>
                    <a:pt x="75145" y="345513"/>
                  </a:lnTo>
                  <a:lnTo>
                    <a:pt x="73909" y="342737"/>
                  </a:lnTo>
                  <a:lnTo>
                    <a:pt x="73086" y="339933"/>
                  </a:lnTo>
                  <a:lnTo>
                    <a:pt x="70053" y="334279"/>
                  </a:lnTo>
                  <a:lnTo>
                    <a:pt x="64294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69"/>
            <p:cNvSpPr/>
            <p:nvPr/>
          </p:nvSpPr>
          <p:spPr>
            <a:xfrm>
              <a:off x="1978818" y="2417445"/>
              <a:ext cx="164308" cy="1"/>
            </a:xfrm>
            <a:custGeom>
              <a:avLst/>
              <a:gdLst/>
              <a:ahLst/>
              <a:cxnLst/>
              <a:rect l="0" t="0" r="0" b="0"/>
              <a:pathLst>
                <a:path w="164308" h="1">
                  <a:moveTo>
                    <a:pt x="0" y="0"/>
                  </a:moveTo>
                  <a:lnTo>
                    <a:pt x="1643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70"/>
            <p:cNvSpPr/>
            <p:nvPr/>
          </p:nvSpPr>
          <p:spPr>
            <a:xfrm>
              <a:off x="2050256" y="2486025"/>
              <a:ext cx="178595" cy="25718"/>
            </a:xfrm>
            <a:custGeom>
              <a:avLst/>
              <a:gdLst/>
              <a:ahLst/>
              <a:cxnLst/>
              <a:rect l="0" t="0" r="0" b="0"/>
              <a:pathLst>
                <a:path w="178595" h="25718">
                  <a:moveTo>
                    <a:pt x="0" y="25717"/>
                  </a:moveTo>
                  <a:lnTo>
                    <a:pt x="16793" y="25717"/>
                  </a:lnTo>
                  <a:lnTo>
                    <a:pt x="19926" y="24765"/>
                  </a:lnTo>
                  <a:lnTo>
                    <a:pt x="23603" y="23177"/>
                  </a:lnTo>
                  <a:lnTo>
                    <a:pt x="27642" y="21166"/>
                  </a:lnTo>
                  <a:lnTo>
                    <a:pt x="31921" y="19826"/>
                  </a:lnTo>
                  <a:lnTo>
                    <a:pt x="36362" y="18932"/>
                  </a:lnTo>
                  <a:lnTo>
                    <a:pt x="40910" y="18336"/>
                  </a:lnTo>
                  <a:lnTo>
                    <a:pt x="45530" y="17939"/>
                  </a:lnTo>
                  <a:lnTo>
                    <a:pt x="50197" y="17674"/>
                  </a:lnTo>
                  <a:lnTo>
                    <a:pt x="54896" y="17497"/>
                  </a:lnTo>
                  <a:lnTo>
                    <a:pt x="60409" y="16428"/>
                  </a:lnTo>
                  <a:lnTo>
                    <a:pt x="66467" y="14762"/>
                  </a:lnTo>
                  <a:lnTo>
                    <a:pt x="72886" y="12699"/>
                  </a:lnTo>
                  <a:lnTo>
                    <a:pt x="78753" y="11323"/>
                  </a:lnTo>
                  <a:lnTo>
                    <a:pt x="84252" y="10406"/>
                  </a:lnTo>
                  <a:lnTo>
                    <a:pt x="89506" y="9795"/>
                  </a:lnTo>
                  <a:lnTo>
                    <a:pt x="95389" y="9387"/>
                  </a:lnTo>
                  <a:lnTo>
                    <a:pt x="108276" y="8934"/>
                  </a:lnTo>
                  <a:lnTo>
                    <a:pt x="121335" y="8680"/>
                  </a:lnTo>
                  <a:lnTo>
                    <a:pt x="126133" y="7691"/>
                  </a:lnTo>
                  <a:lnTo>
                    <a:pt x="131714" y="6080"/>
                  </a:lnTo>
                  <a:lnTo>
                    <a:pt x="137815" y="4053"/>
                  </a:lnTo>
                  <a:lnTo>
                    <a:pt x="143471" y="2702"/>
                  </a:lnTo>
                  <a:lnTo>
                    <a:pt x="148828" y="1801"/>
                  </a:lnTo>
                  <a:lnTo>
                    <a:pt x="153988" y="1201"/>
                  </a:lnTo>
                  <a:lnTo>
                    <a:pt x="158221" y="800"/>
                  </a:lnTo>
                  <a:lnTo>
                    <a:pt x="161837" y="534"/>
                  </a:lnTo>
                  <a:lnTo>
                    <a:pt x="167971" y="237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71"/>
            <p:cNvSpPr/>
            <p:nvPr/>
          </p:nvSpPr>
          <p:spPr>
            <a:xfrm>
              <a:off x="2325070" y="2314609"/>
              <a:ext cx="246681" cy="248569"/>
            </a:xfrm>
            <a:custGeom>
              <a:avLst/>
              <a:gdLst/>
              <a:ahLst/>
              <a:cxnLst/>
              <a:rect l="0" t="0" r="0" b="0"/>
              <a:pathLst>
                <a:path w="246681" h="248569">
                  <a:moveTo>
                    <a:pt x="3792" y="34256"/>
                  </a:moveTo>
                  <a:lnTo>
                    <a:pt x="0" y="34256"/>
                  </a:lnTo>
                  <a:lnTo>
                    <a:pt x="470" y="33303"/>
                  </a:lnTo>
                  <a:lnTo>
                    <a:pt x="7129" y="28364"/>
                  </a:lnTo>
                  <a:lnTo>
                    <a:pt x="14417" y="23673"/>
                  </a:lnTo>
                  <a:lnTo>
                    <a:pt x="30674" y="13856"/>
                  </a:lnTo>
                  <a:lnTo>
                    <a:pt x="35207" y="12083"/>
                  </a:lnTo>
                  <a:lnTo>
                    <a:pt x="39817" y="10902"/>
                  </a:lnTo>
                  <a:lnTo>
                    <a:pt x="44477" y="10114"/>
                  </a:lnTo>
                  <a:lnTo>
                    <a:pt x="49172" y="8636"/>
                  </a:lnTo>
                  <a:lnTo>
                    <a:pt x="53889" y="6698"/>
                  </a:lnTo>
                  <a:lnTo>
                    <a:pt x="58621" y="4454"/>
                  </a:lnTo>
                  <a:lnTo>
                    <a:pt x="64158" y="2958"/>
                  </a:lnTo>
                  <a:lnTo>
                    <a:pt x="70230" y="1961"/>
                  </a:lnTo>
                  <a:lnTo>
                    <a:pt x="76659" y="1296"/>
                  </a:lnTo>
                  <a:lnTo>
                    <a:pt x="82533" y="852"/>
                  </a:lnTo>
                  <a:lnTo>
                    <a:pt x="93292" y="360"/>
                  </a:lnTo>
                  <a:lnTo>
                    <a:pt x="118044" y="43"/>
                  </a:lnTo>
                  <a:lnTo>
                    <a:pt x="128919" y="0"/>
                  </a:lnTo>
                  <a:lnTo>
                    <a:pt x="134041" y="941"/>
                  </a:lnTo>
                  <a:lnTo>
                    <a:pt x="139044" y="2521"/>
                  </a:lnTo>
                  <a:lnTo>
                    <a:pt x="143966" y="4527"/>
                  </a:lnTo>
                  <a:lnTo>
                    <a:pt x="151552" y="9295"/>
                  </a:lnTo>
                  <a:lnTo>
                    <a:pt x="158363" y="14590"/>
                  </a:lnTo>
                  <a:lnTo>
                    <a:pt x="162402" y="17335"/>
                  </a:lnTo>
                  <a:lnTo>
                    <a:pt x="166682" y="20118"/>
                  </a:lnTo>
                  <a:lnTo>
                    <a:pt x="173554" y="25750"/>
                  </a:lnTo>
                  <a:lnTo>
                    <a:pt x="176498" y="28585"/>
                  </a:lnTo>
                  <a:lnTo>
                    <a:pt x="179255" y="32380"/>
                  </a:lnTo>
                  <a:lnTo>
                    <a:pt x="181886" y="36815"/>
                  </a:lnTo>
                  <a:lnTo>
                    <a:pt x="184433" y="41677"/>
                  </a:lnTo>
                  <a:lnTo>
                    <a:pt x="186926" y="46823"/>
                  </a:lnTo>
                  <a:lnTo>
                    <a:pt x="191812" y="57621"/>
                  </a:lnTo>
                  <a:lnTo>
                    <a:pt x="193432" y="62215"/>
                  </a:lnTo>
                  <a:lnTo>
                    <a:pt x="195233" y="69860"/>
                  </a:lnTo>
                  <a:lnTo>
                    <a:pt x="195713" y="74184"/>
                  </a:lnTo>
                  <a:lnTo>
                    <a:pt x="196033" y="78972"/>
                  </a:lnTo>
                  <a:lnTo>
                    <a:pt x="196247" y="84069"/>
                  </a:lnTo>
                  <a:lnTo>
                    <a:pt x="195595" y="89372"/>
                  </a:lnTo>
                  <a:lnTo>
                    <a:pt x="194367" y="94812"/>
                  </a:lnTo>
                  <a:lnTo>
                    <a:pt x="192755" y="100344"/>
                  </a:lnTo>
                  <a:lnTo>
                    <a:pt x="190886" y="105937"/>
                  </a:lnTo>
                  <a:lnTo>
                    <a:pt x="188846" y="111571"/>
                  </a:lnTo>
                  <a:lnTo>
                    <a:pt x="184464" y="122910"/>
                  </a:lnTo>
                  <a:lnTo>
                    <a:pt x="179870" y="134300"/>
                  </a:lnTo>
                  <a:lnTo>
                    <a:pt x="176740" y="140005"/>
                  </a:lnTo>
                  <a:lnTo>
                    <a:pt x="173065" y="145712"/>
                  </a:lnTo>
                  <a:lnTo>
                    <a:pt x="169028" y="151423"/>
                  </a:lnTo>
                  <a:lnTo>
                    <a:pt x="161575" y="160944"/>
                  </a:lnTo>
                  <a:lnTo>
                    <a:pt x="140593" y="186765"/>
                  </a:lnTo>
                  <a:lnTo>
                    <a:pt x="131505" y="196888"/>
                  </a:lnTo>
                  <a:lnTo>
                    <a:pt x="123859" y="204590"/>
                  </a:lnTo>
                  <a:lnTo>
                    <a:pt x="117174" y="210677"/>
                  </a:lnTo>
                  <a:lnTo>
                    <a:pt x="111924" y="215687"/>
                  </a:lnTo>
                  <a:lnTo>
                    <a:pt x="107630" y="219980"/>
                  </a:lnTo>
                  <a:lnTo>
                    <a:pt x="103974" y="223795"/>
                  </a:lnTo>
                  <a:lnTo>
                    <a:pt x="99949" y="226338"/>
                  </a:lnTo>
                  <a:lnTo>
                    <a:pt x="95678" y="228033"/>
                  </a:lnTo>
                  <a:lnTo>
                    <a:pt x="91243" y="229163"/>
                  </a:lnTo>
                  <a:lnTo>
                    <a:pt x="84199" y="232958"/>
                  </a:lnTo>
                  <a:lnTo>
                    <a:pt x="78422" y="236868"/>
                  </a:lnTo>
                  <a:lnTo>
                    <a:pt x="73209" y="238606"/>
                  </a:lnTo>
                  <a:lnTo>
                    <a:pt x="69914" y="238116"/>
                  </a:lnTo>
                  <a:lnTo>
                    <a:pt x="66129" y="236838"/>
                  </a:lnTo>
                  <a:lnTo>
                    <a:pt x="62019" y="235033"/>
                  </a:lnTo>
                  <a:lnTo>
                    <a:pt x="57691" y="233830"/>
                  </a:lnTo>
                  <a:lnTo>
                    <a:pt x="53219" y="233028"/>
                  </a:lnTo>
                  <a:lnTo>
                    <a:pt x="48650" y="232493"/>
                  </a:lnTo>
                  <a:lnTo>
                    <a:pt x="44810" y="231184"/>
                  </a:lnTo>
                  <a:lnTo>
                    <a:pt x="38427" y="227189"/>
                  </a:lnTo>
                  <a:lnTo>
                    <a:pt x="36407" y="224791"/>
                  </a:lnTo>
                  <a:lnTo>
                    <a:pt x="35060" y="222239"/>
                  </a:lnTo>
                  <a:lnTo>
                    <a:pt x="34163" y="219586"/>
                  </a:lnTo>
                  <a:lnTo>
                    <a:pt x="31048" y="214097"/>
                  </a:lnTo>
                  <a:lnTo>
                    <a:pt x="29107" y="211300"/>
                  </a:lnTo>
                  <a:lnTo>
                    <a:pt x="27812" y="208483"/>
                  </a:lnTo>
                  <a:lnTo>
                    <a:pt x="26374" y="202812"/>
                  </a:lnTo>
                  <a:lnTo>
                    <a:pt x="25735" y="197117"/>
                  </a:lnTo>
                  <a:lnTo>
                    <a:pt x="25451" y="191411"/>
                  </a:lnTo>
                  <a:lnTo>
                    <a:pt x="25324" y="185700"/>
                  </a:lnTo>
                  <a:lnTo>
                    <a:pt x="26085" y="182844"/>
                  </a:lnTo>
                  <a:lnTo>
                    <a:pt x="29046" y="177130"/>
                  </a:lnTo>
                  <a:lnTo>
                    <a:pt x="35124" y="171416"/>
                  </a:lnTo>
                  <a:lnTo>
                    <a:pt x="42324" y="165701"/>
                  </a:lnTo>
                  <a:lnTo>
                    <a:pt x="48170" y="159986"/>
                  </a:lnTo>
                  <a:lnTo>
                    <a:pt x="53413" y="156811"/>
                  </a:lnTo>
                  <a:lnTo>
                    <a:pt x="59183" y="155399"/>
                  </a:lnTo>
                  <a:lnTo>
                    <a:pt x="62945" y="155023"/>
                  </a:lnTo>
                  <a:lnTo>
                    <a:pt x="67040" y="154772"/>
                  </a:lnTo>
                  <a:lnTo>
                    <a:pt x="71357" y="155558"/>
                  </a:lnTo>
                  <a:lnTo>
                    <a:pt x="75823" y="157034"/>
                  </a:lnTo>
                  <a:lnTo>
                    <a:pt x="80388" y="158970"/>
                  </a:lnTo>
                  <a:lnTo>
                    <a:pt x="85018" y="160261"/>
                  </a:lnTo>
                  <a:lnTo>
                    <a:pt x="89693" y="161122"/>
                  </a:lnTo>
                  <a:lnTo>
                    <a:pt x="94397" y="161696"/>
                  </a:lnTo>
                  <a:lnTo>
                    <a:pt x="99120" y="163031"/>
                  </a:lnTo>
                  <a:lnTo>
                    <a:pt x="103857" y="164873"/>
                  </a:lnTo>
                  <a:lnTo>
                    <a:pt x="108602" y="167054"/>
                  </a:lnTo>
                  <a:lnTo>
                    <a:pt x="115991" y="172017"/>
                  </a:lnTo>
                  <a:lnTo>
                    <a:pt x="122715" y="177398"/>
                  </a:lnTo>
                  <a:lnTo>
                    <a:pt x="126730" y="180166"/>
                  </a:lnTo>
                  <a:lnTo>
                    <a:pt x="135425" y="185782"/>
                  </a:lnTo>
                  <a:lnTo>
                    <a:pt x="144581" y="191453"/>
                  </a:lnTo>
                  <a:lnTo>
                    <a:pt x="149245" y="195252"/>
                  </a:lnTo>
                  <a:lnTo>
                    <a:pt x="153942" y="199689"/>
                  </a:lnTo>
                  <a:lnTo>
                    <a:pt x="158661" y="204552"/>
                  </a:lnTo>
                  <a:lnTo>
                    <a:pt x="163394" y="207794"/>
                  </a:lnTo>
                  <a:lnTo>
                    <a:pt x="168137" y="209956"/>
                  </a:lnTo>
                  <a:lnTo>
                    <a:pt x="172887" y="211396"/>
                  </a:lnTo>
                  <a:lnTo>
                    <a:pt x="180281" y="215537"/>
                  </a:lnTo>
                  <a:lnTo>
                    <a:pt x="187006" y="220553"/>
                  </a:lnTo>
                  <a:lnTo>
                    <a:pt x="191022" y="223224"/>
                  </a:lnTo>
                  <a:lnTo>
                    <a:pt x="195287" y="225957"/>
                  </a:lnTo>
                  <a:lnTo>
                    <a:pt x="202143" y="228994"/>
                  </a:lnTo>
                  <a:lnTo>
                    <a:pt x="208629" y="231296"/>
                  </a:lnTo>
                  <a:lnTo>
                    <a:pt x="212582" y="233244"/>
                  </a:lnTo>
                  <a:lnTo>
                    <a:pt x="216804" y="235494"/>
                  </a:lnTo>
                  <a:lnTo>
                    <a:pt x="221206" y="236995"/>
                  </a:lnTo>
                  <a:lnTo>
                    <a:pt x="225729" y="237995"/>
                  </a:lnTo>
                  <a:lnTo>
                    <a:pt x="230331" y="238662"/>
                  </a:lnTo>
                  <a:lnTo>
                    <a:pt x="237561" y="241943"/>
                  </a:lnTo>
                  <a:lnTo>
                    <a:pt x="246680" y="2485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72"/>
            <p:cNvSpPr/>
            <p:nvPr/>
          </p:nvSpPr>
          <p:spPr>
            <a:xfrm>
              <a:off x="2678906" y="2366010"/>
              <a:ext cx="214313" cy="214313"/>
            </a:xfrm>
            <a:custGeom>
              <a:avLst/>
              <a:gdLst/>
              <a:ahLst/>
              <a:cxnLst/>
              <a:rect l="0" t="0" r="0" b="0"/>
              <a:pathLst>
                <a:path w="214313" h="214313">
                  <a:moveTo>
                    <a:pt x="0" y="0"/>
                  </a:moveTo>
                  <a:lnTo>
                    <a:pt x="11377" y="9102"/>
                  </a:lnTo>
                  <a:lnTo>
                    <a:pt x="16316" y="12735"/>
                  </a:lnTo>
                  <a:lnTo>
                    <a:pt x="21196" y="16110"/>
                  </a:lnTo>
                  <a:lnTo>
                    <a:pt x="26037" y="19313"/>
                  </a:lnTo>
                  <a:lnTo>
                    <a:pt x="30058" y="23352"/>
                  </a:lnTo>
                  <a:lnTo>
                    <a:pt x="33532" y="27951"/>
                  </a:lnTo>
                  <a:lnTo>
                    <a:pt x="36642" y="32921"/>
                  </a:lnTo>
                  <a:lnTo>
                    <a:pt x="40303" y="37187"/>
                  </a:lnTo>
                  <a:lnTo>
                    <a:pt x="44331" y="40984"/>
                  </a:lnTo>
                  <a:lnTo>
                    <a:pt x="48604" y="44467"/>
                  </a:lnTo>
                  <a:lnTo>
                    <a:pt x="53040" y="48695"/>
                  </a:lnTo>
                  <a:lnTo>
                    <a:pt x="57585" y="53418"/>
                  </a:lnTo>
                  <a:lnTo>
                    <a:pt x="66075" y="62794"/>
                  </a:lnTo>
                  <a:lnTo>
                    <a:pt x="72494" y="70136"/>
                  </a:lnTo>
                  <a:lnTo>
                    <a:pt x="76110" y="73427"/>
                  </a:lnTo>
                  <a:lnTo>
                    <a:pt x="80109" y="76574"/>
                  </a:lnTo>
                  <a:lnTo>
                    <a:pt x="84362" y="79624"/>
                  </a:lnTo>
                  <a:lnTo>
                    <a:pt x="88785" y="83563"/>
                  </a:lnTo>
                  <a:lnTo>
                    <a:pt x="93321" y="88093"/>
                  </a:lnTo>
                  <a:lnTo>
                    <a:pt x="97933" y="93019"/>
                  </a:lnTo>
                  <a:lnTo>
                    <a:pt x="101801" y="98207"/>
                  </a:lnTo>
                  <a:lnTo>
                    <a:pt x="105174" y="103572"/>
                  </a:lnTo>
                  <a:lnTo>
                    <a:pt x="108216" y="109053"/>
                  </a:lnTo>
                  <a:lnTo>
                    <a:pt x="111038" y="113659"/>
                  </a:lnTo>
                  <a:lnTo>
                    <a:pt x="113713" y="117683"/>
                  </a:lnTo>
                  <a:lnTo>
                    <a:pt x="116290" y="121318"/>
                  </a:lnTo>
                  <a:lnTo>
                    <a:pt x="119595" y="124693"/>
                  </a:lnTo>
                  <a:lnTo>
                    <a:pt x="123386" y="127896"/>
                  </a:lnTo>
                  <a:lnTo>
                    <a:pt x="127501" y="130984"/>
                  </a:lnTo>
                  <a:lnTo>
                    <a:pt x="131038" y="134948"/>
                  </a:lnTo>
                  <a:lnTo>
                    <a:pt x="134190" y="139495"/>
                  </a:lnTo>
                  <a:lnTo>
                    <a:pt x="137085" y="144431"/>
                  </a:lnTo>
                  <a:lnTo>
                    <a:pt x="140603" y="148675"/>
                  </a:lnTo>
                  <a:lnTo>
                    <a:pt x="144535" y="152457"/>
                  </a:lnTo>
                  <a:lnTo>
                    <a:pt x="148744" y="155930"/>
                  </a:lnTo>
                  <a:lnTo>
                    <a:pt x="153138" y="159198"/>
                  </a:lnTo>
                  <a:lnTo>
                    <a:pt x="157654" y="162330"/>
                  </a:lnTo>
                  <a:lnTo>
                    <a:pt x="162253" y="165369"/>
                  </a:lnTo>
                  <a:lnTo>
                    <a:pt x="166112" y="169301"/>
                  </a:lnTo>
                  <a:lnTo>
                    <a:pt x="169479" y="173827"/>
                  </a:lnTo>
                  <a:lnTo>
                    <a:pt x="172517" y="178750"/>
                  </a:lnTo>
                  <a:lnTo>
                    <a:pt x="175336" y="182984"/>
                  </a:lnTo>
                  <a:lnTo>
                    <a:pt x="178010" y="186759"/>
                  </a:lnTo>
                  <a:lnTo>
                    <a:pt x="180585" y="190228"/>
                  </a:lnTo>
                  <a:lnTo>
                    <a:pt x="183097" y="192541"/>
                  </a:lnTo>
                  <a:lnTo>
                    <a:pt x="188003" y="195111"/>
                  </a:lnTo>
                  <a:lnTo>
                    <a:pt x="192830" y="198794"/>
                  </a:lnTo>
                  <a:lnTo>
                    <a:pt x="195228" y="201109"/>
                  </a:lnTo>
                  <a:lnTo>
                    <a:pt x="197621" y="202652"/>
                  </a:lnTo>
                  <a:lnTo>
                    <a:pt x="202396" y="204368"/>
                  </a:lnTo>
                  <a:lnTo>
                    <a:pt x="207164" y="205130"/>
                  </a:lnTo>
                  <a:lnTo>
                    <a:pt x="209547" y="205333"/>
                  </a:lnTo>
                  <a:lnTo>
                    <a:pt x="211135" y="206421"/>
                  </a:lnTo>
                  <a:lnTo>
                    <a:pt x="212195" y="208099"/>
                  </a:lnTo>
                  <a:lnTo>
                    <a:pt x="214312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73"/>
            <p:cNvSpPr/>
            <p:nvPr/>
          </p:nvSpPr>
          <p:spPr>
            <a:xfrm>
              <a:off x="2736056" y="2391727"/>
              <a:ext cx="150020" cy="154306"/>
            </a:xfrm>
            <a:custGeom>
              <a:avLst/>
              <a:gdLst/>
              <a:ahLst/>
              <a:cxnLst/>
              <a:rect l="0" t="0" r="0" b="0"/>
              <a:pathLst>
                <a:path w="150020" h="154306">
                  <a:moveTo>
                    <a:pt x="150019" y="0"/>
                  </a:moveTo>
                  <a:lnTo>
                    <a:pt x="142901" y="0"/>
                  </a:lnTo>
                  <a:lnTo>
                    <a:pt x="142883" y="4551"/>
                  </a:lnTo>
                  <a:lnTo>
                    <a:pt x="142086" y="5892"/>
                  </a:lnTo>
                  <a:lnTo>
                    <a:pt x="140762" y="6785"/>
                  </a:lnTo>
                  <a:lnTo>
                    <a:pt x="139085" y="7381"/>
                  </a:lnTo>
                  <a:lnTo>
                    <a:pt x="135105" y="10583"/>
                  </a:lnTo>
                  <a:lnTo>
                    <a:pt x="132933" y="12770"/>
                  </a:lnTo>
                  <a:lnTo>
                    <a:pt x="130690" y="16134"/>
                  </a:lnTo>
                  <a:lnTo>
                    <a:pt x="128402" y="20281"/>
                  </a:lnTo>
                  <a:lnTo>
                    <a:pt x="126083" y="24951"/>
                  </a:lnTo>
                  <a:lnTo>
                    <a:pt x="124537" y="29016"/>
                  </a:lnTo>
                  <a:lnTo>
                    <a:pt x="123505" y="32679"/>
                  </a:lnTo>
                  <a:lnTo>
                    <a:pt x="122818" y="36074"/>
                  </a:lnTo>
                  <a:lnTo>
                    <a:pt x="120772" y="39289"/>
                  </a:lnTo>
                  <a:lnTo>
                    <a:pt x="117821" y="42386"/>
                  </a:lnTo>
                  <a:lnTo>
                    <a:pt x="114266" y="45402"/>
                  </a:lnTo>
                  <a:lnTo>
                    <a:pt x="107927" y="52176"/>
                  </a:lnTo>
                  <a:lnTo>
                    <a:pt x="90301" y="72402"/>
                  </a:lnTo>
                  <a:lnTo>
                    <a:pt x="81632" y="81606"/>
                  </a:lnTo>
                  <a:lnTo>
                    <a:pt x="73471" y="89646"/>
                  </a:lnTo>
                  <a:lnTo>
                    <a:pt x="65649" y="96912"/>
                  </a:lnTo>
                  <a:lnTo>
                    <a:pt x="59641" y="102708"/>
                  </a:lnTo>
                  <a:lnTo>
                    <a:pt x="54842" y="107525"/>
                  </a:lnTo>
                  <a:lnTo>
                    <a:pt x="50849" y="111688"/>
                  </a:lnTo>
                  <a:lnTo>
                    <a:pt x="46599" y="115416"/>
                  </a:lnTo>
                  <a:lnTo>
                    <a:pt x="42179" y="118854"/>
                  </a:lnTo>
                  <a:lnTo>
                    <a:pt x="37644" y="122099"/>
                  </a:lnTo>
                  <a:lnTo>
                    <a:pt x="33034" y="125214"/>
                  </a:lnTo>
                  <a:lnTo>
                    <a:pt x="23677" y="131216"/>
                  </a:lnTo>
                  <a:lnTo>
                    <a:pt x="19753" y="134150"/>
                  </a:lnTo>
                  <a:lnTo>
                    <a:pt x="16344" y="137058"/>
                  </a:lnTo>
                  <a:lnTo>
                    <a:pt x="13277" y="139950"/>
                  </a:lnTo>
                  <a:lnTo>
                    <a:pt x="10439" y="142830"/>
                  </a:lnTo>
                  <a:lnTo>
                    <a:pt x="7753" y="145703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74"/>
            <p:cNvSpPr/>
            <p:nvPr/>
          </p:nvSpPr>
          <p:spPr>
            <a:xfrm>
              <a:off x="3057525" y="2426017"/>
              <a:ext cx="135732" cy="8573"/>
            </a:xfrm>
            <a:custGeom>
              <a:avLst/>
              <a:gdLst/>
              <a:ahLst/>
              <a:cxnLst/>
              <a:rect l="0" t="0" r="0" b="0"/>
              <a:pathLst>
                <a:path w="135732" h="8573">
                  <a:moveTo>
                    <a:pt x="0" y="8572"/>
                  </a:moveTo>
                  <a:lnTo>
                    <a:pt x="33853" y="8572"/>
                  </a:lnTo>
                  <a:lnTo>
                    <a:pt x="37650" y="7620"/>
                  </a:lnTo>
                  <a:lnTo>
                    <a:pt x="40975" y="6033"/>
                  </a:lnTo>
                  <a:lnTo>
                    <a:pt x="43985" y="4022"/>
                  </a:lnTo>
                  <a:lnTo>
                    <a:pt x="47580" y="2681"/>
                  </a:lnTo>
                  <a:lnTo>
                    <a:pt x="51563" y="1787"/>
                  </a:lnTo>
                  <a:lnTo>
                    <a:pt x="55807" y="1192"/>
                  </a:lnTo>
                  <a:lnTo>
                    <a:pt x="60223" y="795"/>
                  </a:lnTo>
                  <a:lnTo>
                    <a:pt x="64755" y="530"/>
                  </a:lnTo>
                  <a:lnTo>
                    <a:pt x="74023" y="236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75"/>
            <p:cNvSpPr/>
            <p:nvPr/>
          </p:nvSpPr>
          <p:spPr>
            <a:xfrm>
              <a:off x="3303440" y="2331720"/>
              <a:ext cx="54123" cy="222886"/>
            </a:xfrm>
            <a:custGeom>
              <a:avLst/>
              <a:gdLst/>
              <a:ahLst/>
              <a:cxnLst/>
              <a:rect l="0" t="0" r="0" b="0"/>
              <a:pathLst>
                <a:path w="54123" h="222886">
                  <a:moveTo>
                    <a:pt x="4116" y="0"/>
                  </a:moveTo>
                  <a:lnTo>
                    <a:pt x="323" y="4551"/>
                  </a:lnTo>
                  <a:lnTo>
                    <a:pt x="0" y="5891"/>
                  </a:lnTo>
                  <a:lnTo>
                    <a:pt x="578" y="6785"/>
                  </a:lnTo>
                  <a:lnTo>
                    <a:pt x="3417" y="8219"/>
                  </a:lnTo>
                  <a:lnTo>
                    <a:pt x="3805" y="10955"/>
                  </a:lnTo>
                  <a:lnTo>
                    <a:pt x="3909" y="13019"/>
                  </a:lnTo>
                  <a:lnTo>
                    <a:pt x="4772" y="15347"/>
                  </a:lnTo>
                  <a:lnTo>
                    <a:pt x="6140" y="17851"/>
                  </a:lnTo>
                  <a:lnTo>
                    <a:pt x="10248" y="24164"/>
                  </a:lnTo>
                  <a:lnTo>
                    <a:pt x="11379" y="26586"/>
                  </a:lnTo>
                  <a:lnTo>
                    <a:pt x="14752" y="34359"/>
                  </a:lnTo>
                  <a:lnTo>
                    <a:pt x="15969" y="38146"/>
                  </a:lnTo>
                  <a:lnTo>
                    <a:pt x="17322" y="44893"/>
                  </a:lnTo>
                  <a:lnTo>
                    <a:pt x="17923" y="51067"/>
                  </a:lnTo>
                  <a:lnTo>
                    <a:pt x="18082" y="54047"/>
                  </a:lnTo>
                  <a:lnTo>
                    <a:pt x="18983" y="57939"/>
                  </a:lnTo>
                  <a:lnTo>
                    <a:pt x="20378" y="62438"/>
                  </a:lnTo>
                  <a:lnTo>
                    <a:pt x="22101" y="67343"/>
                  </a:lnTo>
                  <a:lnTo>
                    <a:pt x="23249" y="72518"/>
                  </a:lnTo>
                  <a:lnTo>
                    <a:pt x="24015" y="77873"/>
                  </a:lnTo>
                  <a:lnTo>
                    <a:pt x="24526" y="83347"/>
                  </a:lnTo>
                  <a:lnTo>
                    <a:pt x="24866" y="88902"/>
                  </a:lnTo>
                  <a:lnTo>
                    <a:pt x="25093" y="94511"/>
                  </a:lnTo>
                  <a:lnTo>
                    <a:pt x="25345" y="105822"/>
                  </a:lnTo>
                  <a:lnTo>
                    <a:pt x="25521" y="134315"/>
                  </a:lnTo>
                  <a:lnTo>
                    <a:pt x="26323" y="139073"/>
                  </a:lnTo>
                  <a:lnTo>
                    <a:pt x="27652" y="143198"/>
                  </a:lnTo>
                  <a:lnTo>
                    <a:pt x="29332" y="146900"/>
                  </a:lnTo>
                  <a:lnTo>
                    <a:pt x="31245" y="150321"/>
                  </a:lnTo>
                  <a:lnTo>
                    <a:pt x="33314" y="153554"/>
                  </a:lnTo>
                  <a:lnTo>
                    <a:pt x="35488" y="156662"/>
                  </a:lnTo>
                  <a:lnTo>
                    <a:pt x="36937" y="160639"/>
                  </a:lnTo>
                  <a:lnTo>
                    <a:pt x="37903" y="165195"/>
                  </a:lnTo>
                  <a:lnTo>
                    <a:pt x="38547" y="170137"/>
                  </a:lnTo>
                  <a:lnTo>
                    <a:pt x="38976" y="174385"/>
                  </a:lnTo>
                  <a:lnTo>
                    <a:pt x="39262" y="178169"/>
                  </a:lnTo>
                  <a:lnTo>
                    <a:pt x="39580" y="184913"/>
                  </a:lnTo>
                  <a:lnTo>
                    <a:pt x="39721" y="191086"/>
                  </a:lnTo>
                  <a:lnTo>
                    <a:pt x="40553" y="194066"/>
                  </a:lnTo>
                  <a:lnTo>
                    <a:pt x="41901" y="197004"/>
                  </a:lnTo>
                  <a:lnTo>
                    <a:pt x="43594" y="199916"/>
                  </a:lnTo>
                  <a:lnTo>
                    <a:pt x="44722" y="202810"/>
                  </a:lnTo>
                  <a:lnTo>
                    <a:pt x="45976" y="208565"/>
                  </a:lnTo>
                  <a:lnTo>
                    <a:pt x="46533" y="214298"/>
                  </a:lnTo>
                  <a:lnTo>
                    <a:pt x="46681" y="217160"/>
                  </a:lnTo>
                  <a:lnTo>
                    <a:pt x="47574" y="219068"/>
                  </a:lnTo>
                  <a:lnTo>
                    <a:pt x="48963" y="220340"/>
                  </a:lnTo>
                  <a:lnTo>
                    <a:pt x="54122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76"/>
            <p:cNvSpPr/>
            <p:nvPr/>
          </p:nvSpPr>
          <p:spPr>
            <a:xfrm>
              <a:off x="3486153" y="2340680"/>
              <a:ext cx="221115" cy="196415"/>
            </a:xfrm>
            <a:custGeom>
              <a:avLst/>
              <a:gdLst/>
              <a:ahLst/>
              <a:cxnLst/>
              <a:rect l="0" t="0" r="0" b="0"/>
              <a:pathLst>
                <a:path w="221115" h="196415">
                  <a:moveTo>
                    <a:pt x="42859" y="8185"/>
                  </a:moveTo>
                  <a:lnTo>
                    <a:pt x="32217" y="20955"/>
                  </a:lnTo>
                  <a:lnTo>
                    <a:pt x="31002" y="23366"/>
                  </a:lnTo>
                  <a:lnTo>
                    <a:pt x="29652" y="28584"/>
                  </a:lnTo>
                  <a:lnTo>
                    <a:pt x="26935" y="34079"/>
                  </a:lnTo>
                  <a:lnTo>
                    <a:pt x="23082" y="39696"/>
                  </a:lnTo>
                  <a:lnTo>
                    <a:pt x="18723" y="45367"/>
                  </a:lnTo>
                  <a:lnTo>
                    <a:pt x="17244" y="49165"/>
                  </a:lnTo>
                  <a:lnTo>
                    <a:pt x="16257" y="53603"/>
                  </a:lnTo>
                  <a:lnTo>
                    <a:pt x="15600" y="58466"/>
                  </a:lnTo>
                  <a:lnTo>
                    <a:pt x="14367" y="62660"/>
                  </a:lnTo>
                  <a:lnTo>
                    <a:pt x="12752" y="66409"/>
                  </a:lnTo>
                  <a:lnTo>
                    <a:pt x="10881" y="69861"/>
                  </a:lnTo>
                  <a:lnTo>
                    <a:pt x="8841" y="73115"/>
                  </a:lnTo>
                  <a:lnTo>
                    <a:pt x="6686" y="76237"/>
                  </a:lnTo>
                  <a:lnTo>
                    <a:pt x="4456" y="79270"/>
                  </a:lnTo>
                  <a:lnTo>
                    <a:pt x="2970" y="83197"/>
                  </a:lnTo>
                  <a:lnTo>
                    <a:pt x="1979" y="87721"/>
                  </a:lnTo>
                  <a:lnTo>
                    <a:pt x="1318" y="92641"/>
                  </a:lnTo>
                  <a:lnTo>
                    <a:pt x="877" y="96874"/>
                  </a:lnTo>
                  <a:lnTo>
                    <a:pt x="584" y="100648"/>
                  </a:lnTo>
                  <a:lnTo>
                    <a:pt x="388" y="104117"/>
                  </a:lnTo>
                  <a:lnTo>
                    <a:pt x="257" y="107382"/>
                  </a:lnTo>
                  <a:lnTo>
                    <a:pt x="112" y="113550"/>
                  </a:lnTo>
                  <a:lnTo>
                    <a:pt x="7" y="131025"/>
                  </a:lnTo>
                  <a:lnTo>
                    <a:pt x="0" y="144171"/>
                  </a:lnTo>
                  <a:lnTo>
                    <a:pt x="792" y="147420"/>
                  </a:lnTo>
                  <a:lnTo>
                    <a:pt x="2115" y="149586"/>
                  </a:lnTo>
                  <a:lnTo>
                    <a:pt x="7768" y="155174"/>
                  </a:lnTo>
                  <a:lnTo>
                    <a:pt x="9940" y="157612"/>
                  </a:lnTo>
                  <a:lnTo>
                    <a:pt x="11388" y="160191"/>
                  </a:lnTo>
                  <a:lnTo>
                    <a:pt x="12997" y="165595"/>
                  </a:lnTo>
                  <a:lnTo>
                    <a:pt x="15014" y="168370"/>
                  </a:lnTo>
                  <a:lnTo>
                    <a:pt x="21488" y="173993"/>
                  </a:lnTo>
                  <a:lnTo>
                    <a:pt x="25436" y="176826"/>
                  </a:lnTo>
                  <a:lnTo>
                    <a:pt x="29656" y="179667"/>
                  </a:lnTo>
                  <a:lnTo>
                    <a:pt x="34057" y="182514"/>
                  </a:lnTo>
                  <a:lnTo>
                    <a:pt x="37785" y="184412"/>
                  </a:lnTo>
                  <a:lnTo>
                    <a:pt x="44043" y="186520"/>
                  </a:lnTo>
                  <a:lnTo>
                    <a:pt x="47617" y="187083"/>
                  </a:lnTo>
                  <a:lnTo>
                    <a:pt x="51588" y="187457"/>
                  </a:lnTo>
                  <a:lnTo>
                    <a:pt x="55822" y="187708"/>
                  </a:lnTo>
                  <a:lnTo>
                    <a:pt x="60232" y="188827"/>
                  </a:lnTo>
                  <a:lnTo>
                    <a:pt x="64760" y="190525"/>
                  </a:lnTo>
                  <a:lnTo>
                    <a:pt x="69366" y="192610"/>
                  </a:lnTo>
                  <a:lnTo>
                    <a:pt x="74024" y="194000"/>
                  </a:lnTo>
                  <a:lnTo>
                    <a:pt x="78717" y="194926"/>
                  </a:lnTo>
                  <a:lnTo>
                    <a:pt x="83433" y="195544"/>
                  </a:lnTo>
                  <a:lnTo>
                    <a:pt x="88958" y="195956"/>
                  </a:lnTo>
                  <a:lnTo>
                    <a:pt x="101448" y="196414"/>
                  </a:lnTo>
                  <a:lnTo>
                    <a:pt x="106524" y="195583"/>
                  </a:lnTo>
                  <a:lnTo>
                    <a:pt x="110703" y="194077"/>
                  </a:lnTo>
                  <a:lnTo>
                    <a:pt x="114282" y="192121"/>
                  </a:lnTo>
                  <a:lnTo>
                    <a:pt x="119049" y="190816"/>
                  </a:lnTo>
                  <a:lnTo>
                    <a:pt x="124609" y="189946"/>
                  </a:lnTo>
                  <a:lnTo>
                    <a:pt x="130696" y="189367"/>
                  </a:lnTo>
                  <a:lnTo>
                    <a:pt x="136342" y="188028"/>
                  </a:lnTo>
                  <a:lnTo>
                    <a:pt x="141694" y="186183"/>
                  </a:lnTo>
                  <a:lnTo>
                    <a:pt x="146849" y="184000"/>
                  </a:lnTo>
                  <a:lnTo>
                    <a:pt x="151080" y="182545"/>
                  </a:lnTo>
                  <a:lnTo>
                    <a:pt x="157897" y="180928"/>
                  </a:lnTo>
                  <a:lnTo>
                    <a:pt x="161620" y="179545"/>
                  </a:lnTo>
                  <a:lnTo>
                    <a:pt x="165689" y="177669"/>
                  </a:lnTo>
                  <a:lnTo>
                    <a:pt x="169989" y="175467"/>
                  </a:lnTo>
                  <a:lnTo>
                    <a:pt x="176884" y="170480"/>
                  </a:lnTo>
                  <a:lnTo>
                    <a:pt x="182595" y="165089"/>
                  </a:lnTo>
                  <a:lnTo>
                    <a:pt x="187778" y="159517"/>
                  </a:lnTo>
                  <a:lnTo>
                    <a:pt x="191066" y="156698"/>
                  </a:lnTo>
                  <a:lnTo>
                    <a:pt x="194845" y="153866"/>
                  </a:lnTo>
                  <a:lnTo>
                    <a:pt x="198951" y="151026"/>
                  </a:lnTo>
                  <a:lnTo>
                    <a:pt x="205631" y="145329"/>
                  </a:lnTo>
                  <a:lnTo>
                    <a:pt x="208524" y="142477"/>
                  </a:lnTo>
                  <a:lnTo>
                    <a:pt x="210452" y="138670"/>
                  </a:lnTo>
                  <a:lnTo>
                    <a:pt x="211738" y="134228"/>
                  </a:lnTo>
                  <a:lnTo>
                    <a:pt x="212595" y="129361"/>
                  </a:lnTo>
                  <a:lnTo>
                    <a:pt x="213960" y="125164"/>
                  </a:lnTo>
                  <a:lnTo>
                    <a:pt x="215664" y="121413"/>
                  </a:lnTo>
                  <a:lnTo>
                    <a:pt x="217593" y="117961"/>
                  </a:lnTo>
                  <a:lnTo>
                    <a:pt x="218880" y="114706"/>
                  </a:lnTo>
                  <a:lnTo>
                    <a:pt x="219737" y="111584"/>
                  </a:lnTo>
                  <a:lnTo>
                    <a:pt x="220691" y="105575"/>
                  </a:lnTo>
                  <a:lnTo>
                    <a:pt x="221114" y="99729"/>
                  </a:lnTo>
                  <a:lnTo>
                    <a:pt x="220434" y="96837"/>
                  </a:lnTo>
                  <a:lnTo>
                    <a:pt x="217560" y="91083"/>
                  </a:lnTo>
                  <a:lnTo>
                    <a:pt x="215754" y="85351"/>
                  </a:lnTo>
                  <a:lnTo>
                    <a:pt x="215273" y="82489"/>
                  </a:lnTo>
                  <a:lnTo>
                    <a:pt x="214157" y="78676"/>
                  </a:lnTo>
                  <a:lnTo>
                    <a:pt x="212620" y="74229"/>
                  </a:lnTo>
                  <a:lnTo>
                    <a:pt x="210802" y="69359"/>
                  </a:lnTo>
                  <a:lnTo>
                    <a:pt x="208796" y="65160"/>
                  </a:lnTo>
                  <a:lnTo>
                    <a:pt x="206665" y="61408"/>
                  </a:lnTo>
                  <a:lnTo>
                    <a:pt x="204451" y="57955"/>
                  </a:lnTo>
                  <a:lnTo>
                    <a:pt x="202180" y="54700"/>
                  </a:lnTo>
                  <a:lnTo>
                    <a:pt x="199873" y="51577"/>
                  </a:lnTo>
                  <a:lnTo>
                    <a:pt x="195194" y="45568"/>
                  </a:lnTo>
                  <a:lnTo>
                    <a:pt x="185721" y="33949"/>
                  </a:lnTo>
                  <a:lnTo>
                    <a:pt x="180172" y="28208"/>
                  </a:lnTo>
                  <a:lnTo>
                    <a:pt x="176470" y="25344"/>
                  </a:lnTo>
                  <a:lnTo>
                    <a:pt x="172414" y="22481"/>
                  </a:lnTo>
                  <a:lnTo>
                    <a:pt x="168123" y="20573"/>
                  </a:lnTo>
                  <a:lnTo>
                    <a:pt x="163674" y="19301"/>
                  </a:lnTo>
                  <a:lnTo>
                    <a:pt x="159121" y="18453"/>
                  </a:lnTo>
                  <a:lnTo>
                    <a:pt x="154499" y="16935"/>
                  </a:lnTo>
                  <a:lnTo>
                    <a:pt x="149829" y="14971"/>
                  </a:lnTo>
                  <a:lnTo>
                    <a:pt x="145129" y="12709"/>
                  </a:lnTo>
                  <a:lnTo>
                    <a:pt x="140408" y="11201"/>
                  </a:lnTo>
                  <a:lnTo>
                    <a:pt x="135673" y="10195"/>
                  </a:lnTo>
                  <a:lnTo>
                    <a:pt x="130928" y="9525"/>
                  </a:lnTo>
                  <a:lnTo>
                    <a:pt x="126178" y="8126"/>
                  </a:lnTo>
                  <a:lnTo>
                    <a:pt x="121424" y="6240"/>
                  </a:lnTo>
                  <a:lnTo>
                    <a:pt x="116667" y="4031"/>
                  </a:lnTo>
                  <a:lnTo>
                    <a:pt x="111908" y="2558"/>
                  </a:lnTo>
                  <a:lnTo>
                    <a:pt x="107148" y="1576"/>
                  </a:lnTo>
                  <a:lnTo>
                    <a:pt x="102388" y="922"/>
                  </a:lnTo>
                  <a:lnTo>
                    <a:pt x="98420" y="485"/>
                  </a:lnTo>
                  <a:lnTo>
                    <a:pt x="91894" y="0"/>
                  </a:lnTo>
                  <a:lnTo>
                    <a:pt x="85074" y="823"/>
                  </a:lnTo>
                  <a:lnTo>
                    <a:pt x="55897" y="5580"/>
                  </a:lnTo>
                  <a:lnTo>
                    <a:pt x="48376" y="6448"/>
                  </a:lnTo>
                  <a:lnTo>
                    <a:pt x="41775" y="7027"/>
                  </a:lnTo>
                  <a:lnTo>
                    <a:pt x="35786" y="8365"/>
                  </a:lnTo>
                  <a:lnTo>
                    <a:pt x="30206" y="10210"/>
                  </a:lnTo>
                  <a:lnTo>
                    <a:pt x="17430" y="15464"/>
                  </a:lnTo>
                  <a:lnTo>
                    <a:pt x="13565" y="18722"/>
                  </a:lnTo>
                  <a:lnTo>
                    <a:pt x="7140" y="253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77"/>
            <p:cNvSpPr/>
            <p:nvPr/>
          </p:nvSpPr>
          <p:spPr>
            <a:xfrm>
              <a:off x="1643088" y="2931795"/>
              <a:ext cx="235719" cy="222886"/>
            </a:xfrm>
            <a:custGeom>
              <a:avLst/>
              <a:gdLst/>
              <a:ahLst/>
              <a:cxnLst/>
              <a:rect l="0" t="0" r="0" b="0"/>
              <a:pathLst>
                <a:path w="235719" h="222886">
                  <a:moveTo>
                    <a:pt x="7118" y="0"/>
                  </a:moveTo>
                  <a:lnTo>
                    <a:pt x="268" y="0"/>
                  </a:lnTo>
                  <a:lnTo>
                    <a:pt x="13" y="6785"/>
                  </a:lnTo>
                  <a:lnTo>
                    <a:pt x="0" y="7381"/>
                  </a:lnTo>
                  <a:lnTo>
                    <a:pt x="785" y="7778"/>
                  </a:lnTo>
                  <a:lnTo>
                    <a:pt x="3774" y="8219"/>
                  </a:lnTo>
                  <a:lnTo>
                    <a:pt x="5682" y="9289"/>
                  </a:lnTo>
                  <a:lnTo>
                    <a:pt x="12161" y="15346"/>
                  </a:lnTo>
                  <a:lnTo>
                    <a:pt x="16767" y="20473"/>
                  </a:lnTo>
                  <a:lnTo>
                    <a:pt x="18313" y="23174"/>
                  </a:lnTo>
                  <a:lnTo>
                    <a:pt x="20031" y="28714"/>
                  </a:lnTo>
                  <a:lnTo>
                    <a:pt x="22077" y="31525"/>
                  </a:lnTo>
                  <a:lnTo>
                    <a:pt x="28583" y="37189"/>
                  </a:lnTo>
                  <a:lnTo>
                    <a:pt x="30953" y="40985"/>
                  </a:lnTo>
                  <a:lnTo>
                    <a:pt x="32533" y="45421"/>
                  </a:lnTo>
                  <a:lnTo>
                    <a:pt x="33586" y="50283"/>
                  </a:lnTo>
                  <a:lnTo>
                    <a:pt x="35876" y="54477"/>
                  </a:lnTo>
                  <a:lnTo>
                    <a:pt x="38990" y="58225"/>
                  </a:lnTo>
                  <a:lnTo>
                    <a:pt x="45890" y="64930"/>
                  </a:lnTo>
                  <a:lnTo>
                    <a:pt x="51602" y="71085"/>
                  </a:lnTo>
                  <a:lnTo>
                    <a:pt x="58903" y="79536"/>
                  </a:lnTo>
                  <a:lnTo>
                    <a:pt x="98629" y="126963"/>
                  </a:lnTo>
                  <a:lnTo>
                    <a:pt x="108607" y="135124"/>
                  </a:lnTo>
                  <a:lnTo>
                    <a:pt x="122402" y="145328"/>
                  </a:lnTo>
                  <a:lnTo>
                    <a:pt x="138743" y="156893"/>
                  </a:lnTo>
                  <a:lnTo>
                    <a:pt x="150430" y="165555"/>
                  </a:lnTo>
                  <a:lnTo>
                    <a:pt x="159016" y="172283"/>
                  </a:lnTo>
                  <a:lnTo>
                    <a:pt x="165533" y="177720"/>
                  </a:lnTo>
                  <a:lnTo>
                    <a:pt x="171466" y="182298"/>
                  </a:lnTo>
                  <a:lnTo>
                    <a:pt x="177008" y="186302"/>
                  </a:lnTo>
                  <a:lnTo>
                    <a:pt x="182291" y="189923"/>
                  </a:lnTo>
                  <a:lnTo>
                    <a:pt x="192393" y="196488"/>
                  </a:lnTo>
                  <a:lnTo>
                    <a:pt x="197310" y="199572"/>
                  </a:lnTo>
                  <a:lnTo>
                    <a:pt x="201381" y="202580"/>
                  </a:lnTo>
                  <a:lnTo>
                    <a:pt x="208022" y="208463"/>
                  </a:lnTo>
                  <a:lnTo>
                    <a:pt x="213843" y="214110"/>
                  </a:lnTo>
                  <a:lnTo>
                    <a:pt x="217529" y="218350"/>
                  </a:lnTo>
                  <a:lnTo>
                    <a:pt x="219623" y="219861"/>
                  </a:lnTo>
                  <a:lnTo>
                    <a:pt x="224067" y="221541"/>
                  </a:lnTo>
                  <a:lnTo>
                    <a:pt x="231031" y="222487"/>
                  </a:lnTo>
                  <a:lnTo>
                    <a:pt x="235718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78"/>
            <p:cNvSpPr/>
            <p:nvPr/>
          </p:nvSpPr>
          <p:spPr>
            <a:xfrm>
              <a:off x="1700212" y="2931795"/>
              <a:ext cx="150020" cy="205741"/>
            </a:xfrm>
            <a:custGeom>
              <a:avLst/>
              <a:gdLst/>
              <a:ahLst/>
              <a:cxnLst/>
              <a:rect l="0" t="0" r="0" b="0"/>
              <a:pathLst>
                <a:path w="150020" h="205741">
                  <a:moveTo>
                    <a:pt x="150019" y="0"/>
                  </a:moveTo>
                  <a:lnTo>
                    <a:pt x="140827" y="0"/>
                  </a:lnTo>
                  <a:lnTo>
                    <a:pt x="141510" y="0"/>
                  </a:lnTo>
                  <a:lnTo>
                    <a:pt x="141171" y="952"/>
                  </a:lnTo>
                  <a:lnTo>
                    <a:pt x="138678" y="4551"/>
                  </a:lnTo>
                  <a:lnTo>
                    <a:pt x="137696" y="6844"/>
                  </a:lnTo>
                  <a:lnTo>
                    <a:pt x="136604" y="11932"/>
                  </a:lnTo>
                  <a:lnTo>
                    <a:pt x="134003" y="17368"/>
                  </a:lnTo>
                  <a:lnTo>
                    <a:pt x="132198" y="20151"/>
                  </a:lnTo>
                  <a:lnTo>
                    <a:pt x="130201" y="23911"/>
                  </a:lnTo>
                  <a:lnTo>
                    <a:pt x="128075" y="28323"/>
                  </a:lnTo>
                  <a:lnTo>
                    <a:pt x="125865" y="33170"/>
                  </a:lnTo>
                  <a:lnTo>
                    <a:pt x="122804" y="38305"/>
                  </a:lnTo>
                  <a:lnTo>
                    <a:pt x="119175" y="43635"/>
                  </a:lnTo>
                  <a:lnTo>
                    <a:pt x="115169" y="49092"/>
                  </a:lnTo>
                  <a:lnTo>
                    <a:pt x="104367" y="62776"/>
                  </a:lnTo>
                  <a:lnTo>
                    <a:pt x="98154" y="70426"/>
                  </a:lnTo>
                  <a:lnTo>
                    <a:pt x="93217" y="77430"/>
                  </a:lnTo>
                  <a:lnTo>
                    <a:pt x="89132" y="84005"/>
                  </a:lnTo>
                  <a:lnTo>
                    <a:pt x="85615" y="90293"/>
                  </a:lnTo>
                  <a:lnTo>
                    <a:pt x="81683" y="96390"/>
                  </a:lnTo>
                  <a:lnTo>
                    <a:pt x="77474" y="102360"/>
                  </a:lnTo>
                  <a:lnTo>
                    <a:pt x="73081" y="108245"/>
                  </a:lnTo>
                  <a:lnTo>
                    <a:pt x="63966" y="119864"/>
                  </a:lnTo>
                  <a:lnTo>
                    <a:pt x="35690" y="154292"/>
                  </a:lnTo>
                  <a:lnTo>
                    <a:pt x="30937" y="160011"/>
                  </a:lnTo>
                  <a:lnTo>
                    <a:pt x="26975" y="165729"/>
                  </a:lnTo>
                  <a:lnTo>
                    <a:pt x="23539" y="171446"/>
                  </a:lnTo>
                  <a:lnTo>
                    <a:pt x="20456" y="177162"/>
                  </a:lnTo>
                  <a:lnTo>
                    <a:pt x="17606" y="181925"/>
                  </a:lnTo>
                  <a:lnTo>
                    <a:pt x="14912" y="186054"/>
                  </a:lnTo>
                  <a:lnTo>
                    <a:pt x="8678" y="194972"/>
                  </a:lnTo>
                  <a:lnTo>
                    <a:pt x="5709" y="198731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79"/>
            <p:cNvSpPr/>
            <p:nvPr/>
          </p:nvSpPr>
          <p:spPr>
            <a:xfrm>
              <a:off x="2028825" y="2974657"/>
              <a:ext cx="157163" cy="17146"/>
            </a:xfrm>
            <a:custGeom>
              <a:avLst/>
              <a:gdLst/>
              <a:ahLst/>
              <a:cxnLst/>
              <a:rect l="0" t="0" r="0" b="0"/>
              <a:pathLst>
                <a:path w="157163" h="17146">
                  <a:moveTo>
                    <a:pt x="0" y="17145"/>
                  </a:moveTo>
                  <a:lnTo>
                    <a:pt x="9943" y="17145"/>
                  </a:lnTo>
                  <a:lnTo>
                    <a:pt x="12185" y="16193"/>
                  </a:lnTo>
                  <a:lnTo>
                    <a:pt x="14473" y="14605"/>
                  </a:lnTo>
                  <a:lnTo>
                    <a:pt x="16792" y="12594"/>
                  </a:lnTo>
                  <a:lnTo>
                    <a:pt x="19926" y="11254"/>
                  </a:lnTo>
                  <a:lnTo>
                    <a:pt x="23603" y="10360"/>
                  </a:lnTo>
                  <a:lnTo>
                    <a:pt x="27641" y="9764"/>
                  </a:lnTo>
                  <a:lnTo>
                    <a:pt x="31921" y="9367"/>
                  </a:lnTo>
                  <a:lnTo>
                    <a:pt x="36362" y="9102"/>
                  </a:lnTo>
                  <a:lnTo>
                    <a:pt x="45529" y="8808"/>
                  </a:lnTo>
                  <a:lnTo>
                    <a:pt x="69093" y="8604"/>
                  </a:lnTo>
                  <a:lnTo>
                    <a:pt x="73844" y="7641"/>
                  </a:lnTo>
                  <a:lnTo>
                    <a:pt x="78598" y="6047"/>
                  </a:lnTo>
                  <a:lnTo>
                    <a:pt x="83355" y="4031"/>
                  </a:lnTo>
                  <a:lnTo>
                    <a:pt x="87320" y="2688"/>
                  </a:lnTo>
                  <a:lnTo>
                    <a:pt x="90757" y="1792"/>
                  </a:lnTo>
                  <a:lnTo>
                    <a:pt x="93842" y="1195"/>
                  </a:lnTo>
                  <a:lnTo>
                    <a:pt x="97486" y="797"/>
                  </a:lnTo>
                  <a:lnTo>
                    <a:pt x="101503" y="531"/>
                  </a:lnTo>
                  <a:lnTo>
                    <a:pt x="110200" y="236"/>
                  </a:lnTo>
                  <a:lnTo>
                    <a:pt x="149132" y="2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80"/>
            <p:cNvSpPr/>
            <p:nvPr/>
          </p:nvSpPr>
          <p:spPr>
            <a:xfrm>
              <a:off x="2058392" y="3060382"/>
              <a:ext cx="177602" cy="8574"/>
            </a:xfrm>
            <a:custGeom>
              <a:avLst/>
              <a:gdLst/>
              <a:ahLst/>
              <a:cxnLst/>
              <a:rect l="0" t="0" r="0" b="0"/>
              <a:pathLst>
                <a:path w="177602" h="8574">
                  <a:moveTo>
                    <a:pt x="6151" y="0"/>
                  </a:moveTo>
                  <a:lnTo>
                    <a:pt x="2359" y="0"/>
                  </a:lnTo>
                  <a:lnTo>
                    <a:pt x="1242" y="953"/>
                  </a:lnTo>
                  <a:lnTo>
                    <a:pt x="497" y="2540"/>
                  </a:lnTo>
                  <a:lnTo>
                    <a:pt x="0" y="4551"/>
                  </a:lnTo>
                  <a:lnTo>
                    <a:pt x="463" y="5892"/>
                  </a:lnTo>
                  <a:lnTo>
                    <a:pt x="1565" y="6786"/>
                  </a:lnTo>
                  <a:lnTo>
                    <a:pt x="3094" y="7381"/>
                  </a:lnTo>
                  <a:lnTo>
                    <a:pt x="4907" y="7778"/>
                  </a:lnTo>
                  <a:lnTo>
                    <a:pt x="6909" y="8043"/>
                  </a:lnTo>
                  <a:lnTo>
                    <a:pt x="9038" y="8220"/>
                  </a:lnTo>
                  <a:lnTo>
                    <a:pt x="13520" y="8416"/>
                  </a:lnTo>
                  <a:lnTo>
                    <a:pt x="22622" y="8526"/>
                  </a:lnTo>
                  <a:lnTo>
                    <a:pt x="177601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81"/>
            <p:cNvSpPr/>
            <p:nvPr/>
          </p:nvSpPr>
          <p:spPr>
            <a:xfrm>
              <a:off x="2378868" y="2855027"/>
              <a:ext cx="200026" cy="205356"/>
            </a:xfrm>
            <a:custGeom>
              <a:avLst/>
              <a:gdLst/>
              <a:ahLst/>
              <a:cxnLst/>
              <a:rect l="0" t="0" r="0" b="0"/>
              <a:pathLst>
                <a:path w="200026" h="205356">
                  <a:moveTo>
                    <a:pt x="0" y="25333"/>
                  </a:moveTo>
                  <a:lnTo>
                    <a:pt x="0" y="20782"/>
                  </a:lnTo>
                  <a:lnTo>
                    <a:pt x="794" y="19441"/>
                  </a:lnTo>
                  <a:lnTo>
                    <a:pt x="2117" y="18547"/>
                  </a:lnTo>
                  <a:lnTo>
                    <a:pt x="5704" y="17555"/>
                  </a:lnTo>
                  <a:lnTo>
                    <a:pt x="9944" y="17113"/>
                  </a:lnTo>
                  <a:lnTo>
                    <a:pt x="12185" y="16043"/>
                  </a:lnTo>
                  <a:lnTo>
                    <a:pt x="16793" y="12314"/>
                  </a:lnTo>
                  <a:lnTo>
                    <a:pt x="20720" y="10938"/>
                  </a:lnTo>
                  <a:lnTo>
                    <a:pt x="25720" y="10022"/>
                  </a:lnTo>
                  <a:lnTo>
                    <a:pt x="31434" y="9410"/>
                  </a:lnTo>
                  <a:lnTo>
                    <a:pt x="36038" y="8050"/>
                  </a:lnTo>
                  <a:lnTo>
                    <a:pt x="39900" y="6191"/>
                  </a:lnTo>
                  <a:lnTo>
                    <a:pt x="43269" y="3999"/>
                  </a:lnTo>
                  <a:lnTo>
                    <a:pt x="47896" y="2538"/>
                  </a:lnTo>
                  <a:lnTo>
                    <a:pt x="53362" y="1564"/>
                  </a:lnTo>
                  <a:lnTo>
                    <a:pt x="59387" y="914"/>
                  </a:lnTo>
                  <a:lnTo>
                    <a:pt x="64992" y="481"/>
                  </a:lnTo>
                  <a:lnTo>
                    <a:pt x="75452" y="0"/>
                  </a:lnTo>
                  <a:lnTo>
                    <a:pt x="80464" y="824"/>
                  </a:lnTo>
                  <a:lnTo>
                    <a:pt x="85393" y="2326"/>
                  </a:lnTo>
                  <a:lnTo>
                    <a:pt x="90266" y="4280"/>
                  </a:lnTo>
                  <a:lnTo>
                    <a:pt x="95103" y="5582"/>
                  </a:lnTo>
                  <a:lnTo>
                    <a:pt x="99914" y="6451"/>
                  </a:lnTo>
                  <a:lnTo>
                    <a:pt x="104710" y="7030"/>
                  </a:lnTo>
                  <a:lnTo>
                    <a:pt x="108700" y="8369"/>
                  </a:lnTo>
                  <a:lnTo>
                    <a:pt x="112155" y="10213"/>
                  </a:lnTo>
                  <a:lnTo>
                    <a:pt x="115251" y="12396"/>
                  </a:lnTo>
                  <a:lnTo>
                    <a:pt x="118903" y="14803"/>
                  </a:lnTo>
                  <a:lnTo>
                    <a:pt x="127194" y="20018"/>
                  </a:lnTo>
                  <a:lnTo>
                    <a:pt x="130834" y="22742"/>
                  </a:lnTo>
                  <a:lnTo>
                    <a:pt x="136994" y="28309"/>
                  </a:lnTo>
                  <a:lnTo>
                    <a:pt x="142378" y="33958"/>
                  </a:lnTo>
                  <a:lnTo>
                    <a:pt x="144925" y="36798"/>
                  </a:lnTo>
                  <a:lnTo>
                    <a:pt x="146623" y="40596"/>
                  </a:lnTo>
                  <a:lnTo>
                    <a:pt x="147755" y="45033"/>
                  </a:lnTo>
                  <a:lnTo>
                    <a:pt x="148510" y="49897"/>
                  </a:lnTo>
                  <a:lnTo>
                    <a:pt x="149013" y="54091"/>
                  </a:lnTo>
                  <a:lnTo>
                    <a:pt x="149348" y="57840"/>
                  </a:lnTo>
                  <a:lnTo>
                    <a:pt x="149572" y="61292"/>
                  </a:lnTo>
                  <a:lnTo>
                    <a:pt x="149820" y="67667"/>
                  </a:lnTo>
                  <a:lnTo>
                    <a:pt x="149931" y="74628"/>
                  </a:lnTo>
                  <a:lnTo>
                    <a:pt x="149980" y="84072"/>
                  </a:lnTo>
                  <a:lnTo>
                    <a:pt x="149199" y="89257"/>
                  </a:lnTo>
                  <a:lnTo>
                    <a:pt x="147885" y="94619"/>
                  </a:lnTo>
                  <a:lnTo>
                    <a:pt x="146215" y="100099"/>
                  </a:lnTo>
                  <a:lnTo>
                    <a:pt x="144308" y="104704"/>
                  </a:lnTo>
                  <a:lnTo>
                    <a:pt x="142243" y="108727"/>
                  </a:lnTo>
                  <a:lnTo>
                    <a:pt x="140073" y="112361"/>
                  </a:lnTo>
                  <a:lnTo>
                    <a:pt x="137038" y="116690"/>
                  </a:lnTo>
                  <a:lnTo>
                    <a:pt x="133428" y="121480"/>
                  </a:lnTo>
                  <a:lnTo>
                    <a:pt x="129433" y="126578"/>
                  </a:lnTo>
                  <a:lnTo>
                    <a:pt x="125976" y="131882"/>
                  </a:lnTo>
                  <a:lnTo>
                    <a:pt x="122878" y="137323"/>
                  </a:lnTo>
                  <a:lnTo>
                    <a:pt x="120019" y="142856"/>
                  </a:lnTo>
                  <a:lnTo>
                    <a:pt x="116525" y="147496"/>
                  </a:lnTo>
                  <a:lnTo>
                    <a:pt x="112609" y="151543"/>
                  </a:lnTo>
                  <a:lnTo>
                    <a:pt x="108410" y="155193"/>
                  </a:lnTo>
                  <a:lnTo>
                    <a:pt x="104817" y="159531"/>
                  </a:lnTo>
                  <a:lnTo>
                    <a:pt x="101628" y="164328"/>
                  </a:lnTo>
                  <a:lnTo>
                    <a:pt x="98709" y="169431"/>
                  </a:lnTo>
                  <a:lnTo>
                    <a:pt x="95175" y="173786"/>
                  </a:lnTo>
                  <a:lnTo>
                    <a:pt x="91231" y="177642"/>
                  </a:lnTo>
                  <a:lnTo>
                    <a:pt x="87015" y="181164"/>
                  </a:lnTo>
                  <a:lnTo>
                    <a:pt x="80235" y="184465"/>
                  </a:lnTo>
                  <a:lnTo>
                    <a:pt x="71746" y="187619"/>
                  </a:lnTo>
                  <a:lnTo>
                    <a:pt x="43364" y="196624"/>
                  </a:lnTo>
                  <a:lnTo>
                    <a:pt x="43085" y="194172"/>
                  </a:lnTo>
                  <a:lnTo>
                    <a:pt x="42867" y="188313"/>
                  </a:lnTo>
                  <a:lnTo>
                    <a:pt x="46656" y="183690"/>
                  </a:lnTo>
                  <a:lnTo>
                    <a:pt x="48567" y="182339"/>
                  </a:lnTo>
                  <a:lnTo>
                    <a:pt x="52806" y="180839"/>
                  </a:lnTo>
                  <a:lnTo>
                    <a:pt x="55842" y="180438"/>
                  </a:lnTo>
                  <a:lnTo>
                    <a:pt x="59453" y="180171"/>
                  </a:lnTo>
                  <a:lnTo>
                    <a:pt x="67699" y="179875"/>
                  </a:lnTo>
                  <a:lnTo>
                    <a:pt x="86831" y="179669"/>
                  </a:lnTo>
                  <a:lnTo>
                    <a:pt x="89637" y="180611"/>
                  </a:lnTo>
                  <a:lnTo>
                    <a:pt x="94872" y="184198"/>
                  </a:lnTo>
                  <a:lnTo>
                    <a:pt x="98173" y="185535"/>
                  </a:lnTo>
                  <a:lnTo>
                    <a:pt x="101961" y="186427"/>
                  </a:lnTo>
                  <a:lnTo>
                    <a:pt x="106075" y="187022"/>
                  </a:lnTo>
                  <a:lnTo>
                    <a:pt x="109610" y="188370"/>
                  </a:lnTo>
                  <a:lnTo>
                    <a:pt x="115655" y="192409"/>
                  </a:lnTo>
                  <a:lnTo>
                    <a:pt x="119172" y="193867"/>
                  </a:lnTo>
                  <a:lnTo>
                    <a:pt x="123105" y="194839"/>
                  </a:lnTo>
                  <a:lnTo>
                    <a:pt x="127313" y="195487"/>
                  </a:lnTo>
                  <a:lnTo>
                    <a:pt x="131707" y="196871"/>
                  </a:lnTo>
                  <a:lnTo>
                    <a:pt x="136224" y="198747"/>
                  </a:lnTo>
                  <a:lnTo>
                    <a:pt x="140822" y="200950"/>
                  </a:lnTo>
                  <a:lnTo>
                    <a:pt x="144682" y="202418"/>
                  </a:lnTo>
                  <a:lnTo>
                    <a:pt x="148048" y="203397"/>
                  </a:lnTo>
                  <a:lnTo>
                    <a:pt x="151086" y="204050"/>
                  </a:lnTo>
                  <a:lnTo>
                    <a:pt x="154700" y="204485"/>
                  </a:lnTo>
                  <a:lnTo>
                    <a:pt x="158696" y="204775"/>
                  </a:lnTo>
                  <a:lnTo>
                    <a:pt x="167369" y="205098"/>
                  </a:lnTo>
                  <a:lnTo>
                    <a:pt x="192294" y="205340"/>
                  </a:lnTo>
                  <a:lnTo>
                    <a:pt x="200025" y="2053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82"/>
            <p:cNvSpPr/>
            <p:nvPr/>
          </p:nvSpPr>
          <p:spPr>
            <a:xfrm>
              <a:off x="2664618" y="2906077"/>
              <a:ext cx="189438" cy="325614"/>
            </a:xfrm>
            <a:custGeom>
              <a:avLst/>
              <a:gdLst/>
              <a:ahLst/>
              <a:cxnLst/>
              <a:rect l="0" t="0" r="0" b="0"/>
              <a:pathLst>
                <a:path w="189438" h="325614">
                  <a:moveTo>
                    <a:pt x="0" y="0"/>
                  </a:moveTo>
                  <a:lnTo>
                    <a:pt x="0" y="4551"/>
                  </a:lnTo>
                  <a:lnTo>
                    <a:pt x="794" y="6844"/>
                  </a:lnTo>
                  <a:lnTo>
                    <a:pt x="3793" y="11932"/>
                  </a:lnTo>
                  <a:lnTo>
                    <a:pt x="4116" y="14622"/>
                  </a:lnTo>
                  <a:lnTo>
                    <a:pt x="3538" y="17368"/>
                  </a:lnTo>
                  <a:lnTo>
                    <a:pt x="2359" y="20151"/>
                  </a:lnTo>
                  <a:lnTo>
                    <a:pt x="2366" y="23911"/>
                  </a:lnTo>
                  <a:lnTo>
                    <a:pt x="5376" y="38306"/>
                  </a:lnTo>
                  <a:lnTo>
                    <a:pt x="5965" y="43635"/>
                  </a:lnTo>
                  <a:lnTo>
                    <a:pt x="6620" y="53684"/>
                  </a:lnTo>
                  <a:lnTo>
                    <a:pt x="6911" y="61324"/>
                  </a:lnTo>
                  <a:lnTo>
                    <a:pt x="9157" y="70435"/>
                  </a:lnTo>
                  <a:lnTo>
                    <a:pt x="12008" y="79882"/>
                  </a:lnTo>
                  <a:lnTo>
                    <a:pt x="13275" y="87256"/>
                  </a:lnTo>
                  <a:lnTo>
                    <a:pt x="15954" y="96248"/>
                  </a:lnTo>
                  <a:lnTo>
                    <a:pt x="19791" y="105642"/>
                  </a:lnTo>
                  <a:lnTo>
                    <a:pt x="24142" y="112992"/>
                  </a:lnTo>
                  <a:lnTo>
                    <a:pt x="28722" y="119434"/>
                  </a:lnTo>
                  <a:lnTo>
                    <a:pt x="31054" y="122485"/>
                  </a:lnTo>
                  <a:lnTo>
                    <a:pt x="33403" y="124519"/>
                  </a:lnTo>
                  <a:lnTo>
                    <a:pt x="38129" y="126780"/>
                  </a:lnTo>
                  <a:lnTo>
                    <a:pt x="41295" y="128335"/>
                  </a:lnTo>
                  <a:lnTo>
                    <a:pt x="44992" y="130324"/>
                  </a:lnTo>
                  <a:lnTo>
                    <a:pt x="49045" y="132603"/>
                  </a:lnTo>
                  <a:lnTo>
                    <a:pt x="55715" y="132217"/>
                  </a:lnTo>
                  <a:lnTo>
                    <a:pt x="64132" y="130055"/>
                  </a:lnTo>
                  <a:lnTo>
                    <a:pt x="73711" y="126708"/>
                  </a:lnTo>
                  <a:lnTo>
                    <a:pt x="80891" y="123525"/>
                  </a:lnTo>
                  <a:lnTo>
                    <a:pt x="86471" y="120450"/>
                  </a:lnTo>
                  <a:lnTo>
                    <a:pt x="90985" y="117447"/>
                  </a:lnTo>
                  <a:lnTo>
                    <a:pt x="95582" y="115446"/>
                  </a:lnTo>
                  <a:lnTo>
                    <a:pt x="100234" y="114111"/>
                  </a:lnTo>
                  <a:lnTo>
                    <a:pt x="104923" y="113222"/>
                  </a:lnTo>
                  <a:lnTo>
                    <a:pt x="108842" y="110723"/>
                  </a:lnTo>
                  <a:lnTo>
                    <a:pt x="112249" y="107153"/>
                  </a:lnTo>
                  <a:lnTo>
                    <a:pt x="115314" y="102868"/>
                  </a:lnTo>
                  <a:lnTo>
                    <a:pt x="118151" y="100011"/>
                  </a:lnTo>
                  <a:lnTo>
                    <a:pt x="123420" y="96837"/>
                  </a:lnTo>
                  <a:lnTo>
                    <a:pt x="125143" y="94085"/>
                  </a:lnTo>
                  <a:lnTo>
                    <a:pt x="127057" y="85948"/>
                  </a:lnTo>
                  <a:lnTo>
                    <a:pt x="130024" y="78522"/>
                  </a:lnTo>
                  <a:lnTo>
                    <a:pt x="131926" y="75208"/>
                  </a:lnTo>
                  <a:lnTo>
                    <a:pt x="134041" y="68986"/>
                  </a:lnTo>
                  <a:lnTo>
                    <a:pt x="134604" y="65993"/>
                  </a:lnTo>
                  <a:lnTo>
                    <a:pt x="134186" y="62093"/>
                  </a:lnTo>
                  <a:lnTo>
                    <a:pt x="130599" y="48455"/>
                  </a:lnTo>
                  <a:lnTo>
                    <a:pt x="129482" y="41221"/>
                  </a:lnTo>
                  <a:lnTo>
                    <a:pt x="128853" y="31793"/>
                  </a:lnTo>
                  <a:lnTo>
                    <a:pt x="127971" y="28815"/>
                  </a:lnTo>
                  <a:lnTo>
                    <a:pt x="124874" y="22967"/>
                  </a:lnTo>
                  <a:lnTo>
                    <a:pt x="124524" y="21026"/>
                  </a:lnTo>
                  <a:lnTo>
                    <a:pt x="125085" y="19732"/>
                  </a:lnTo>
                  <a:lnTo>
                    <a:pt x="126253" y="18870"/>
                  </a:lnTo>
                  <a:lnTo>
                    <a:pt x="127031" y="17343"/>
                  </a:lnTo>
                  <a:lnTo>
                    <a:pt x="128570" y="8691"/>
                  </a:lnTo>
                  <a:lnTo>
                    <a:pt x="128588" y="28727"/>
                  </a:lnTo>
                  <a:lnTo>
                    <a:pt x="129382" y="31534"/>
                  </a:lnTo>
                  <a:lnTo>
                    <a:pt x="136359" y="45423"/>
                  </a:lnTo>
                  <a:lnTo>
                    <a:pt x="140773" y="55430"/>
                  </a:lnTo>
                  <a:lnTo>
                    <a:pt x="152437" y="83017"/>
                  </a:lnTo>
                  <a:lnTo>
                    <a:pt x="154806" y="89635"/>
                  </a:lnTo>
                  <a:lnTo>
                    <a:pt x="157179" y="96905"/>
                  </a:lnTo>
                  <a:lnTo>
                    <a:pt x="159555" y="104608"/>
                  </a:lnTo>
                  <a:lnTo>
                    <a:pt x="161933" y="111648"/>
                  </a:lnTo>
                  <a:lnTo>
                    <a:pt x="164312" y="118247"/>
                  </a:lnTo>
                  <a:lnTo>
                    <a:pt x="166691" y="124552"/>
                  </a:lnTo>
                  <a:lnTo>
                    <a:pt x="168277" y="131612"/>
                  </a:lnTo>
                  <a:lnTo>
                    <a:pt x="169335" y="139176"/>
                  </a:lnTo>
                  <a:lnTo>
                    <a:pt x="170040" y="147077"/>
                  </a:lnTo>
                  <a:lnTo>
                    <a:pt x="172098" y="154249"/>
                  </a:lnTo>
                  <a:lnTo>
                    <a:pt x="175057" y="160935"/>
                  </a:lnTo>
                  <a:lnTo>
                    <a:pt x="178617" y="167298"/>
                  </a:lnTo>
                  <a:lnTo>
                    <a:pt x="180991" y="173444"/>
                  </a:lnTo>
                  <a:lnTo>
                    <a:pt x="182573" y="179447"/>
                  </a:lnTo>
                  <a:lnTo>
                    <a:pt x="183628" y="185354"/>
                  </a:lnTo>
                  <a:lnTo>
                    <a:pt x="185125" y="191197"/>
                  </a:lnTo>
                  <a:lnTo>
                    <a:pt x="186917" y="196997"/>
                  </a:lnTo>
                  <a:lnTo>
                    <a:pt x="188905" y="202769"/>
                  </a:lnTo>
                  <a:lnTo>
                    <a:pt x="189437" y="208522"/>
                  </a:lnTo>
                  <a:lnTo>
                    <a:pt x="188998" y="214262"/>
                  </a:lnTo>
                  <a:lnTo>
                    <a:pt x="187911" y="219994"/>
                  </a:lnTo>
                  <a:lnTo>
                    <a:pt x="187187" y="225720"/>
                  </a:lnTo>
                  <a:lnTo>
                    <a:pt x="186704" y="231443"/>
                  </a:lnTo>
                  <a:lnTo>
                    <a:pt x="186382" y="237163"/>
                  </a:lnTo>
                  <a:lnTo>
                    <a:pt x="186167" y="242881"/>
                  </a:lnTo>
                  <a:lnTo>
                    <a:pt x="185929" y="254315"/>
                  </a:lnTo>
                  <a:lnTo>
                    <a:pt x="184278" y="259078"/>
                  </a:lnTo>
                  <a:lnTo>
                    <a:pt x="181590" y="263206"/>
                  </a:lnTo>
                  <a:lnTo>
                    <a:pt x="178210" y="266911"/>
                  </a:lnTo>
                  <a:lnTo>
                    <a:pt x="175957" y="270333"/>
                  </a:lnTo>
                  <a:lnTo>
                    <a:pt x="173453" y="276676"/>
                  </a:lnTo>
                  <a:lnTo>
                    <a:pt x="171198" y="279701"/>
                  </a:lnTo>
                  <a:lnTo>
                    <a:pt x="168107" y="282670"/>
                  </a:lnTo>
                  <a:lnTo>
                    <a:pt x="164459" y="285601"/>
                  </a:lnTo>
                  <a:lnTo>
                    <a:pt x="161233" y="289461"/>
                  </a:lnTo>
                  <a:lnTo>
                    <a:pt x="155532" y="298830"/>
                  </a:lnTo>
                  <a:lnTo>
                    <a:pt x="151313" y="302090"/>
                  </a:lnTo>
                  <a:lnTo>
                    <a:pt x="146120" y="304263"/>
                  </a:lnTo>
                  <a:lnTo>
                    <a:pt x="140276" y="305712"/>
                  </a:lnTo>
                  <a:lnTo>
                    <a:pt x="134792" y="307631"/>
                  </a:lnTo>
                  <a:lnTo>
                    <a:pt x="129549" y="309862"/>
                  </a:lnTo>
                  <a:lnTo>
                    <a:pt x="124466" y="312302"/>
                  </a:lnTo>
                  <a:lnTo>
                    <a:pt x="112469" y="317553"/>
                  </a:lnTo>
                  <a:lnTo>
                    <a:pt x="105935" y="320287"/>
                  </a:lnTo>
                  <a:lnTo>
                    <a:pt x="99993" y="322110"/>
                  </a:lnTo>
                  <a:lnTo>
                    <a:pt x="94443" y="323325"/>
                  </a:lnTo>
                  <a:lnTo>
                    <a:pt x="89156" y="324135"/>
                  </a:lnTo>
                  <a:lnTo>
                    <a:pt x="83250" y="324675"/>
                  </a:lnTo>
                  <a:lnTo>
                    <a:pt x="76931" y="325035"/>
                  </a:lnTo>
                  <a:lnTo>
                    <a:pt x="64354" y="325435"/>
                  </a:lnTo>
                  <a:lnTo>
                    <a:pt x="53473" y="325613"/>
                  </a:lnTo>
                  <a:lnTo>
                    <a:pt x="48349" y="324708"/>
                  </a:lnTo>
                  <a:lnTo>
                    <a:pt x="43345" y="323152"/>
                  </a:lnTo>
                  <a:lnTo>
                    <a:pt x="38422" y="321162"/>
                  </a:lnTo>
                  <a:lnTo>
                    <a:pt x="34346" y="318883"/>
                  </a:lnTo>
                  <a:lnTo>
                    <a:pt x="30835" y="316411"/>
                  </a:lnTo>
                  <a:lnTo>
                    <a:pt x="27701" y="313811"/>
                  </a:lnTo>
                  <a:lnTo>
                    <a:pt x="25611" y="311125"/>
                  </a:lnTo>
                  <a:lnTo>
                    <a:pt x="24218" y="308382"/>
                  </a:lnTo>
                  <a:lnTo>
                    <a:pt x="21876" y="301841"/>
                  </a:lnTo>
                  <a:lnTo>
                    <a:pt x="18190" y="292584"/>
                  </a:lnTo>
                  <a:lnTo>
                    <a:pt x="16022" y="284660"/>
                  </a:lnTo>
                  <a:lnTo>
                    <a:pt x="14802" y="274844"/>
                  </a:lnTo>
                  <a:lnTo>
                    <a:pt x="14288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83"/>
            <p:cNvSpPr/>
            <p:nvPr/>
          </p:nvSpPr>
          <p:spPr>
            <a:xfrm>
              <a:off x="3050381" y="2940367"/>
              <a:ext cx="185738" cy="17146"/>
            </a:xfrm>
            <a:custGeom>
              <a:avLst/>
              <a:gdLst/>
              <a:ahLst/>
              <a:cxnLst/>
              <a:rect l="0" t="0" r="0" b="0"/>
              <a:pathLst>
                <a:path w="185738" h="17146">
                  <a:moveTo>
                    <a:pt x="0" y="17145"/>
                  </a:moveTo>
                  <a:lnTo>
                    <a:pt x="3792" y="12595"/>
                  </a:lnTo>
                  <a:lnTo>
                    <a:pt x="5703" y="11254"/>
                  </a:lnTo>
                  <a:lnTo>
                    <a:pt x="7771" y="10360"/>
                  </a:lnTo>
                  <a:lnTo>
                    <a:pt x="9943" y="9764"/>
                  </a:lnTo>
                  <a:lnTo>
                    <a:pt x="12185" y="9367"/>
                  </a:lnTo>
                  <a:lnTo>
                    <a:pt x="16793" y="8926"/>
                  </a:lnTo>
                  <a:lnTo>
                    <a:pt x="19926" y="7856"/>
                  </a:lnTo>
                  <a:lnTo>
                    <a:pt x="23603" y="6190"/>
                  </a:lnTo>
                  <a:lnTo>
                    <a:pt x="27642" y="4127"/>
                  </a:lnTo>
                  <a:lnTo>
                    <a:pt x="32715" y="2751"/>
                  </a:lnTo>
                  <a:lnTo>
                    <a:pt x="38479" y="1834"/>
                  </a:lnTo>
                  <a:lnTo>
                    <a:pt x="44702" y="1223"/>
                  </a:lnTo>
                  <a:lnTo>
                    <a:pt x="50439" y="816"/>
                  </a:lnTo>
                  <a:lnTo>
                    <a:pt x="61047" y="363"/>
                  </a:lnTo>
                  <a:lnTo>
                    <a:pt x="91265" y="48"/>
                  </a:lnTo>
                  <a:lnTo>
                    <a:pt x="1857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84"/>
            <p:cNvSpPr/>
            <p:nvPr/>
          </p:nvSpPr>
          <p:spPr>
            <a:xfrm>
              <a:off x="3393281" y="2811780"/>
              <a:ext cx="21432" cy="265748"/>
            </a:xfrm>
            <a:custGeom>
              <a:avLst/>
              <a:gdLst/>
              <a:ahLst/>
              <a:cxnLst/>
              <a:rect l="0" t="0" r="0" b="0"/>
              <a:pathLst>
                <a:path w="21432" h="265748">
                  <a:moveTo>
                    <a:pt x="0" y="0"/>
                  </a:moveTo>
                  <a:lnTo>
                    <a:pt x="3792" y="4551"/>
                  </a:lnTo>
                  <a:lnTo>
                    <a:pt x="4909" y="6844"/>
                  </a:lnTo>
                  <a:lnTo>
                    <a:pt x="5654" y="9325"/>
                  </a:lnTo>
                  <a:lnTo>
                    <a:pt x="6151" y="11932"/>
                  </a:lnTo>
                  <a:lnTo>
                    <a:pt x="7276" y="14622"/>
                  </a:lnTo>
                  <a:lnTo>
                    <a:pt x="8819" y="17368"/>
                  </a:lnTo>
                  <a:lnTo>
                    <a:pt x="10642" y="20151"/>
                  </a:lnTo>
                  <a:lnTo>
                    <a:pt x="12651" y="23911"/>
                  </a:lnTo>
                  <a:lnTo>
                    <a:pt x="14784" y="28323"/>
                  </a:lnTo>
                  <a:lnTo>
                    <a:pt x="16999" y="33170"/>
                  </a:lnTo>
                  <a:lnTo>
                    <a:pt x="18477" y="37353"/>
                  </a:lnTo>
                  <a:lnTo>
                    <a:pt x="19461" y="41095"/>
                  </a:lnTo>
                  <a:lnTo>
                    <a:pt x="20118" y="44541"/>
                  </a:lnTo>
                  <a:lnTo>
                    <a:pt x="20556" y="48744"/>
                  </a:lnTo>
                  <a:lnTo>
                    <a:pt x="20847" y="53451"/>
                  </a:lnTo>
                  <a:lnTo>
                    <a:pt x="21042" y="58494"/>
                  </a:lnTo>
                  <a:lnTo>
                    <a:pt x="21431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85"/>
            <p:cNvSpPr/>
            <p:nvPr/>
          </p:nvSpPr>
          <p:spPr>
            <a:xfrm>
              <a:off x="3536541" y="2803242"/>
              <a:ext cx="192460" cy="187221"/>
            </a:xfrm>
            <a:custGeom>
              <a:avLst/>
              <a:gdLst/>
              <a:ahLst/>
              <a:cxnLst/>
              <a:rect l="0" t="0" r="0" b="0"/>
              <a:pathLst>
                <a:path w="192460" h="187221">
                  <a:moveTo>
                    <a:pt x="35334" y="34255"/>
                  </a:moveTo>
                  <a:lnTo>
                    <a:pt x="35334" y="25787"/>
                  </a:lnTo>
                  <a:lnTo>
                    <a:pt x="30424" y="31595"/>
                  </a:lnTo>
                  <a:lnTo>
                    <a:pt x="18334" y="46083"/>
                  </a:lnTo>
                  <a:lnTo>
                    <a:pt x="16857" y="48808"/>
                  </a:lnTo>
                  <a:lnTo>
                    <a:pt x="15216" y="54376"/>
                  </a:lnTo>
                  <a:lnTo>
                    <a:pt x="14486" y="60025"/>
                  </a:lnTo>
                  <a:lnTo>
                    <a:pt x="14292" y="62865"/>
                  </a:lnTo>
                  <a:lnTo>
                    <a:pt x="13368" y="65711"/>
                  </a:lnTo>
                  <a:lnTo>
                    <a:pt x="10225" y="71413"/>
                  </a:lnTo>
                  <a:lnTo>
                    <a:pt x="6183" y="77122"/>
                  </a:lnTo>
                  <a:lnTo>
                    <a:pt x="3993" y="79978"/>
                  </a:lnTo>
                  <a:lnTo>
                    <a:pt x="2534" y="82835"/>
                  </a:lnTo>
                  <a:lnTo>
                    <a:pt x="912" y="88549"/>
                  </a:lnTo>
                  <a:lnTo>
                    <a:pt x="191" y="94263"/>
                  </a:lnTo>
                  <a:lnTo>
                    <a:pt x="0" y="97120"/>
                  </a:lnTo>
                  <a:lnTo>
                    <a:pt x="665" y="99978"/>
                  </a:lnTo>
                  <a:lnTo>
                    <a:pt x="3521" y="105693"/>
                  </a:lnTo>
                  <a:lnTo>
                    <a:pt x="5320" y="111408"/>
                  </a:lnTo>
                  <a:lnTo>
                    <a:pt x="5800" y="114265"/>
                  </a:lnTo>
                  <a:lnTo>
                    <a:pt x="6913" y="118075"/>
                  </a:lnTo>
                  <a:lnTo>
                    <a:pt x="8449" y="122520"/>
                  </a:lnTo>
                  <a:lnTo>
                    <a:pt x="10267" y="127388"/>
                  </a:lnTo>
                  <a:lnTo>
                    <a:pt x="11479" y="131587"/>
                  </a:lnTo>
                  <a:lnTo>
                    <a:pt x="12286" y="135338"/>
                  </a:lnTo>
                  <a:lnTo>
                    <a:pt x="12825" y="138791"/>
                  </a:lnTo>
                  <a:lnTo>
                    <a:pt x="13184" y="142046"/>
                  </a:lnTo>
                  <a:lnTo>
                    <a:pt x="13424" y="145168"/>
                  </a:lnTo>
                  <a:lnTo>
                    <a:pt x="13583" y="148202"/>
                  </a:lnTo>
                  <a:lnTo>
                    <a:pt x="14483" y="151177"/>
                  </a:lnTo>
                  <a:lnTo>
                    <a:pt x="17600" y="157023"/>
                  </a:lnTo>
                  <a:lnTo>
                    <a:pt x="21632" y="162796"/>
                  </a:lnTo>
                  <a:lnTo>
                    <a:pt x="26069" y="168537"/>
                  </a:lnTo>
                  <a:lnTo>
                    <a:pt x="30687" y="174264"/>
                  </a:lnTo>
                  <a:lnTo>
                    <a:pt x="33029" y="176171"/>
                  </a:lnTo>
                  <a:lnTo>
                    <a:pt x="37749" y="178292"/>
                  </a:lnTo>
                  <a:lnTo>
                    <a:pt x="42493" y="181774"/>
                  </a:lnTo>
                  <a:lnTo>
                    <a:pt x="44869" y="184036"/>
                  </a:lnTo>
                  <a:lnTo>
                    <a:pt x="48040" y="185544"/>
                  </a:lnTo>
                  <a:lnTo>
                    <a:pt x="51742" y="186549"/>
                  </a:lnTo>
                  <a:lnTo>
                    <a:pt x="55798" y="187220"/>
                  </a:lnTo>
                  <a:lnTo>
                    <a:pt x="66439" y="185761"/>
                  </a:lnTo>
                  <a:lnTo>
                    <a:pt x="81470" y="182884"/>
                  </a:lnTo>
                  <a:lnTo>
                    <a:pt x="99429" y="179061"/>
                  </a:lnTo>
                  <a:lnTo>
                    <a:pt x="112195" y="175560"/>
                  </a:lnTo>
                  <a:lnTo>
                    <a:pt x="121500" y="172273"/>
                  </a:lnTo>
                  <a:lnTo>
                    <a:pt x="135542" y="166082"/>
                  </a:lnTo>
                  <a:lnTo>
                    <a:pt x="149721" y="160155"/>
                  </a:lnTo>
                  <a:lnTo>
                    <a:pt x="155248" y="156288"/>
                  </a:lnTo>
                  <a:lnTo>
                    <a:pt x="159727" y="151805"/>
                  </a:lnTo>
                  <a:lnTo>
                    <a:pt x="166819" y="142697"/>
                  </a:lnTo>
                  <a:lnTo>
                    <a:pt x="177840" y="129089"/>
                  </a:lnTo>
                  <a:lnTo>
                    <a:pt x="187661" y="117228"/>
                  </a:lnTo>
                  <a:lnTo>
                    <a:pt x="189273" y="114336"/>
                  </a:lnTo>
                  <a:lnTo>
                    <a:pt x="191063" y="108582"/>
                  </a:lnTo>
                  <a:lnTo>
                    <a:pt x="191541" y="104761"/>
                  </a:lnTo>
                  <a:lnTo>
                    <a:pt x="191860" y="100309"/>
                  </a:lnTo>
                  <a:lnTo>
                    <a:pt x="192213" y="91235"/>
                  </a:lnTo>
                  <a:lnTo>
                    <a:pt x="192370" y="84027"/>
                  </a:lnTo>
                  <a:lnTo>
                    <a:pt x="192459" y="70063"/>
                  </a:lnTo>
                  <a:lnTo>
                    <a:pt x="191677" y="65747"/>
                  </a:lnTo>
                  <a:lnTo>
                    <a:pt x="190363" y="61918"/>
                  </a:lnTo>
                  <a:lnTo>
                    <a:pt x="188692" y="58412"/>
                  </a:lnTo>
                  <a:lnTo>
                    <a:pt x="186785" y="55122"/>
                  </a:lnTo>
                  <a:lnTo>
                    <a:pt x="184721" y="51976"/>
                  </a:lnTo>
                  <a:lnTo>
                    <a:pt x="182549" y="48927"/>
                  </a:lnTo>
                  <a:lnTo>
                    <a:pt x="179515" y="44989"/>
                  </a:lnTo>
                  <a:lnTo>
                    <a:pt x="171910" y="35533"/>
                  </a:lnTo>
                  <a:lnTo>
                    <a:pt x="167660" y="31297"/>
                  </a:lnTo>
                  <a:lnTo>
                    <a:pt x="163238" y="27521"/>
                  </a:lnTo>
                  <a:lnTo>
                    <a:pt x="158703" y="24050"/>
                  </a:lnTo>
                  <a:lnTo>
                    <a:pt x="154093" y="20785"/>
                  </a:lnTo>
                  <a:lnTo>
                    <a:pt x="149431" y="17655"/>
                  </a:lnTo>
                  <a:lnTo>
                    <a:pt x="144736" y="14616"/>
                  </a:lnTo>
                  <a:lnTo>
                    <a:pt x="139225" y="12590"/>
                  </a:lnTo>
                  <a:lnTo>
                    <a:pt x="133169" y="11239"/>
                  </a:lnTo>
                  <a:lnTo>
                    <a:pt x="126751" y="10339"/>
                  </a:lnTo>
                  <a:lnTo>
                    <a:pt x="120885" y="8786"/>
                  </a:lnTo>
                  <a:lnTo>
                    <a:pt x="115386" y="6798"/>
                  </a:lnTo>
                  <a:lnTo>
                    <a:pt x="110133" y="4520"/>
                  </a:lnTo>
                  <a:lnTo>
                    <a:pt x="104250" y="3002"/>
                  </a:lnTo>
                  <a:lnTo>
                    <a:pt x="97947" y="1990"/>
                  </a:lnTo>
                  <a:lnTo>
                    <a:pt x="91363" y="1315"/>
                  </a:lnTo>
                  <a:lnTo>
                    <a:pt x="85387" y="865"/>
                  </a:lnTo>
                  <a:lnTo>
                    <a:pt x="74513" y="365"/>
                  </a:lnTo>
                  <a:lnTo>
                    <a:pt x="59466" y="83"/>
                  </a:lnTo>
                  <a:lnTo>
                    <a:pt x="44953" y="0"/>
                  </a:lnTo>
                  <a:lnTo>
                    <a:pt x="40953" y="941"/>
                  </a:lnTo>
                  <a:lnTo>
                    <a:pt x="37493" y="2521"/>
                  </a:lnTo>
                  <a:lnTo>
                    <a:pt x="31531" y="5864"/>
                  </a:lnTo>
                  <a:lnTo>
                    <a:pt x="28830" y="6755"/>
                  </a:lnTo>
                  <a:lnTo>
                    <a:pt x="21046" y="85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86"/>
            <p:cNvSpPr/>
            <p:nvPr/>
          </p:nvSpPr>
          <p:spPr>
            <a:xfrm>
              <a:off x="3150393" y="3240405"/>
              <a:ext cx="42864" cy="231458"/>
            </a:xfrm>
            <a:custGeom>
              <a:avLst/>
              <a:gdLst/>
              <a:ahLst/>
              <a:cxnLst/>
              <a:rect l="0" t="0" r="0" b="0"/>
              <a:pathLst>
                <a:path w="42864" h="231458">
                  <a:moveTo>
                    <a:pt x="0" y="0"/>
                  </a:moveTo>
                  <a:lnTo>
                    <a:pt x="7142" y="0"/>
                  </a:lnTo>
                  <a:lnTo>
                    <a:pt x="87" y="0"/>
                  </a:lnTo>
                  <a:lnTo>
                    <a:pt x="7136" y="0"/>
                  </a:lnTo>
                  <a:lnTo>
                    <a:pt x="87" y="0"/>
                  </a:lnTo>
                  <a:lnTo>
                    <a:pt x="2156" y="2540"/>
                  </a:lnTo>
                  <a:lnTo>
                    <a:pt x="6159" y="7381"/>
                  </a:lnTo>
                  <a:lnTo>
                    <a:pt x="6706" y="10583"/>
                  </a:lnTo>
                  <a:lnTo>
                    <a:pt x="7086" y="17233"/>
                  </a:lnTo>
                  <a:lnTo>
                    <a:pt x="7136" y="28962"/>
                  </a:lnTo>
                  <a:lnTo>
                    <a:pt x="7933" y="31691"/>
                  </a:lnTo>
                  <a:lnTo>
                    <a:pt x="9258" y="34462"/>
                  </a:lnTo>
                  <a:lnTo>
                    <a:pt x="10934" y="37262"/>
                  </a:lnTo>
                  <a:lnTo>
                    <a:pt x="12052" y="40081"/>
                  </a:lnTo>
                  <a:lnTo>
                    <a:pt x="13294" y="45754"/>
                  </a:lnTo>
                  <a:lnTo>
                    <a:pt x="13846" y="51450"/>
                  </a:lnTo>
                  <a:lnTo>
                    <a:pt x="14091" y="57156"/>
                  </a:lnTo>
                  <a:lnTo>
                    <a:pt x="14201" y="62868"/>
                  </a:lnTo>
                  <a:lnTo>
                    <a:pt x="14280" y="84561"/>
                  </a:lnTo>
                  <a:lnTo>
                    <a:pt x="15076" y="88759"/>
                  </a:lnTo>
                  <a:lnTo>
                    <a:pt x="16401" y="92510"/>
                  </a:lnTo>
                  <a:lnTo>
                    <a:pt x="18078" y="95963"/>
                  </a:lnTo>
                  <a:lnTo>
                    <a:pt x="19196" y="99218"/>
                  </a:lnTo>
                  <a:lnTo>
                    <a:pt x="20438" y="105374"/>
                  </a:lnTo>
                  <a:lnTo>
                    <a:pt x="20769" y="109302"/>
                  </a:lnTo>
                  <a:lnTo>
                    <a:pt x="20990" y="113825"/>
                  </a:lnTo>
                  <a:lnTo>
                    <a:pt x="21235" y="122979"/>
                  </a:lnTo>
                  <a:lnTo>
                    <a:pt x="21344" y="130222"/>
                  </a:lnTo>
                  <a:lnTo>
                    <a:pt x="22167" y="133487"/>
                  </a:lnTo>
                  <a:lnTo>
                    <a:pt x="23509" y="136616"/>
                  </a:lnTo>
                  <a:lnTo>
                    <a:pt x="25198" y="139655"/>
                  </a:lnTo>
                  <a:lnTo>
                    <a:pt x="26324" y="142633"/>
                  </a:lnTo>
                  <a:lnTo>
                    <a:pt x="27575" y="148483"/>
                  </a:lnTo>
                  <a:lnTo>
                    <a:pt x="28131" y="154257"/>
                  </a:lnTo>
                  <a:lnTo>
                    <a:pt x="28378" y="159998"/>
                  </a:lnTo>
                  <a:lnTo>
                    <a:pt x="28488" y="165725"/>
                  </a:lnTo>
                  <a:lnTo>
                    <a:pt x="28549" y="174304"/>
                  </a:lnTo>
                  <a:lnTo>
                    <a:pt x="30145" y="180020"/>
                  </a:lnTo>
                  <a:lnTo>
                    <a:pt x="32797" y="187641"/>
                  </a:lnTo>
                  <a:lnTo>
                    <a:pt x="36153" y="196531"/>
                  </a:lnTo>
                  <a:lnTo>
                    <a:pt x="38389" y="203411"/>
                  </a:lnTo>
                  <a:lnTo>
                    <a:pt x="39880" y="208949"/>
                  </a:lnTo>
                  <a:lnTo>
                    <a:pt x="42274" y="220132"/>
                  </a:lnTo>
                  <a:lnTo>
                    <a:pt x="42689" y="226620"/>
                  </a:lnTo>
                  <a:lnTo>
                    <a:pt x="42863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87"/>
            <p:cNvSpPr/>
            <p:nvPr/>
          </p:nvSpPr>
          <p:spPr>
            <a:xfrm>
              <a:off x="3078956" y="3360420"/>
              <a:ext cx="214313" cy="8573"/>
            </a:xfrm>
            <a:custGeom>
              <a:avLst/>
              <a:gdLst/>
              <a:ahLst/>
              <a:cxnLst/>
              <a:rect l="0" t="0" r="0" b="0"/>
              <a:pathLst>
                <a:path w="214313" h="8573">
                  <a:moveTo>
                    <a:pt x="0" y="8572"/>
                  </a:moveTo>
                  <a:lnTo>
                    <a:pt x="103791" y="8572"/>
                  </a:lnTo>
                  <a:lnTo>
                    <a:pt x="108882" y="7620"/>
                  </a:lnTo>
                  <a:lnTo>
                    <a:pt x="113863" y="6032"/>
                  </a:lnTo>
                  <a:lnTo>
                    <a:pt x="118771" y="4021"/>
                  </a:lnTo>
                  <a:lnTo>
                    <a:pt x="123631" y="2681"/>
                  </a:lnTo>
                  <a:lnTo>
                    <a:pt x="128458" y="1787"/>
                  </a:lnTo>
                  <a:lnTo>
                    <a:pt x="133264" y="1191"/>
                  </a:lnTo>
                  <a:lnTo>
                    <a:pt x="138055" y="794"/>
                  </a:lnTo>
                  <a:lnTo>
                    <a:pt x="142836" y="529"/>
                  </a:lnTo>
                  <a:lnTo>
                    <a:pt x="155034" y="157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88"/>
            <p:cNvSpPr/>
            <p:nvPr/>
          </p:nvSpPr>
          <p:spPr>
            <a:xfrm>
              <a:off x="3429992" y="3266122"/>
              <a:ext cx="13296" cy="222886"/>
            </a:xfrm>
            <a:custGeom>
              <a:avLst/>
              <a:gdLst/>
              <a:ahLst/>
              <a:cxnLst/>
              <a:rect l="0" t="0" r="0" b="0"/>
              <a:pathLst>
                <a:path w="13296" h="222886">
                  <a:moveTo>
                    <a:pt x="6151" y="0"/>
                  </a:moveTo>
                  <a:lnTo>
                    <a:pt x="6151" y="146898"/>
                  </a:lnTo>
                  <a:lnTo>
                    <a:pt x="5358" y="151272"/>
                  </a:lnTo>
                  <a:lnTo>
                    <a:pt x="4035" y="156093"/>
                  </a:lnTo>
                  <a:lnTo>
                    <a:pt x="2359" y="161212"/>
                  </a:lnTo>
                  <a:lnTo>
                    <a:pt x="1242" y="165577"/>
                  </a:lnTo>
                  <a:lnTo>
                    <a:pt x="497" y="169440"/>
                  </a:lnTo>
                  <a:lnTo>
                    <a:pt x="0" y="172968"/>
                  </a:lnTo>
                  <a:lnTo>
                    <a:pt x="463" y="176272"/>
                  </a:lnTo>
                  <a:lnTo>
                    <a:pt x="1565" y="179427"/>
                  </a:lnTo>
                  <a:lnTo>
                    <a:pt x="3094" y="182483"/>
                  </a:lnTo>
                  <a:lnTo>
                    <a:pt x="4113" y="185473"/>
                  </a:lnTo>
                  <a:lnTo>
                    <a:pt x="4793" y="188419"/>
                  </a:lnTo>
                  <a:lnTo>
                    <a:pt x="5245" y="191335"/>
                  </a:lnTo>
                  <a:lnTo>
                    <a:pt x="5547" y="194232"/>
                  </a:lnTo>
                  <a:lnTo>
                    <a:pt x="5883" y="199990"/>
                  </a:lnTo>
                  <a:lnTo>
                    <a:pt x="6032" y="205725"/>
                  </a:lnTo>
                  <a:lnTo>
                    <a:pt x="6128" y="212616"/>
                  </a:lnTo>
                  <a:lnTo>
                    <a:pt x="6929" y="213182"/>
                  </a:lnTo>
                  <a:lnTo>
                    <a:pt x="8258" y="213559"/>
                  </a:lnTo>
                  <a:lnTo>
                    <a:pt x="9937" y="213810"/>
                  </a:lnTo>
                  <a:lnTo>
                    <a:pt x="11056" y="214930"/>
                  </a:lnTo>
                  <a:lnTo>
                    <a:pt x="11802" y="216630"/>
                  </a:lnTo>
                  <a:lnTo>
                    <a:pt x="13295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89"/>
            <p:cNvSpPr/>
            <p:nvPr/>
          </p:nvSpPr>
          <p:spPr>
            <a:xfrm>
              <a:off x="3529012" y="3266519"/>
              <a:ext cx="178489" cy="186889"/>
            </a:xfrm>
            <a:custGeom>
              <a:avLst/>
              <a:gdLst/>
              <a:ahLst/>
              <a:cxnLst/>
              <a:rect l="0" t="0" r="0" b="0"/>
              <a:pathLst>
                <a:path w="178489" h="186889">
                  <a:moveTo>
                    <a:pt x="14288" y="8176"/>
                  </a:moveTo>
                  <a:lnTo>
                    <a:pt x="7231" y="8176"/>
                  </a:lnTo>
                  <a:lnTo>
                    <a:pt x="10962" y="12727"/>
                  </a:lnTo>
                  <a:lnTo>
                    <a:pt x="11277" y="14067"/>
                  </a:lnTo>
                  <a:lnTo>
                    <a:pt x="10693" y="14961"/>
                  </a:lnTo>
                  <a:lnTo>
                    <a:pt x="9510" y="15557"/>
                  </a:lnTo>
                  <a:lnTo>
                    <a:pt x="8721" y="16907"/>
                  </a:lnTo>
                  <a:lnTo>
                    <a:pt x="7845" y="20946"/>
                  </a:lnTo>
                  <a:lnTo>
                    <a:pt x="7455" y="25916"/>
                  </a:lnTo>
                  <a:lnTo>
                    <a:pt x="7351" y="28575"/>
                  </a:lnTo>
                  <a:lnTo>
                    <a:pt x="7236" y="36610"/>
                  </a:lnTo>
                  <a:lnTo>
                    <a:pt x="7149" y="66677"/>
                  </a:lnTo>
                  <a:lnTo>
                    <a:pt x="6354" y="70989"/>
                  </a:lnTo>
                  <a:lnTo>
                    <a:pt x="5030" y="74816"/>
                  </a:lnTo>
                  <a:lnTo>
                    <a:pt x="3353" y="78320"/>
                  </a:lnTo>
                  <a:lnTo>
                    <a:pt x="2236" y="82561"/>
                  </a:lnTo>
                  <a:lnTo>
                    <a:pt x="1490" y="87294"/>
                  </a:lnTo>
                  <a:lnTo>
                    <a:pt x="994" y="92353"/>
                  </a:lnTo>
                  <a:lnTo>
                    <a:pt x="662" y="97632"/>
                  </a:lnTo>
                  <a:lnTo>
                    <a:pt x="442" y="103056"/>
                  </a:lnTo>
                  <a:lnTo>
                    <a:pt x="295" y="108576"/>
                  </a:lnTo>
                  <a:lnTo>
                    <a:pt x="990" y="113209"/>
                  </a:lnTo>
                  <a:lnTo>
                    <a:pt x="2248" y="117251"/>
                  </a:lnTo>
                  <a:lnTo>
                    <a:pt x="3880" y="120897"/>
                  </a:lnTo>
                  <a:lnTo>
                    <a:pt x="4968" y="124281"/>
                  </a:lnTo>
                  <a:lnTo>
                    <a:pt x="5693" y="127489"/>
                  </a:lnTo>
                  <a:lnTo>
                    <a:pt x="6177" y="130581"/>
                  </a:lnTo>
                  <a:lnTo>
                    <a:pt x="6499" y="134547"/>
                  </a:lnTo>
                  <a:lnTo>
                    <a:pt x="6714" y="139095"/>
                  </a:lnTo>
                  <a:lnTo>
                    <a:pt x="6857" y="144033"/>
                  </a:lnTo>
                  <a:lnTo>
                    <a:pt x="7747" y="148277"/>
                  </a:lnTo>
                  <a:lnTo>
                    <a:pt x="9133" y="152059"/>
                  </a:lnTo>
                  <a:lnTo>
                    <a:pt x="10851" y="155533"/>
                  </a:lnTo>
                  <a:lnTo>
                    <a:pt x="12791" y="158801"/>
                  </a:lnTo>
                  <a:lnTo>
                    <a:pt x="14877" y="161933"/>
                  </a:lnTo>
                  <a:lnTo>
                    <a:pt x="17062" y="164973"/>
                  </a:lnTo>
                  <a:lnTo>
                    <a:pt x="19312" y="167000"/>
                  </a:lnTo>
                  <a:lnTo>
                    <a:pt x="23929" y="169252"/>
                  </a:lnTo>
                  <a:lnTo>
                    <a:pt x="28627" y="172793"/>
                  </a:lnTo>
                  <a:lnTo>
                    <a:pt x="30991" y="175070"/>
                  </a:lnTo>
                  <a:lnTo>
                    <a:pt x="33360" y="176589"/>
                  </a:lnTo>
                  <a:lnTo>
                    <a:pt x="38110" y="178276"/>
                  </a:lnTo>
                  <a:lnTo>
                    <a:pt x="42867" y="181566"/>
                  </a:lnTo>
                  <a:lnTo>
                    <a:pt x="45247" y="183776"/>
                  </a:lnTo>
                  <a:lnTo>
                    <a:pt x="50008" y="186233"/>
                  </a:lnTo>
                  <a:lnTo>
                    <a:pt x="52389" y="186888"/>
                  </a:lnTo>
                  <a:lnTo>
                    <a:pt x="55564" y="186372"/>
                  </a:lnTo>
                  <a:lnTo>
                    <a:pt x="59267" y="185076"/>
                  </a:lnTo>
                  <a:lnTo>
                    <a:pt x="63324" y="183259"/>
                  </a:lnTo>
                  <a:lnTo>
                    <a:pt x="66822" y="182048"/>
                  </a:lnTo>
                  <a:lnTo>
                    <a:pt x="69948" y="181241"/>
                  </a:lnTo>
                  <a:lnTo>
                    <a:pt x="72826" y="180702"/>
                  </a:lnTo>
                  <a:lnTo>
                    <a:pt x="78140" y="177564"/>
                  </a:lnTo>
                  <a:lnTo>
                    <a:pt x="80668" y="175394"/>
                  </a:lnTo>
                  <a:lnTo>
                    <a:pt x="83941" y="173947"/>
                  </a:lnTo>
                  <a:lnTo>
                    <a:pt x="87711" y="172982"/>
                  </a:lnTo>
                  <a:lnTo>
                    <a:pt x="91811" y="172340"/>
                  </a:lnTo>
                  <a:lnTo>
                    <a:pt x="96133" y="170958"/>
                  </a:lnTo>
                  <a:lnTo>
                    <a:pt x="100601" y="169085"/>
                  </a:lnTo>
                  <a:lnTo>
                    <a:pt x="105168" y="166884"/>
                  </a:lnTo>
                  <a:lnTo>
                    <a:pt x="109005" y="164464"/>
                  </a:lnTo>
                  <a:lnTo>
                    <a:pt x="112358" y="161898"/>
                  </a:lnTo>
                  <a:lnTo>
                    <a:pt x="115387" y="159234"/>
                  </a:lnTo>
                  <a:lnTo>
                    <a:pt x="118993" y="156506"/>
                  </a:lnTo>
                  <a:lnTo>
                    <a:pt x="122985" y="153736"/>
                  </a:lnTo>
                  <a:lnTo>
                    <a:pt x="127234" y="150935"/>
                  </a:lnTo>
                  <a:lnTo>
                    <a:pt x="130860" y="147164"/>
                  </a:lnTo>
                  <a:lnTo>
                    <a:pt x="134071" y="142744"/>
                  </a:lnTo>
                  <a:lnTo>
                    <a:pt x="137006" y="137893"/>
                  </a:lnTo>
                  <a:lnTo>
                    <a:pt x="139756" y="133707"/>
                  </a:lnTo>
                  <a:lnTo>
                    <a:pt x="142384" y="129963"/>
                  </a:lnTo>
                  <a:lnTo>
                    <a:pt x="144928" y="126515"/>
                  </a:lnTo>
                  <a:lnTo>
                    <a:pt x="147419" y="122311"/>
                  </a:lnTo>
                  <a:lnTo>
                    <a:pt x="149873" y="117603"/>
                  </a:lnTo>
                  <a:lnTo>
                    <a:pt x="152303" y="112560"/>
                  </a:lnTo>
                  <a:lnTo>
                    <a:pt x="155510" y="107293"/>
                  </a:lnTo>
                  <a:lnTo>
                    <a:pt x="159236" y="101876"/>
                  </a:lnTo>
                  <a:lnTo>
                    <a:pt x="163307" y="96361"/>
                  </a:lnTo>
                  <a:lnTo>
                    <a:pt x="166022" y="91731"/>
                  </a:lnTo>
                  <a:lnTo>
                    <a:pt x="167831" y="87692"/>
                  </a:lnTo>
                  <a:lnTo>
                    <a:pt x="169038" y="84046"/>
                  </a:lnTo>
                  <a:lnTo>
                    <a:pt x="170636" y="80664"/>
                  </a:lnTo>
                  <a:lnTo>
                    <a:pt x="172495" y="77456"/>
                  </a:lnTo>
                  <a:lnTo>
                    <a:pt x="174528" y="74365"/>
                  </a:lnTo>
                  <a:lnTo>
                    <a:pt x="175883" y="70400"/>
                  </a:lnTo>
                  <a:lnTo>
                    <a:pt x="176786" y="65851"/>
                  </a:lnTo>
                  <a:lnTo>
                    <a:pt x="177389" y="60913"/>
                  </a:lnTo>
                  <a:lnTo>
                    <a:pt x="177791" y="56669"/>
                  </a:lnTo>
                  <a:lnTo>
                    <a:pt x="178059" y="52887"/>
                  </a:lnTo>
                  <a:lnTo>
                    <a:pt x="178236" y="49413"/>
                  </a:lnTo>
                  <a:lnTo>
                    <a:pt x="178435" y="43014"/>
                  </a:lnTo>
                  <a:lnTo>
                    <a:pt x="178488" y="39974"/>
                  </a:lnTo>
                  <a:lnTo>
                    <a:pt x="177729" y="36995"/>
                  </a:lnTo>
                  <a:lnTo>
                    <a:pt x="176431" y="34056"/>
                  </a:lnTo>
                  <a:lnTo>
                    <a:pt x="174770" y="31144"/>
                  </a:lnTo>
                  <a:lnTo>
                    <a:pt x="172926" y="25369"/>
                  </a:lnTo>
                  <a:lnTo>
                    <a:pt x="172433" y="22496"/>
                  </a:lnTo>
                  <a:lnTo>
                    <a:pt x="170518" y="19628"/>
                  </a:lnTo>
                  <a:lnTo>
                    <a:pt x="167654" y="16763"/>
                  </a:lnTo>
                  <a:lnTo>
                    <a:pt x="164157" y="13900"/>
                  </a:lnTo>
                  <a:lnTo>
                    <a:pt x="161032" y="11992"/>
                  </a:lnTo>
                  <a:lnTo>
                    <a:pt x="158155" y="10720"/>
                  </a:lnTo>
                  <a:lnTo>
                    <a:pt x="155442" y="9872"/>
                  </a:lnTo>
                  <a:lnTo>
                    <a:pt x="152047" y="8354"/>
                  </a:lnTo>
                  <a:lnTo>
                    <a:pt x="148196" y="6390"/>
                  </a:lnTo>
                  <a:lnTo>
                    <a:pt x="144041" y="4128"/>
                  </a:lnTo>
                  <a:lnTo>
                    <a:pt x="139684" y="2620"/>
                  </a:lnTo>
                  <a:lnTo>
                    <a:pt x="135191" y="1614"/>
                  </a:lnTo>
                  <a:lnTo>
                    <a:pt x="130609" y="944"/>
                  </a:lnTo>
                  <a:lnTo>
                    <a:pt x="125966" y="497"/>
                  </a:lnTo>
                  <a:lnTo>
                    <a:pt x="121284" y="199"/>
                  </a:lnTo>
                  <a:lnTo>
                    <a:pt x="116574" y="0"/>
                  </a:lnTo>
                  <a:lnTo>
                    <a:pt x="111848" y="821"/>
                  </a:lnTo>
                  <a:lnTo>
                    <a:pt x="107109" y="2320"/>
                  </a:lnTo>
                  <a:lnTo>
                    <a:pt x="102362" y="4272"/>
                  </a:lnTo>
                  <a:lnTo>
                    <a:pt x="97610" y="5573"/>
                  </a:lnTo>
                  <a:lnTo>
                    <a:pt x="92855" y="6441"/>
                  </a:lnTo>
                  <a:lnTo>
                    <a:pt x="88097" y="7019"/>
                  </a:lnTo>
                  <a:lnTo>
                    <a:pt x="82544" y="7405"/>
                  </a:lnTo>
                  <a:lnTo>
                    <a:pt x="70024" y="7833"/>
                  </a:lnTo>
                  <a:lnTo>
                    <a:pt x="53380" y="8074"/>
                  </a:lnTo>
                  <a:lnTo>
                    <a:pt x="48287" y="9061"/>
                  </a:lnTo>
                  <a:lnTo>
                    <a:pt x="43304" y="10671"/>
                  </a:lnTo>
                  <a:lnTo>
                    <a:pt x="38394" y="12697"/>
                  </a:lnTo>
                  <a:lnTo>
                    <a:pt x="33534" y="14047"/>
                  </a:lnTo>
                  <a:lnTo>
                    <a:pt x="28706" y="14948"/>
                  </a:lnTo>
                  <a:lnTo>
                    <a:pt x="23900" y="15548"/>
                  </a:lnTo>
                  <a:lnTo>
                    <a:pt x="19902" y="15948"/>
                  </a:lnTo>
                  <a:lnTo>
                    <a:pt x="16443" y="16215"/>
                  </a:lnTo>
                  <a:lnTo>
                    <a:pt x="13343" y="16393"/>
                  </a:lnTo>
                  <a:lnTo>
                    <a:pt x="10483" y="17464"/>
                  </a:lnTo>
                  <a:lnTo>
                    <a:pt x="7782" y="19130"/>
                  </a:lnTo>
                  <a:lnTo>
                    <a:pt x="0" y="253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90"/>
            <p:cNvSpPr/>
            <p:nvPr/>
          </p:nvSpPr>
          <p:spPr>
            <a:xfrm>
              <a:off x="1764593" y="3386137"/>
              <a:ext cx="49920" cy="240031"/>
            </a:xfrm>
            <a:custGeom>
              <a:avLst/>
              <a:gdLst/>
              <a:ahLst/>
              <a:cxnLst/>
              <a:rect l="0" t="0" r="0" b="0"/>
              <a:pathLst>
                <a:path w="49920" h="240031">
                  <a:moveTo>
                    <a:pt x="7057" y="0"/>
                  </a:moveTo>
                  <a:lnTo>
                    <a:pt x="207" y="8220"/>
                  </a:lnTo>
                  <a:lnTo>
                    <a:pt x="0" y="13019"/>
                  </a:lnTo>
                  <a:lnTo>
                    <a:pt x="765" y="15347"/>
                  </a:lnTo>
                  <a:lnTo>
                    <a:pt x="2068" y="17851"/>
                  </a:lnTo>
                  <a:lnTo>
                    <a:pt x="3731" y="20473"/>
                  </a:lnTo>
                  <a:lnTo>
                    <a:pt x="4839" y="23174"/>
                  </a:lnTo>
                  <a:lnTo>
                    <a:pt x="6071" y="28715"/>
                  </a:lnTo>
                  <a:lnTo>
                    <a:pt x="6618" y="34352"/>
                  </a:lnTo>
                  <a:lnTo>
                    <a:pt x="6862" y="40985"/>
                  </a:lnTo>
                  <a:lnTo>
                    <a:pt x="6970" y="50283"/>
                  </a:lnTo>
                  <a:lnTo>
                    <a:pt x="7792" y="54477"/>
                  </a:lnTo>
                  <a:lnTo>
                    <a:pt x="9134" y="58226"/>
                  </a:lnTo>
                  <a:lnTo>
                    <a:pt x="10823" y="61677"/>
                  </a:lnTo>
                  <a:lnTo>
                    <a:pt x="11949" y="64931"/>
                  </a:lnTo>
                  <a:lnTo>
                    <a:pt x="13200" y="71086"/>
                  </a:lnTo>
                  <a:lnTo>
                    <a:pt x="13533" y="75013"/>
                  </a:lnTo>
                  <a:lnTo>
                    <a:pt x="13756" y="79536"/>
                  </a:lnTo>
                  <a:lnTo>
                    <a:pt x="14003" y="89642"/>
                  </a:lnTo>
                  <a:lnTo>
                    <a:pt x="14174" y="117297"/>
                  </a:lnTo>
                  <a:lnTo>
                    <a:pt x="14977" y="122966"/>
                  </a:lnTo>
                  <a:lnTo>
                    <a:pt x="16305" y="128650"/>
                  </a:lnTo>
                  <a:lnTo>
                    <a:pt x="17985" y="134344"/>
                  </a:lnTo>
                  <a:lnTo>
                    <a:pt x="19898" y="140045"/>
                  </a:lnTo>
                  <a:lnTo>
                    <a:pt x="21968" y="145751"/>
                  </a:lnTo>
                  <a:lnTo>
                    <a:pt x="24141" y="151460"/>
                  </a:lnTo>
                  <a:lnTo>
                    <a:pt x="25590" y="157171"/>
                  </a:lnTo>
                  <a:lnTo>
                    <a:pt x="26556" y="162883"/>
                  </a:lnTo>
                  <a:lnTo>
                    <a:pt x="27200" y="168596"/>
                  </a:lnTo>
                  <a:lnTo>
                    <a:pt x="28423" y="174310"/>
                  </a:lnTo>
                  <a:lnTo>
                    <a:pt x="30032" y="180025"/>
                  </a:lnTo>
                  <a:lnTo>
                    <a:pt x="31899" y="185739"/>
                  </a:lnTo>
                  <a:lnTo>
                    <a:pt x="33143" y="190501"/>
                  </a:lnTo>
                  <a:lnTo>
                    <a:pt x="33972" y="194628"/>
                  </a:lnTo>
                  <a:lnTo>
                    <a:pt x="34526" y="198332"/>
                  </a:lnTo>
                  <a:lnTo>
                    <a:pt x="35688" y="202707"/>
                  </a:lnTo>
                  <a:lnTo>
                    <a:pt x="37257" y="207528"/>
                  </a:lnTo>
                  <a:lnTo>
                    <a:pt x="41685" y="219851"/>
                  </a:lnTo>
                  <a:lnTo>
                    <a:pt x="42452" y="226537"/>
                  </a:lnTo>
                  <a:lnTo>
                    <a:pt x="43354" y="228178"/>
                  </a:lnTo>
                  <a:lnTo>
                    <a:pt x="44748" y="229271"/>
                  </a:lnTo>
                  <a:lnTo>
                    <a:pt x="46472" y="230000"/>
                  </a:lnTo>
                  <a:lnTo>
                    <a:pt x="47621" y="231439"/>
                  </a:lnTo>
                  <a:lnTo>
                    <a:pt x="48387" y="233350"/>
                  </a:lnTo>
                  <a:lnTo>
                    <a:pt x="49919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91"/>
            <p:cNvSpPr/>
            <p:nvPr/>
          </p:nvSpPr>
          <p:spPr>
            <a:xfrm>
              <a:off x="1693068" y="3497580"/>
              <a:ext cx="178595" cy="8574"/>
            </a:xfrm>
            <a:custGeom>
              <a:avLst/>
              <a:gdLst/>
              <a:ahLst/>
              <a:cxnLst/>
              <a:rect l="0" t="0" r="0" b="0"/>
              <a:pathLst>
                <a:path w="178595" h="8574">
                  <a:moveTo>
                    <a:pt x="0" y="8573"/>
                  </a:moveTo>
                  <a:lnTo>
                    <a:pt x="0" y="353"/>
                  </a:lnTo>
                  <a:lnTo>
                    <a:pt x="3793" y="104"/>
                  </a:lnTo>
                  <a:lnTo>
                    <a:pt x="19133" y="6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92"/>
            <p:cNvSpPr/>
            <p:nvPr/>
          </p:nvSpPr>
          <p:spPr>
            <a:xfrm>
              <a:off x="1935956" y="3368992"/>
              <a:ext cx="13968" cy="248604"/>
            </a:xfrm>
            <a:custGeom>
              <a:avLst/>
              <a:gdLst/>
              <a:ahLst/>
              <a:cxnLst/>
              <a:rect l="0" t="0" r="0" b="0"/>
              <a:pathLst>
                <a:path w="13968" h="248604">
                  <a:moveTo>
                    <a:pt x="0" y="0"/>
                  </a:moveTo>
                  <a:lnTo>
                    <a:pt x="0" y="33170"/>
                  </a:lnTo>
                  <a:lnTo>
                    <a:pt x="794" y="38306"/>
                  </a:lnTo>
                  <a:lnTo>
                    <a:pt x="2117" y="43635"/>
                  </a:lnTo>
                  <a:lnTo>
                    <a:pt x="3792" y="49093"/>
                  </a:lnTo>
                  <a:lnTo>
                    <a:pt x="4910" y="54636"/>
                  </a:lnTo>
                  <a:lnTo>
                    <a:pt x="5654" y="60237"/>
                  </a:lnTo>
                  <a:lnTo>
                    <a:pt x="6151" y="65875"/>
                  </a:lnTo>
                  <a:lnTo>
                    <a:pt x="7275" y="72492"/>
                  </a:lnTo>
                  <a:lnTo>
                    <a:pt x="8819" y="79761"/>
                  </a:lnTo>
                  <a:lnTo>
                    <a:pt x="10642" y="87464"/>
                  </a:lnTo>
                  <a:lnTo>
                    <a:pt x="11857" y="94504"/>
                  </a:lnTo>
                  <a:lnTo>
                    <a:pt x="12667" y="101103"/>
                  </a:lnTo>
                  <a:lnTo>
                    <a:pt x="13207" y="107407"/>
                  </a:lnTo>
                  <a:lnTo>
                    <a:pt x="13567" y="114467"/>
                  </a:lnTo>
                  <a:lnTo>
                    <a:pt x="13967" y="129932"/>
                  </a:lnTo>
                  <a:lnTo>
                    <a:pt x="13280" y="137104"/>
                  </a:lnTo>
                  <a:lnTo>
                    <a:pt x="12029" y="143790"/>
                  </a:lnTo>
                  <a:lnTo>
                    <a:pt x="10400" y="150153"/>
                  </a:lnTo>
                  <a:lnTo>
                    <a:pt x="9314" y="157252"/>
                  </a:lnTo>
                  <a:lnTo>
                    <a:pt x="8591" y="164842"/>
                  </a:lnTo>
                  <a:lnTo>
                    <a:pt x="8109" y="172760"/>
                  </a:lnTo>
                  <a:lnTo>
                    <a:pt x="7787" y="179944"/>
                  </a:lnTo>
                  <a:lnTo>
                    <a:pt x="7430" y="193005"/>
                  </a:lnTo>
                  <a:lnTo>
                    <a:pt x="7181" y="220173"/>
                  </a:lnTo>
                  <a:lnTo>
                    <a:pt x="7144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93"/>
            <p:cNvSpPr/>
            <p:nvPr/>
          </p:nvSpPr>
          <p:spPr>
            <a:xfrm>
              <a:off x="2021681" y="3360432"/>
              <a:ext cx="178558" cy="179869"/>
            </a:xfrm>
            <a:custGeom>
              <a:avLst/>
              <a:gdLst/>
              <a:ahLst/>
              <a:cxnLst/>
              <a:rect l="0" t="0" r="0" b="0"/>
              <a:pathLst>
                <a:path w="178558" h="179869">
                  <a:moveTo>
                    <a:pt x="35719" y="34278"/>
                  </a:moveTo>
                  <a:lnTo>
                    <a:pt x="35719" y="29727"/>
                  </a:lnTo>
                  <a:lnTo>
                    <a:pt x="34925" y="28386"/>
                  </a:lnTo>
                  <a:lnTo>
                    <a:pt x="33602" y="27493"/>
                  </a:lnTo>
                  <a:lnTo>
                    <a:pt x="30015" y="26500"/>
                  </a:lnTo>
                  <a:lnTo>
                    <a:pt x="25776" y="26058"/>
                  </a:lnTo>
                  <a:lnTo>
                    <a:pt x="21812" y="25736"/>
                  </a:lnTo>
                  <a:lnTo>
                    <a:pt x="21544" y="30265"/>
                  </a:lnTo>
                  <a:lnTo>
                    <a:pt x="21441" y="41306"/>
                  </a:lnTo>
                  <a:lnTo>
                    <a:pt x="21431" y="84476"/>
                  </a:lnTo>
                  <a:lnTo>
                    <a:pt x="22225" y="88698"/>
                  </a:lnTo>
                  <a:lnTo>
                    <a:pt x="23548" y="92466"/>
                  </a:lnTo>
                  <a:lnTo>
                    <a:pt x="25224" y="95930"/>
                  </a:lnTo>
                  <a:lnTo>
                    <a:pt x="26341" y="100144"/>
                  </a:lnTo>
                  <a:lnTo>
                    <a:pt x="27085" y="104859"/>
                  </a:lnTo>
                  <a:lnTo>
                    <a:pt x="27582" y="109907"/>
                  </a:lnTo>
                  <a:lnTo>
                    <a:pt x="28707" y="114225"/>
                  </a:lnTo>
                  <a:lnTo>
                    <a:pt x="30250" y="118056"/>
                  </a:lnTo>
                  <a:lnTo>
                    <a:pt x="32073" y="121562"/>
                  </a:lnTo>
                  <a:lnTo>
                    <a:pt x="34082" y="124852"/>
                  </a:lnTo>
                  <a:lnTo>
                    <a:pt x="36215" y="127998"/>
                  </a:lnTo>
                  <a:lnTo>
                    <a:pt x="38431" y="131048"/>
                  </a:lnTo>
                  <a:lnTo>
                    <a:pt x="40702" y="134034"/>
                  </a:lnTo>
                  <a:lnTo>
                    <a:pt x="45342" y="139891"/>
                  </a:lnTo>
                  <a:lnTo>
                    <a:pt x="56209" y="153095"/>
                  </a:lnTo>
                  <a:lnTo>
                    <a:pt x="59697" y="156352"/>
                  </a:lnTo>
                  <a:lnTo>
                    <a:pt x="62817" y="158523"/>
                  </a:lnTo>
                  <a:lnTo>
                    <a:pt x="65691" y="159970"/>
                  </a:lnTo>
                  <a:lnTo>
                    <a:pt x="69194" y="161888"/>
                  </a:lnTo>
                  <a:lnTo>
                    <a:pt x="77319" y="166558"/>
                  </a:lnTo>
                  <a:lnTo>
                    <a:pt x="80915" y="169137"/>
                  </a:lnTo>
                  <a:lnTo>
                    <a:pt x="84106" y="171809"/>
                  </a:lnTo>
                  <a:lnTo>
                    <a:pt x="87027" y="174543"/>
                  </a:lnTo>
                  <a:lnTo>
                    <a:pt x="90562" y="176365"/>
                  </a:lnTo>
                  <a:lnTo>
                    <a:pt x="94506" y="177580"/>
                  </a:lnTo>
                  <a:lnTo>
                    <a:pt x="98722" y="178390"/>
                  </a:lnTo>
                  <a:lnTo>
                    <a:pt x="103121" y="178930"/>
                  </a:lnTo>
                  <a:lnTo>
                    <a:pt x="107641" y="179290"/>
                  </a:lnTo>
                  <a:lnTo>
                    <a:pt x="116103" y="179691"/>
                  </a:lnTo>
                  <a:lnTo>
                    <a:pt x="122510" y="179868"/>
                  </a:lnTo>
                  <a:lnTo>
                    <a:pt x="125329" y="178963"/>
                  </a:lnTo>
                  <a:lnTo>
                    <a:pt x="130579" y="175417"/>
                  </a:lnTo>
                  <a:lnTo>
                    <a:pt x="133884" y="174091"/>
                  </a:lnTo>
                  <a:lnTo>
                    <a:pt x="137674" y="173206"/>
                  </a:lnTo>
                  <a:lnTo>
                    <a:pt x="141789" y="172617"/>
                  </a:lnTo>
                  <a:lnTo>
                    <a:pt x="145326" y="171271"/>
                  </a:lnTo>
                  <a:lnTo>
                    <a:pt x="148478" y="169421"/>
                  </a:lnTo>
                  <a:lnTo>
                    <a:pt x="151373" y="167236"/>
                  </a:lnTo>
                  <a:lnTo>
                    <a:pt x="156706" y="162268"/>
                  </a:lnTo>
                  <a:lnTo>
                    <a:pt x="161722" y="156885"/>
                  </a:lnTo>
                  <a:lnTo>
                    <a:pt x="166597" y="151317"/>
                  </a:lnTo>
                  <a:lnTo>
                    <a:pt x="169008" y="147546"/>
                  </a:lnTo>
                  <a:lnTo>
                    <a:pt x="171410" y="143128"/>
                  </a:lnTo>
                  <a:lnTo>
                    <a:pt x="173804" y="138277"/>
                  </a:lnTo>
                  <a:lnTo>
                    <a:pt x="175401" y="134091"/>
                  </a:lnTo>
                  <a:lnTo>
                    <a:pt x="176465" y="130347"/>
                  </a:lnTo>
                  <a:lnTo>
                    <a:pt x="177174" y="126899"/>
                  </a:lnTo>
                  <a:lnTo>
                    <a:pt x="177647" y="122695"/>
                  </a:lnTo>
                  <a:lnTo>
                    <a:pt x="177963" y="117988"/>
                  </a:lnTo>
                  <a:lnTo>
                    <a:pt x="178173" y="112944"/>
                  </a:lnTo>
                  <a:lnTo>
                    <a:pt x="178407" y="102261"/>
                  </a:lnTo>
                  <a:lnTo>
                    <a:pt x="178557" y="79880"/>
                  </a:lnTo>
                  <a:lnTo>
                    <a:pt x="177775" y="75157"/>
                  </a:lnTo>
                  <a:lnTo>
                    <a:pt x="176460" y="71055"/>
                  </a:lnTo>
                  <a:lnTo>
                    <a:pt x="174790" y="67369"/>
                  </a:lnTo>
                  <a:lnTo>
                    <a:pt x="168647" y="53078"/>
                  </a:lnTo>
                  <a:lnTo>
                    <a:pt x="166406" y="48716"/>
                  </a:lnTo>
                  <a:lnTo>
                    <a:pt x="164119" y="44856"/>
                  </a:lnTo>
                  <a:lnTo>
                    <a:pt x="161800" y="41330"/>
                  </a:lnTo>
                  <a:lnTo>
                    <a:pt x="158667" y="37074"/>
                  </a:lnTo>
                  <a:lnTo>
                    <a:pt x="150952" y="27266"/>
                  </a:lnTo>
                  <a:lnTo>
                    <a:pt x="147466" y="23888"/>
                  </a:lnTo>
                  <a:lnTo>
                    <a:pt x="144348" y="21637"/>
                  </a:lnTo>
                  <a:lnTo>
                    <a:pt x="141476" y="20135"/>
                  </a:lnTo>
                  <a:lnTo>
                    <a:pt x="134051" y="15927"/>
                  </a:lnTo>
                  <a:lnTo>
                    <a:pt x="129848" y="13472"/>
                  </a:lnTo>
                  <a:lnTo>
                    <a:pt x="124666" y="10882"/>
                  </a:lnTo>
                  <a:lnTo>
                    <a:pt x="118829" y="8203"/>
                  </a:lnTo>
                  <a:lnTo>
                    <a:pt x="112557" y="5465"/>
                  </a:lnTo>
                  <a:lnTo>
                    <a:pt x="106788" y="3639"/>
                  </a:lnTo>
                  <a:lnTo>
                    <a:pt x="101354" y="2422"/>
                  </a:lnTo>
                  <a:lnTo>
                    <a:pt x="96144" y="1611"/>
                  </a:lnTo>
                  <a:lnTo>
                    <a:pt x="90290" y="1070"/>
                  </a:lnTo>
                  <a:lnTo>
                    <a:pt x="84006" y="709"/>
                  </a:lnTo>
                  <a:lnTo>
                    <a:pt x="71467" y="308"/>
                  </a:lnTo>
                  <a:lnTo>
                    <a:pt x="40693" y="16"/>
                  </a:lnTo>
                  <a:lnTo>
                    <a:pt x="31050" y="0"/>
                  </a:lnTo>
                  <a:lnTo>
                    <a:pt x="26256" y="949"/>
                  </a:lnTo>
                  <a:lnTo>
                    <a:pt x="21473" y="2534"/>
                  </a:lnTo>
                  <a:lnTo>
                    <a:pt x="16696" y="4543"/>
                  </a:lnTo>
                  <a:lnTo>
                    <a:pt x="12719" y="5882"/>
                  </a:lnTo>
                  <a:lnTo>
                    <a:pt x="9273" y="6775"/>
                  </a:lnTo>
                  <a:lnTo>
                    <a:pt x="0" y="85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94"/>
            <p:cNvSpPr/>
            <p:nvPr/>
          </p:nvSpPr>
          <p:spPr>
            <a:xfrm>
              <a:off x="1643077" y="3891915"/>
              <a:ext cx="192867" cy="197168"/>
            </a:xfrm>
            <a:custGeom>
              <a:avLst/>
              <a:gdLst/>
              <a:ahLst/>
              <a:cxnLst/>
              <a:rect l="0" t="0" r="0" b="0"/>
              <a:pathLst>
                <a:path w="192867" h="197168">
                  <a:moveTo>
                    <a:pt x="14273" y="0"/>
                  </a:moveTo>
                  <a:lnTo>
                    <a:pt x="0" y="0"/>
                  </a:lnTo>
                  <a:lnTo>
                    <a:pt x="23835" y="28619"/>
                  </a:lnTo>
                  <a:lnTo>
                    <a:pt x="26203" y="32414"/>
                  </a:lnTo>
                  <a:lnTo>
                    <a:pt x="28576" y="36849"/>
                  </a:lnTo>
                  <a:lnTo>
                    <a:pt x="30952" y="41711"/>
                  </a:lnTo>
                  <a:lnTo>
                    <a:pt x="34123" y="46858"/>
                  </a:lnTo>
                  <a:lnTo>
                    <a:pt x="37825" y="52193"/>
                  </a:lnTo>
                  <a:lnTo>
                    <a:pt x="45378" y="62250"/>
                  </a:lnTo>
                  <a:lnTo>
                    <a:pt x="51380" y="69894"/>
                  </a:lnTo>
                  <a:lnTo>
                    <a:pt x="76516" y="100378"/>
                  </a:lnTo>
                  <a:lnTo>
                    <a:pt x="81168" y="105019"/>
                  </a:lnTo>
                  <a:lnTo>
                    <a:pt x="85857" y="109065"/>
                  </a:lnTo>
                  <a:lnTo>
                    <a:pt x="90571" y="112715"/>
                  </a:lnTo>
                  <a:lnTo>
                    <a:pt x="94507" y="117053"/>
                  </a:lnTo>
                  <a:lnTo>
                    <a:pt x="97925" y="121851"/>
                  </a:lnTo>
                  <a:lnTo>
                    <a:pt x="100996" y="126954"/>
                  </a:lnTo>
                  <a:lnTo>
                    <a:pt x="103839" y="131308"/>
                  </a:lnTo>
                  <a:lnTo>
                    <a:pt x="106527" y="135164"/>
                  </a:lnTo>
                  <a:lnTo>
                    <a:pt x="109113" y="138687"/>
                  </a:lnTo>
                  <a:lnTo>
                    <a:pt x="112424" y="141987"/>
                  </a:lnTo>
                  <a:lnTo>
                    <a:pt x="116220" y="145141"/>
                  </a:lnTo>
                  <a:lnTo>
                    <a:pt x="120337" y="148196"/>
                  </a:lnTo>
                  <a:lnTo>
                    <a:pt x="123876" y="152137"/>
                  </a:lnTo>
                  <a:lnTo>
                    <a:pt x="127029" y="156670"/>
                  </a:lnTo>
                  <a:lnTo>
                    <a:pt x="129925" y="161596"/>
                  </a:lnTo>
                  <a:lnTo>
                    <a:pt x="132649" y="164881"/>
                  </a:lnTo>
                  <a:lnTo>
                    <a:pt x="135259" y="167071"/>
                  </a:lnTo>
                  <a:lnTo>
                    <a:pt x="148943" y="175135"/>
                  </a:lnTo>
                  <a:lnTo>
                    <a:pt x="152472" y="177717"/>
                  </a:lnTo>
                  <a:lnTo>
                    <a:pt x="155618" y="180390"/>
                  </a:lnTo>
                  <a:lnTo>
                    <a:pt x="158509" y="183125"/>
                  </a:lnTo>
                  <a:lnTo>
                    <a:pt x="162024" y="185901"/>
                  </a:lnTo>
                  <a:lnTo>
                    <a:pt x="165955" y="188704"/>
                  </a:lnTo>
                  <a:lnTo>
                    <a:pt x="170163" y="191525"/>
                  </a:lnTo>
                  <a:lnTo>
                    <a:pt x="173762" y="193406"/>
                  </a:lnTo>
                  <a:lnTo>
                    <a:pt x="176955" y="194659"/>
                  </a:lnTo>
                  <a:lnTo>
                    <a:pt x="182620" y="196053"/>
                  </a:lnTo>
                  <a:lnTo>
                    <a:pt x="185242" y="196424"/>
                  </a:lnTo>
                  <a:lnTo>
                    <a:pt x="192866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95"/>
            <p:cNvSpPr/>
            <p:nvPr/>
          </p:nvSpPr>
          <p:spPr>
            <a:xfrm>
              <a:off x="1664493" y="3857625"/>
              <a:ext cx="200026" cy="248604"/>
            </a:xfrm>
            <a:custGeom>
              <a:avLst/>
              <a:gdLst/>
              <a:ahLst/>
              <a:cxnLst/>
              <a:rect l="0" t="0" r="0" b="0"/>
              <a:pathLst>
                <a:path w="200026" h="248604">
                  <a:moveTo>
                    <a:pt x="200025" y="0"/>
                  </a:moveTo>
                  <a:lnTo>
                    <a:pt x="193175" y="0"/>
                  </a:lnTo>
                  <a:lnTo>
                    <a:pt x="188779" y="2540"/>
                  </a:lnTo>
                  <a:lnTo>
                    <a:pt x="185384" y="4550"/>
                  </a:lnTo>
                  <a:lnTo>
                    <a:pt x="179495" y="9325"/>
                  </a:lnTo>
                  <a:lnTo>
                    <a:pt x="173438" y="15574"/>
                  </a:lnTo>
                  <a:lnTo>
                    <a:pt x="165455" y="24702"/>
                  </a:lnTo>
                  <a:lnTo>
                    <a:pt x="152035" y="40551"/>
                  </a:lnTo>
                  <a:lnTo>
                    <a:pt x="147394" y="47036"/>
                  </a:lnTo>
                  <a:lnTo>
                    <a:pt x="142713" y="54218"/>
                  </a:lnTo>
                  <a:lnTo>
                    <a:pt x="138004" y="61862"/>
                  </a:lnTo>
                  <a:lnTo>
                    <a:pt x="124306" y="85597"/>
                  </a:lnTo>
                  <a:lnTo>
                    <a:pt x="116208" y="99927"/>
                  </a:lnTo>
                  <a:lnTo>
                    <a:pt x="109222" y="111385"/>
                  </a:lnTo>
                  <a:lnTo>
                    <a:pt x="102977" y="120929"/>
                  </a:lnTo>
                  <a:lnTo>
                    <a:pt x="97227" y="129197"/>
                  </a:lnTo>
                  <a:lnTo>
                    <a:pt x="91012" y="137566"/>
                  </a:lnTo>
                  <a:lnTo>
                    <a:pt x="77756" y="154485"/>
                  </a:lnTo>
                  <a:lnTo>
                    <a:pt x="50525" y="187866"/>
                  </a:lnTo>
                  <a:lnTo>
                    <a:pt x="45590" y="193824"/>
                  </a:lnTo>
                  <a:lnTo>
                    <a:pt x="40712" y="198749"/>
                  </a:lnTo>
                  <a:lnTo>
                    <a:pt x="35872" y="202984"/>
                  </a:lnTo>
                  <a:lnTo>
                    <a:pt x="31059" y="206760"/>
                  </a:lnTo>
                  <a:lnTo>
                    <a:pt x="27056" y="211182"/>
                  </a:lnTo>
                  <a:lnTo>
                    <a:pt x="23594" y="216036"/>
                  </a:lnTo>
                  <a:lnTo>
                    <a:pt x="20492" y="221177"/>
                  </a:lnTo>
                  <a:lnTo>
                    <a:pt x="17630" y="225556"/>
                  </a:lnTo>
                  <a:lnTo>
                    <a:pt x="12334" y="232962"/>
                  </a:lnTo>
                  <a:lnTo>
                    <a:pt x="7334" y="239429"/>
                  </a:lnTo>
                  <a:lnTo>
                    <a:pt x="0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96"/>
            <p:cNvSpPr/>
            <p:nvPr/>
          </p:nvSpPr>
          <p:spPr>
            <a:xfrm>
              <a:off x="1964531" y="3943350"/>
              <a:ext cx="207170" cy="8573"/>
            </a:xfrm>
            <a:custGeom>
              <a:avLst/>
              <a:gdLst/>
              <a:ahLst/>
              <a:cxnLst/>
              <a:rect l="0" t="0" r="0" b="0"/>
              <a:pathLst>
                <a:path w="207170" h="8573">
                  <a:moveTo>
                    <a:pt x="0" y="8572"/>
                  </a:moveTo>
                  <a:lnTo>
                    <a:pt x="47821" y="8572"/>
                  </a:lnTo>
                  <a:lnTo>
                    <a:pt x="52518" y="7620"/>
                  </a:lnTo>
                  <a:lnTo>
                    <a:pt x="57237" y="6032"/>
                  </a:lnTo>
                  <a:lnTo>
                    <a:pt x="61970" y="4021"/>
                  </a:lnTo>
                  <a:lnTo>
                    <a:pt x="67507" y="2681"/>
                  </a:lnTo>
                  <a:lnTo>
                    <a:pt x="73580" y="1787"/>
                  </a:lnTo>
                  <a:lnTo>
                    <a:pt x="80010" y="1191"/>
                  </a:lnTo>
                  <a:lnTo>
                    <a:pt x="85883" y="794"/>
                  </a:lnTo>
                  <a:lnTo>
                    <a:pt x="96643" y="353"/>
                  </a:lnTo>
                  <a:lnTo>
                    <a:pt x="129084" y="46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97"/>
            <p:cNvSpPr/>
            <p:nvPr/>
          </p:nvSpPr>
          <p:spPr>
            <a:xfrm>
              <a:off x="2057407" y="3857625"/>
              <a:ext cx="28569" cy="222886"/>
            </a:xfrm>
            <a:custGeom>
              <a:avLst/>
              <a:gdLst/>
              <a:ahLst/>
              <a:cxnLst/>
              <a:rect l="0" t="0" r="0" b="0"/>
              <a:pathLst>
                <a:path w="28569" h="222886">
                  <a:moveTo>
                    <a:pt x="7136" y="0"/>
                  </a:moveTo>
                  <a:lnTo>
                    <a:pt x="3344" y="0"/>
                  </a:lnTo>
                  <a:lnTo>
                    <a:pt x="2227" y="952"/>
                  </a:lnTo>
                  <a:lnTo>
                    <a:pt x="1482" y="2540"/>
                  </a:lnTo>
                  <a:lnTo>
                    <a:pt x="287" y="7380"/>
                  </a:lnTo>
                  <a:lnTo>
                    <a:pt x="80" y="12770"/>
                  </a:lnTo>
                  <a:lnTo>
                    <a:pt x="0" y="33243"/>
                  </a:lnTo>
                  <a:lnTo>
                    <a:pt x="791" y="37402"/>
                  </a:lnTo>
                  <a:lnTo>
                    <a:pt x="2113" y="41127"/>
                  </a:lnTo>
                  <a:lnTo>
                    <a:pt x="3787" y="44563"/>
                  </a:lnTo>
                  <a:lnTo>
                    <a:pt x="4110" y="48759"/>
                  </a:lnTo>
                  <a:lnTo>
                    <a:pt x="3531" y="53461"/>
                  </a:lnTo>
                  <a:lnTo>
                    <a:pt x="2352" y="58500"/>
                  </a:lnTo>
                  <a:lnTo>
                    <a:pt x="1565" y="64718"/>
                  </a:lnTo>
                  <a:lnTo>
                    <a:pt x="1041" y="71720"/>
                  </a:lnTo>
                  <a:lnTo>
                    <a:pt x="691" y="79245"/>
                  </a:lnTo>
                  <a:lnTo>
                    <a:pt x="1252" y="86168"/>
                  </a:lnTo>
                  <a:lnTo>
                    <a:pt x="2420" y="92688"/>
                  </a:lnTo>
                  <a:lnTo>
                    <a:pt x="3992" y="98939"/>
                  </a:lnTo>
                  <a:lnTo>
                    <a:pt x="5040" y="105012"/>
                  </a:lnTo>
                  <a:lnTo>
                    <a:pt x="5739" y="110965"/>
                  </a:lnTo>
                  <a:lnTo>
                    <a:pt x="6205" y="116839"/>
                  </a:lnTo>
                  <a:lnTo>
                    <a:pt x="7309" y="122660"/>
                  </a:lnTo>
                  <a:lnTo>
                    <a:pt x="8839" y="128446"/>
                  </a:lnTo>
                  <a:lnTo>
                    <a:pt x="10653" y="134208"/>
                  </a:lnTo>
                  <a:lnTo>
                    <a:pt x="11862" y="139955"/>
                  </a:lnTo>
                  <a:lnTo>
                    <a:pt x="12668" y="145690"/>
                  </a:lnTo>
                  <a:lnTo>
                    <a:pt x="13205" y="151419"/>
                  </a:lnTo>
                  <a:lnTo>
                    <a:pt x="14357" y="157143"/>
                  </a:lnTo>
                  <a:lnTo>
                    <a:pt x="15919" y="162865"/>
                  </a:lnTo>
                  <a:lnTo>
                    <a:pt x="17754" y="168584"/>
                  </a:lnTo>
                  <a:lnTo>
                    <a:pt x="18977" y="174302"/>
                  </a:lnTo>
                  <a:lnTo>
                    <a:pt x="19793" y="180018"/>
                  </a:lnTo>
                  <a:lnTo>
                    <a:pt x="20337" y="185735"/>
                  </a:lnTo>
                  <a:lnTo>
                    <a:pt x="20699" y="190498"/>
                  </a:lnTo>
                  <a:lnTo>
                    <a:pt x="20940" y="194626"/>
                  </a:lnTo>
                  <a:lnTo>
                    <a:pt x="21102" y="198331"/>
                  </a:lnTo>
                  <a:lnTo>
                    <a:pt x="21281" y="204987"/>
                  </a:lnTo>
                  <a:lnTo>
                    <a:pt x="21328" y="208095"/>
                  </a:lnTo>
                  <a:lnTo>
                    <a:pt x="22154" y="210168"/>
                  </a:lnTo>
                  <a:lnTo>
                    <a:pt x="23498" y="211549"/>
                  </a:lnTo>
                  <a:lnTo>
                    <a:pt x="25188" y="212470"/>
                  </a:lnTo>
                  <a:lnTo>
                    <a:pt x="26315" y="214037"/>
                  </a:lnTo>
                  <a:lnTo>
                    <a:pt x="27065" y="216034"/>
                  </a:lnTo>
                  <a:lnTo>
                    <a:pt x="28568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8"/>
            <p:cNvSpPr/>
            <p:nvPr/>
          </p:nvSpPr>
          <p:spPr>
            <a:xfrm>
              <a:off x="2314575" y="3814762"/>
              <a:ext cx="1" cy="240031"/>
            </a:xfrm>
            <a:custGeom>
              <a:avLst/>
              <a:gdLst/>
              <a:ahLst/>
              <a:cxnLst/>
              <a:rect l="0" t="0" r="0" b="0"/>
              <a:pathLst>
                <a:path w="1" h="240031">
                  <a:moveTo>
                    <a:pt x="0" y="0"/>
                  </a:move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99"/>
            <p:cNvSpPr/>
            <p:nvPr/>
          </p:nvSpPr>
          <p:spPr>
            <a:xfrm>
              <a:off x="2414596" y="3824686"/>
              <a:ext cx="149590" cy="242389"/>
            </a:xfrm>
            <a:custGeom>
              <a:avLst/>
              <a:gdLst/>
              <a:ahLst/>
              <a:cxnLst/>
              <a:rect l="0" t="0" r="0" b="0"/>
              <a:pathLst>
                <a:path w="149590" h="242389">
                  <a:moveTo>
                    <a:pt x="21422" y="7221"/>
                  </a:moveTo>
                  <a:lnTo>
                    <a:pt x="14304" y="7221"/>
                  </a:lnTo>
                  <a:lnTo>
                    <a:pt x="14279" y="47772"/>
                  </a:lnTo>
                  <a:lnTo>
                    <a:pt x="13485" y="53305"/>
                  </a:lnTo>
                  <a:lnTo>
                    <a:pt x="12162" y="58899"/>
                  </a:lnTo>
                  <a:lnTo>
                    <a:pt x="10486" y="64533"/>
                  </a:lnTo>
                  <a:lnTo>
                    <a:pt x="9369" y="71147"/>
                  </a:lnTo>
                  <a:lnTo>
                    <a:pt x="8625" y="78413"/>
                  </a:lnTo>
                  <a:lnTo>
                    <a:pt x="8128" y="86115"/>
                  </a:lnTo>
                  <a:lnTo>
                    <a:pt x="7003" y="94107"/>
                  </a:lnTo>
                  <a:lnTo>
                    <a:pt x="5460" y="102292"/>
                  </a:lnTo>
                  <a:lnTo>
                    <a:pt x="3637" y="110607"/>
                  </a:lnTo>
                  <a:lnTo>
                    <a:pt x="2421" y="118055"/>
                  </a:lnTo>
                  <a:lnTo>
                    <a:pt x="1612" y="124926"/>
                  </a:lnTo>
                  <a:lnTo>
                    <a:pt x="1071" y="131411"/>
                  </a:lnTo>
                  <a:lnTo>
                    <a:pt x="711" y="138592"/>
                  </a:lnTo>
                  <a:lnTo>
                    <a:pt x="311" y="154191"/>
                  </a:lnTo>
                  <a:lnTo>
                    <a:pt x="33" y="186654"/>
                  </a:lnTo>
                  <a:lnTo>
                    <a:pt x="0" y="209987"/>
                  </a:lnTo>
                  <a:lnTo>
                    <a:pt x="791" y="214789"/>
                  </a:lnTo>
                  <a:lnTo>
                    <a:pt x="2112" y="218942"/>
                  </a:lnTo>
                  <a:lnTo>
                    <a:pt x="5696" y="226097"/>
                  </a:lnTo>
                  <a:lnTo>
                    <a:pt x="9935" y="232452"/>
                  </a:lnTo>
                  <a:lnTo>
                    <a:pt x="14558" y="235480"/>
                  </a:lnTo>
                  <a:lnTo>
                    <a:pt x="20815" y="238451"/>
                  </a:lnTo>
                  <a:lnTo>
                    <a:pt x="28161" y="241385"/>
                  </a:lnTo>
                  <a:lnTo>
                    <a:pt x="34646" y="242388"/>
                  </a:lnTo>
                  <a:lnTo>
                    <a:pt x="40557" y="242104"/>
                  </a:lnTo>
                  <a:lnTo>
                    <a:pt x="46085" y="240963"/>
                  </a:lnTo>
                  <a:lnTo>
                    <a:pt x="51358" y="239249"/>
                  </a:lnTo>
                  <a:lnTo>
                    <a:pt x="56461" y="237154"/>
                  </a:lnTo>
                  <a:lnTo>
                    <a:pt x="61450" y="234805"/>
                  </a:lnTo>
                  <a:lnTo>
                    <a:pt x="66364" y="232286"/>
                  </a:lnTo>
                  <a:lnTo>
                    <a:pt x="76057" y="226948"/>
                  </a:lnTo>
                  <a:lnTo>
                    <a:pt x="80070" y="223238"/>
                  </a:lnTo>
                  <a:lnTo>
                    <a:pt x="83540" y="218860"/>
                  </a:lnTo>
                  <a:lnTo>
                    <a:pt x="86646" y="214036"/>
                  </a:lnTo>
                  <a:lnTo>
                    <a:pt x="90305" y="208915"/>
                  </a:lnTo>
                  <a:lnTo>
                    <a:pt x="94332" y="203597"/>
                  </a:lnTo>
                  <a:lnTo>
                    <a:pt x="103039" y="192607"/>
                  </a:lnTo>
                  <a:lnTo>
                    <a:pt x="112200" y="181372"/>
                  </a:lnTo>
                  <a:lnTo>
                    <a:pt x="116072" y="175709"/>
                  </a:lnTo>
                  <a:lnTo>
                    <a:pt x="119448" y="170029"/>
                  </a:lnTo>
                  <a:lnTo>
                    <a:pt x="122491" y="164337"/>
                  </a:lnTo>
                  <a:lnTo>
                    <a:pt x="125314" y="157685"/>
                  </a:lnTo>
                  <a:lnTo>
                    <a:pt x="127990" y="150393"/>
                  </a:lnTo>
                  <a:lnTo>
                    <a:pt x="130567" y="142674"/>
                  </a:lnTo>
                  <a:lnTo>
                    <a:pt x="133079" y="135623"/>
                  </a:lnTo>
                  <a:lnTo>
                    <a:pt x="137987" y="122709"/>
                  </a:lnTo>
                  <a:lnTo>
                    <a:pt x="145213" y="104728"/>
                  </a:lnTo>
                  <a:lnTo>
                    <a:pt x="146812" y="98896"/>
                  </a:lnTo>
                  <a:lnTo>
                    <a:pt x="147878" y="93103"/>
                  </a:lnTo>
                  <a:lnTo>
                    <a:pt x="148588" y="87335"/>
                  </a:lnTo>
                  <a:lnTo>
                    <a:pt x="149062" y="80633"/>
                  </a:lnTo>
                  <a:lnTo>
                    <a:pt x="149378" y="73308"/>
                  </a:lnTo>
                  <a:lnTo>
                    <a:pt x="149589" y="65566"/>
                  </a:lnTo>
                  <a:lnTo>
                    <a:pt x="148935" y="59453"/>
                  </a:lnTo>
                  <a:lnTo>
                    <a:pt x="147706" y="54425"/>
                  </a:lnTo>
                  <a:lnTo>
                    <a:pt x="146093" y="50120"/>
                  </a:lnTo>
                  <a:lnTo>
                    <a:pt x="145017" y="45345"/>
                  </a:lnTo>
                  <a:lnTo>
                    <a:pt x="144300" y="40257"/>
                  </a:lnTo>
                  <a:lnTo>
                    <a:pt x="143822" y="34960"/>
                  </a:lnTo>
                  <a:lnTo>
                    <a:pt x="141916" y="30477"/>
                  </a:lnTo>
                  <a:lnTo>
                    <a:pt x="139058" y="26535"/>
                  </a:lnTo>
                  <a:lnTo>
                    <a:pt x="135565" y="22954"/>
                  </a:lnTo>
                  <a:lnTo>
                    <a:pt x="132442" y="19615"/>
                  </a:lnTo>
                  <a:lnTo>
                    <a:pt x="126857" y="13365"/>
                  </a:lnTo>
                  <a:lnTo>
                    <a:pt x="123462" y="11317"/>
                  </a:lnTo>
                  <a:lnTo>
                    <a:pt x="119611" y="9952"/>
                  </a:lnTo>
                  <a:lnTo>
                    <a:pt x="115456" y="9042"/>
                  </a:lnTo>
                  <a:lnTo>
                    <a:pt x="111099" y="7482"/>
                  </a:lnTo>
                  <a:lnTo>
                    <a:pt x="106607" y="5490"/>
                  </a:lnTo>
                  <a:lnTo>
                    <a:pt x="102025" y="3210"/>
                  </a:lnTo>
                  <a:lnTo>
                    <a:pt x="97382" y="1689"/>
                  </a:lnTo>
                  <a:lnTo>
                    <a:pt x="92700" y="676"/>
                  </a:lnTo>
                  <a:lnTo>
                    <a:pt x="87991" y="0"/>
                  </a:lnTo>
                  <a:lnTo>
                    <a:pt x="83264" y="502"/>
                  </a:lnTo>
                  <a:lnTo>
                    <a:pt x="78525" y="1789"/>
                  </a:lnTo>
                  <a:lnTo>
                    <a:pt x="73778" y="3600"/>
                  </a:lnTo>
                  <a:lnTo>
                    <a:pt x="69026" y="4807"/>
                  </a:lnTo>
                  <a:lnTo>
                    <a:pt x="64271" y="5612"/>
                  </a:lnTo>
                  <a:lnTo>
                    <a:pt x="59513" y="6148"/>
                  </a:lnTo>
                  <a:lnTo>
                    <a:pt x="55547" y="6506"/>
                  </a:lnTo>
                  <a:lnTo>
                    <a:pt x="52110" y="6744"/>
                  </a:lnTo>
                  <a:lnTo>
                    <a:pt x="46174" y="7009"/>
                  </a:lnTo>
                  <a:lnTo>
                    <a:pt x="38369" y="7158"/>
                  </a:lnTo>
                  <a:lnTo>
                    <a:pt x="28566" y="72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00"/>
            <p:cNvSpPr/>
            <p:nvPr/>
          </p:nvSpPr>
          <p:spPr>
            <a:xfrm>
              <a:off x="2757487" y="3883342"/>
              <a:ext cx="135732" cy="1"/>
            </a:xfrm>
            <a:custGeom>
              <a:avLst/>
              <a:gdLst/>
              <a:ahLst/>
              <a:cxnLst/>
              <a:rect l="0" t="0" r="0" b="0"/>
              <a:pathLst>
                <a:path w="135732" h="1">
                  <a:moveTo>
                    <a:pt x="0" y="0"/>
                  </a:move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01"/>
            <p:cNvSpPr/>
            <p:nvPr/>
          </p:nvSpPr>
          <p:spPr>
            <a:xfrm>
              <a:off x="2779937" y="3977640"/>
              <a:ext cx="149001" cy="8573"/>
            </a:xfrm>
            <a:custGeom>
              <a:avLst/>
              <a:gdLst/>
              <a:ahLst/>
              <a:cxnLst/>
              <a:rect l="0" t="0" r="0" b="0"/>
              <a:pathLst>
                <a:path w="149001" h="8573">
                  <a:moveTo>
                    <a:pt x="13269" y="0"/>
                  </a:moveTo>
                  <a:lnTo>
                    <a:pt x="2420" y="0"/>
                  </a:lnTo>
                  <a:lnTo>
                    <a:pt x="1274" y="952"/>
                  </a:lnTo>
                  <a:lnTo>
                    <a:pt x="510" y="2540"/>
                  </a:lnTo>
                  <a:lnTo>
                    <a:pt x="0" y="4551"/>
                  </a:lnTo>
                  <a:lnTo>
                    <a:pt x="454" y="5891"/>
                  </a:lnTo>
                  <a:lnTo>
                    <a:pt x="1551" y="6785"/>
                  </a:lnTo>
                  <a:lnTo>
                    <a:pt x="5222" y="8219"/>
                  </a:lnTo>
                  <a:lnTo>
                    <a:pt x="9650" y="8468"/>
                  </a:lnTo>
                  <a:lnTo>
                    <a:pt x="29968" y="8569"/>
                  </a:lnTo>
                  <a:lnTo>
                    <a:pt x="68162" y="8572"/>
                  </a:lnTo>
                  <a:lnTo>
                    <a:pt x="73677" y="7620"/>
                  </a:lnTo>
                  <a:lnTo>
                    <a:pt x="79735" y="6032"/>
                  </a:lnTo>
                  <a:lnTo>
                    <a:pt x="86154" y="4022"/>
                  </a:lnTo>
                  <a:lnTo>
                    <a:pt x="92022" y="2681"/>
                  </a:lnTo>
                  <a:lnTo>
                    <a:pt x="97521" y="1788"/>
                  </a:lnTo>
                  <a:lnTo>
                    <a:pt x="102774" y="1191"/>
                  </a:lnTo>
                  <a:lnTo>
                    <a:pt x="107864" y="795"/>
                  </a:lnTo>
                  <a:lnTo>
                    <a:pt x="112845" y="530"/>
                  </a:lnTo>
                  <a:lnTo>
                    <a:pt x="122612" y="235"/>
                  </a:lnTo>
                  <a:lnTo>
                    <a:pt x="1490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02"/>
            <p:cNvSpPr/>
            <p:nvPr/>
          </p:nvSpPr>
          <p:spPr>
            <a:xfrm>
              <a:off x="3093243" y="3780587"/>
              <a:ext cx="157164" cy="205518"/>
            </a:xfrm>
            <a:custGeom>
              <a:avLst/>
              <a:gdLst/>
              <a:ahLst/>
              <a:cxnLst/>
              <a:rect l="0" t="0" r="0" b="0"/>
              <a:pathLst>
                <a:path w="157164" h="205518">
                  <a:moveTo>
                    <a:pt x="0" y="42748"/>
                  </a:moveTo>
                  <a:lnTo>
                    <a:pt x="0" y="35367"/>
                  </a:lnTo>
                  <a:lnTo>
                    <a:pt x="3793" y="29977"/>
                  </a:lnTo>
                  <a:lnTo>
                    <a:pt x="7771" y="25007"/>
                  </a:lnTo>
                  <a:lnTo>
                    <a:pt x="9944" y="22348"/>
                  </a:lnTo>
                  <a:lnTo>
                    <a:pt x="12185" y="20575"/>
                  </a:lnTo>
                  <a:lnTo>
                    <a:pt x="16793" y="18606"/>
                  </a:lnTo>
                  <a:lnTo>
                    <a:pt x="19927" y="17128"/>
                  </a:lnTo>
                  <a:lnTo>
                    <a:pt x="23604" y="15190"/>
                  </a:lnTo>
                  <a:lnTo>
                    <a:pt x="27642" y="12946"/>
                  </a:lnTo>
                  <a:lnTo>
                    <a:pt x="31922" y="11450"/>
                  </a:lnTo>
                  <a:lnTo>
                    <a:pt x="36363" y="10453"/>
                  </a:lnTo>
                  <a:lnTo>
                    <a:pt x="40911" y="9788"/>
                  </a:lnTo>
                  <a:lnTo>
                    <a:pt x="45530" y="8392"/>
                  </a:lnTo>
                  <a:lnTo>
                    <a:pt x="50197" y="6509"/>
                  </a:lnTo>
                  <a:lnTo>
                    <a:pt x="54896" y="4301"/>
                  </a:lnTo>
                  <a:lnTo>
                    <a:pt x="59617" y="2829"/>
                  </a:lnTo>
                  <a:lnTo>
                    <a:pt x="64351" y="1848"/>
                  </a:lnTo>
                  <a:lnTo>
                    <a:pt x="69094" y="1194"/>
                  </a:lnTo>
                  <a:lnTo>
                    <a:pt x="73050" y="758"/>
                  </a:lnTo>
                  <a:lnTo>
                    <a:pt x="76482" y="467"/>
                  </a:lnTo>
                  <a:lnTo>
                    <a:pt x="79563" y="273"/>
                  </a:lnTo>
                  <a:lnTo>
                    <a:pt x="87220" y="58"/>
                  </a:lnTo>
                  <a:lnTo>
                    <a:pt x="91484" y="0"/>
                  </a:lnTo>
                  <a:lnTo>
                    <a:pt x="95914" y="914"/>
                  </a:lnTo>
                  <a:lnTo>
                    <a:pt x="100456" y="2477"/>
                  </a:lnTo>
                  <a:lnTo>
                    <a:pt x="105071" y="4470"/>
                  </a:lnTo>
                  <a:lnTo>
                    <a:pt x="108941" y="5799"/>
                  </a:lnTo>
                  <a:lnTo>
                    <a:pt x="112315" y="6686"/>
                  </a:lnTo>
                  <a:lnTo>
                    <a:pt x="115358" y="7276"/>
                  </a:lnTo>
                  <a:lnTo>
                    <a:pt x="117387" y="8623"/>
                  </a:lnTo>
                  <a:lnTo>
                    <a:pt x="118739" y="10473"/>
                  </a:lnTo>
                  <a:lnTo>
                    <a:pt x="119641" y="12659"/>
                  </a:lnTo>
                  <a:lnTo>
                    <a:pt x="122759" y="17627"/>
                  </a:lnTo>
                  <a:lnTo>
                    <a:pt x="124702" y="20286"/>
                  </a:lnTo>
                  <a:lnTo>
                    <a:pt x="125997" y="23011"/>
                  </a:lnTo>
                  <a:lnTo>
                    <a:pt x="127436" y="28578"/>
                  </a:lnTo>
                  <a:lnTo>
                    <a:pt x="127026" y="31396"/>
                  </a:lnTo>
                  <a:lnTo>
                    <a:pt x="124454" y="37068"/>
                  </a:lnTo>
                  <a:lnTo>
                    <a:pt x="123451" y="40866"/>
                  </a:lnTo>
                  <a:lnTo>
                    <a:pt x="122782" y="45303"/>
                  </a:lnTo>
                  <a:lnTo>
                    <a:pt x="122336" y="50167"/>
                  </a:lnTo>
                  <a:lnTo>
                    <a:pt x="121245" y="54361"/>
                  </a:lnTo>
                  <a:lnTo>
                    <a:pt x="119724" y="58110"/>
                  </a:lnTo>
                  <a:lnTo>
                    <a:pt x="117916" y="61562"/>
                  </a:lnTo>
                  <a:lnTo>
                    <a:pt x="115917" y="65768"/>
                  </a:lnTo>
                  <a:lnTo>
                    <a:pt x="111579" y="75521"/>
                  </a:lnTo>
                  <a:lnTo>
                    <a:pt x="108518" y="80789"/>
                  </a:lnTo>
                  <a:lnTo>
                    <a:pt x="104889" y="86206"/>
                  </a:lnTo>
                  <a:lnTo>
                    <a:pt x="100882" y="91722"/>
                  </a:lnTo>
                  <a:lnTo>
                    <a:pt x="94314" y="100392"/>
                  </a:lnTo>
                  <a:lnTo>
                    <a:pt x="91451" y="104037"/>
                  </a:lnTo>
                  <a:lnTo>
                    <a:pt x="88749" y="108372"/>
                  </a:lnTo>
                  <a:lnTo>
                    <a:pt x="86154" y="113167"/>
                  </a:lnTo>
                  <a:lnTo>
                    <a:pt x="83629" y="118269"/>
                  </a:lnTo>
                  <a:lnTo>
                    <a:pt x="81153" y="122623"/>
                  </a:lnTo>
                  <a:lnTo>
                    <a:pt x="78708" y="126478"/>
                  </a:lnTo>
                  <a:lnTo>
                    <a:pt x="76285" y="130001"/>
                  </a:lnTo>
                  <a:lnTo>
                    <a:pt x="73876" y="133301"/>
                  </a:lnTo>
                  <a:lnTo>
                    <a:pt x="69081" y="139508"/>
                  </a:lnTo>
                  <a:lnTo>
                    <a:pt x="66692" y="143450"/>
                  </a:lnTo>
                  <a:lnTo>
                    <a:pt x="64305" y="147983"/>
                  </a:lnTo>
                  <a:lnTo>
                    <a:pt x="61921" y="152909"/>
                  </a:lnTo>
                  <a:lnTo>
                    <a:pt x="59537" y="156194"/>
                  </a:lnTo>
                  <a:lnTo>
                    <a:pt x="57154" y="158383"/>
                  </a:lnTo>
                  <a:lnTo>
                    <a:pt x="54772" y="159843"/>
                  </a:lnTo>
                  <a:lnTo>
                    <a:pt x="53183" y="161769"/>
                  </a:lnTo>
                  <a:lnTo>
                    <a:pt x="52124" y="164005"/>
                  </a:lnTo>
                  <a:lnTo>
                    <a:pt x="50948" y="169030"/>
                  </a:lnTo>
                  <a:lnTo>
                    <a:pt x="50425" y="174438"/>
                  </a:lnTo>
                  <a:lnTo>
                    <a:pt x="50089" y="179780"/>
                  </a:lnTo>
                  <a:lnTo>
                    <a:pt x="50023" y="189019"/>
                  </a:lnTo>
                  <a:lnTo>
                    <a:pt x="50018" y="191697"/>
                  </a:lnTo>
                  <a:lnTo>
                    <a:pt x="50808" y="193482"/>
                  </a:lnTo>
                  <a:lnTo>
                    <a:pt x="52128" y="194673"/>
                  </a:lnTo>
                  <a:lnTo>
                    <a:pt x="53802" y="195466"/>
                  </a:lnTo>
                  <a:lnTo>
                    <a:pt x="57779" y="196347"/>
                  </a:lnTo>
                  <a:lnTo>
                    <a:pt x="59951" y="196583"/>
                  </a:lnTo>
                  <a:lnTo>
                    <a:pt x="62192" y="197692"/>
                  </a:lnTo>
                  <a:lnTo>
                    <a:pt x="66800" y="201464"/>
                  </a:lnTo>
                  <a:lnTo>
                    <a:pt x="71493" y="203776"/>
                  </a:lnTo>
                  <a:lnTo>
                    <a:pt x="76225" y="204803"/>
                  </a:lnTo>
                  <a:lnTo>
                    <a:pt x="80974" y="205260"/>
                  </a:lnTo>
                  <a:lnTo>
                    <a:pt x="87847" y="205463"/>
                  </a:lnTo>
                  <a:lnTo>
                    <a:pt x="91902" y="205517"/>
                  </a:lnTo>
                  <a:lnTo>
                    <a:pt x="95399" y="204600"/>
                  </a:lnTo>
                  <a:lnTo>
                    <a:pt x="98525" y="203037"/>
                  </a:lnTo>
                  <a:lnTo>
                    <a:pt x="101402" y="201042"/>
                  </a:lnTo>
                  <a:lnTo>
                    <a:pt x="104908" y="199713"/>
                  </a:lnTo>
                  <a:lnTo>
                    <a:pt x="108833" y="198826"/>
                  </a:lnTo>
                  <a:lnTo>
                    <a:pt x="113036" y="198235"/>
                  </a:lnTo>
                  <a:lnTo>
                    <a:pt x="117426" y="196888"/>
                  </a:lnTo>
                  <a:lnTo>
                    <a:pt x="121941" y="195038"/>
                  </a:lnTo>
                  <a:lnTo>
                    <a:pt x="126538" y="192852"/>
                  </a:lnTo>
                  <a:lnTo>
                    <a:pt x="131190" y="191395"/>
                  </a:lnTo>
                  <a:lnTo>
                    <a:pt x="135879" y="190423"/>
                  </a:lnTo>
                  <a:lnTo>
                    <a:pt x="140592" y="189776"/>
                  </a:lnTo>
                  <a:lnTo>
                    <a:pt x="144528" y="189344"/>
                  </a:lnTo>
                  <a:lnTo>
                    <a:pt x="147946" y="189056"/>
                  </a:lnTo>
                  <a:lnTo>
                    <a:pt x="157163" y="1884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03"/>
            <p:cNvSpPr/>
            <p:nvPr/>
          </p:nvSpPr>
          <p:spPr>
            <a:xfrm>
              <a:off x="3343275" y="3823370"/>
              <a:ext cx="174954" cy="317138"/>
            </a:xfrm>
            <a:custGeom>
              <a:avLst/>
              <a:gdLst/>
              <a:ahLst/>
              <a:cxnLst/>
              <a:rect l="0" t="0" r="0" b="0"/>
              <a:pathLst>
                <a:path w="174954" h="317138">
                  <a:moveTo>
                    <a:pt x="14287" y="25683"/>
                  </a:moveTo>
                  <a:lnTo>
                    <a:pt x="7231" y="25683"/>
                  </a:lnTo>
                  <a:lnTo>
                    <a:pt x="7155" y="35008"/>
                  </a:lnTo>
                  <a:lnTo>
                    <a:pt x="7146" y="45834"/>
                  </a:lnTo>
                  <a:lnTo>
                    <a:pt x="7939" y="48642"/>
                  </a:lnTo>
                  <a:lnTo>
                    <a:pt x="10936" y="54301"/>
                  </a:lnTo>
                  <a:lnTo>
                    <a:pt x="12798" y="62532"/>
                  </a:lnTo>
                  <a:lnTo>
                    <a:pt x="13625" y="71587"/>
                  </a:lnTo>
                  <a:lnTo>
                    <a:pt x="13993" y="78787"/>
                  </a:lnTo>
                  <a:lnTo>
                    <a:pt x="14156" y="87702"/>
                  </a:lnTo>
                  <a:lnTo>
                    <a:pt x="14200" y="92746"/>
                  </a:lnTo>
                  <a:lnTo>
                    <a:pt x="15023" y="97062"/>
                  </a:lnTo>
                  <a:lnTo>
                    <a:pt x="18054" y="104396"/>
                  </a:lnTo>
                  <a:lnTo>
                    <a:pt x="22047" y="113371"/>
                  </a:lnTo>
                  <a:lnTo>
                    <a:pt x="25674" y="122758"/>
                  </a:lnTo>
                  <a:lnTo>
                    <a:pt x="27285" y="130104"/>
                  </a:lnTo>
                  <a:lnTo>
                    <a:pt x="29302" y="132445"/>
                  </a:lnTo>
                  <a:lnTo>
                    <a:pt x="32235" y="134005"/>
                  </a:lnTo>
                  <a:lnTo>
                    <a:pt x="35777" y="135045"/>
                  </a:lnTo>
                  <a:lnTo>
                    <a:pt x="38933" y="136690"/>
                  </a:lnTo>
                  <a:lnTo>
                    <a:pt x="41830" y="138740"/>
                  </a:lnTo>
                  <a:lnTo>
                    <a:pt x="44555" y="141059"/>
                  </a:lnTo>
                  <a:lnTo>
                    <a:pt x="49700" y="143636"/>
                  </a:lnTo>
                  <a:lnTo>
                    <a:pt x="55678" y="145290"/>
                  </a:lnTo>
                  <a:lnTo>
                    <a:pt x="60506" y="145577"/>
                  </a:lnTo>
                  <a:lnTo>
                    <a:pt x="62562" y="144664"/>
                  </a:lnTo>
                  <a:lnTo>
                    <a:pt x="66964" y="141110"/>
                  </a:lnTo>
                  <a:lnTo>
                    <a:pt x="71566" y="138897"/>
                  </a:lnTo>
                  <a:lnTo>
                    <a:pt x="73904" y="138306"/>
                  </a:lnTo>
                  <a:lnTo>
                    <a:pt x="77050" y="136959"/>
                  </a:lnTo>
                  <a:lnTo>
                    <a:pt x="80736" y="135110"/>
                  </a:lnTo>
                  <a:lnTo>
                    <a:pt x="84780" y="132924"/>
                  </a:lnTo>
                  <a:lnTo>
                    <a:pt x="88270" y="130514"/>
                  </a:lnTo>
                  <a:lnTo>
                    <a:pt x="91390" y="127955"/>
                  </a:lnTo>
                  <a:lnTo>
                    <a:pt x="94264" y="125297"/>
                  </a:lnTo>
                  <a:lnTo>
                    <a:pt x="99574" y="119803"/>
                  </a:lnTo>
                  <a:lnTo>
                    <a:pt x="104580" y="114186"/>
                  </a:lnTo>
                  <a:lnTo>
                    <a:pt x="109451" y="108515"/>
                  </a:lnTo>
                  <a:lnTo>
                    <a:pt x="111067" y="105669"/>
                  </a:lnTo>
                  <a:lnTo>
                    <a:pt x="117666" y="86851"/>
                  </a:lnTo>
                  <a:lnTo>
                    <a:pt x="118926" y="81702"/>
                  </a:lnTo>
                  <a:lnTo>
                    <a:pt x="119765" y="76363"/>
                  </a:lnTo>
                  <a:lnTo>
                    <a:pt x="120324" y="70900"/>
                  </a:lnTo>
                  <a:lnTo>
                    <a:pt x="120946" y="62289"/>
                  </a:lnTo>
                  <a:lnTo>
                    <a:pt x="121112" y="58660"/>
                  </a:lnTo>
                  <a:lnTo>
                    <a:pt x="123413" y="49546"/>
                  </a:lnTo>
                  <a:lnTo>
                    <a:pt x="126287" y="40098"/>
                  </a:lnTo>
                  <a:lnTo>
                    <a:pt x="127565" y="32725"/>
                  </a:lnTo>
                  <a:lnTo>
                    <a:pt x="127112" y="29425"/>
                  </a:lnTo>
                  <a:lnTo>
                    <a:pt x="123476" y="20229"/>
                  </a:lnTo>
                  <a:lnTo>
                    <a:pt x="121845" y="11129"/>
                  </a:lnTo>
                  <a:lnTo>
                    <a:pt x="121622" y="8737"/>
                  </a:lnTo>
                  <a:lnTo>
                    <a:pt x="121523" y="4499"/>
                  </a:lnTo>
                  <a:lnTo>
                    <a:pt x="120703" y="2987"/>
                  </a:lnTo>
                  <a:lnTo>
                    <a:pt x="119362" y="1980"/>
                  </a:lnTo>
                  <a:lnTo>
                    <a:pt x="114387" y="0"/>
                  </a:lnTo>
                  <a:lnTo>
                    <a:pt x="114311" y="9295"/>
                  </a:lnTo>
                  <a:lnTo>
                    <a:pt x="114301" y="28584"/>
                  </a:lnTo>
                  <a:lnTo>
                    <a:pt x="115094" y="31427"/>
                  </a:lnTo>
                  <a:lnTo>
                    <a:pt x="119209" y="39979"/>
                  </a:lnTo>
                  <a:lnTo>
                    <a:pt x="121575" y="49497"/>
                  </a:lnTo>
                  <a:lnTo>
                    <a:pt x="124941" y="58809"/>
                  </a:lnTo>
                  <a:lnTo>
                    <a:pt x="129084" y="66758"/>
                  </a:lnTo>
                  <a:lnTo>
                    <a:pt x="133570" y="74418"/>
                  </a:lnTo>
                  <a:lnTo>
                    <a:pt x="138210" y="84173"/>
                  </a:lnTo>
                  <a:lnTo>
                    <a:pt x="142918" y="92318"/>
                  </a:lnTo>
                  <a:lnTo>
                    <a:pt x="145285" y="95824"/>
                  </a:lnTo>
                  <a:lnTo>
                    <a:pt x="146863" y="100066"/>
                  </a:lnTo>
                  <a:lnTo>
                    <a:pt x="148616" y="109859"/>
                  </a:lnTo>
                  <a:lnTo>
                    <a:pt x="151465" y="117996"/>
                  </a:lnTo>
                  <a:lnTo>
                    <a:pt x="155745" y="128182"/>
                  </a:lnTo>
                  <a:lnTo>
                    <a:pt x="160980" y="139735"/>
                  </a:lnTo>
                  <a:lnTo>
                    <a:pt x="164470" y="149342"/>
                  </a:lnTo>
                  <a:lnTo>
                    <a:pt x="166796" y="157652"/>
                  </a:lnTo>
                  <a:lnTo>
                    <a:pt x="168348" y="165097"/>
                  </a:lnTo>
                  <a:lnTo>
                    <a:pt x="170176" y="171966"/>
                  </a:lnTo>
                  <a:lnTo>
                    <a:pt x="172188" y="178450"/>
                  </a:lnTo>
                  <a:lnTo>
                    <a:pt x="174323" y="184677"/>
                  </a:lnTo>
                  <a:lnTo>
                    <a:pt x="174953" y="191686"/>
                  </a:lnTo>
                  <a:lnTo>
                    <a:pt x="174579" y="199217"/>
                  </a:lnTo>
                  <a:lnTo>
                    <a:pt x="173536" y="207095"/>
                  </a:lnTo>
                  <a:lnTo>
                    <a:pt x="172841" y="214251"/>
                  </a:lnTo>
                  <a:lnTo>
                    <a:pt x="172377" y="220927"/>
                  </a:lnTo>
                  <a:lnTo>
                    <a:pt x="172068" y="227283"/>
                  </a:lnTo>
                  <a:lnTo>
                    <a:pt x="171068" y="232473"/>
                  </a:lnTo>
                  <a:lnTo>
                    <a:pt x="167840" y="240779"/>
                  </a:lnTo>
                  <a:lnTo>
                    <a:pt x="161561" y="255362"/>
                  </a:lnTo>
                  <a:lnTo>
                    <a:pt x="157001" y="263652"/>
                  </a:lnTo>
                  <a:lnTo>
                    <a:pt x="152328" y="271464"/>
                  </a:lnTo>
                  <a:lnTo>
                    <a:pt x="147606" y="281286"/>
                  </a:lnTo>
                  <a:lnTo>
                    <a:pt x="144441" y="285620"/>
                  </a:lnTo>
                  <a:lnTo>
                    <a:pt x="140744" y="289462"/>
                  </a:lnTo>
                  <a:lnTo>
                    <a:pt x="136692" y="292975"/>
                  </a:lnTo>
                  <a:lnTo>
                    <a:pt x="132403" y="296270"/>
                  </a:lnTo>
                  <a:lnTo>
                    <a:pt x="127956" y="299419"/>
                  </a:lnTo>
                  <a:lnTo>
                    <a:pt x="123404" y="302471"/>
                  </a:lnTo>
                  <a:lnTo>
                    <a:pt x="118781" y="304505"/>
                  </a:lnTo>
                  <a:lnTo>
                    <a:pt x="114113" y="305862"/>
                  </a:lnTo>
                  <a:lnTo>
                    <a:pt x="109412" y="306766"/>
                  </a:lnTo>
                  <a:lnTo>
                    <a:pt x="104692" y="308321"/>
                  </a:lnTo>
                  <a:lnTo>
                    <a:pt x="99957" y="310311"/>
                  </a:lnTo>
                  <a:lnTo>
                    <a:pt x="95213" y="312590"/>
                  </a:lnTo>
                  <a:lnTo>
                    <a:pt x="89669" y="314109"/>
                  </a:lnTo>
                  <a:lnTo>
                    <a:pt x="83592" y="315122"/>
                  </a:lnTo>
                  <a:lnTo>
                    <a:pt x="77159" y="315797"/>
                  </a:lnTo>
                  <a:lnTo>
                    <a:pt x="71283" y="316247"/>
                  </a:lnTo>
                  <a:lnTo>
                    <a:pt x="60521" y="316747"/>
                  </a:lnTo>
                  <a:lnTo>
                    <a:pt x="49329" y="317029"/>
                  </a:lnTo>
                  <a:lnTo>
                    <a:pt x="27336" y="317137"/>
                  </a:lnTo>
                  <a:lnTo>
                    <a:pt x="24574" y="316188"/>
                  </a:lnTo>
                  <a:lnTo>
                    <a:pt x="19388" y="312593"/>
                  </a:lnTo>
                  <a:lnTo>
                    <a:pt x="15799" y="309766"/>
                  </a:lnTo>
                  <a:lnTo>
                    <a:pt x="12843" y="309104"/>
                  </a:lnTo>
                  <a:lnTo>
                    <a:pt x="8882" y="308810"/>
                  </a:lnTo>
                  <a:lnTo>
                    <a:pt x="0" y="30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04"/>
            <p:cNvSpPr/>
            <p:nvPr/>
          </p:nvSpPr>
          <p:spPr>
            <a:xfrm>
              <a:off x="3057525" y="4003357"/>
              <a:ext cx="592932" cy="68581"/>
            </a:xfrm>
            <a:custGeom>
              <a:avLst/>
              <a:gdLst/>
              <a:ahLst/>
              <a:cxnLst/>
              <a:rect l="0" t="0" r="0" b="0"/>
              <a:pathLst>
                <a:path w="592932" h="68581">
                  <a:moveTo>
                    <a:pt x="0" y="68580"/>
                  </a:moveTo>
                  <a:lnTo>
                    <a:pt x="37853" y="68580"/>
                  </a:lnTo>
                  <a:lnTo>
                    <a:pt x="43491" y="67628"/>
                  </a:lnTo>
                  <a:lnTo>
                    <a:pt x="48838" y="66040"/>
                  </a:lnTo>
                  <a:lnTo>
                    <a:pt x="53990" y="64030"/>
                  </a:lnTo>
                  <a:lnTo>
                    <a:pt x="59806" y="62689"/>
                  </a:lnTo>
                  <a:lnTo>
                    <a:pt x="72618" y="61199"/>
                  </a:lnTo>
                  <a:lnTo>
                    <a:pt x="79368" y="59850"/>
                  </a:lnTo>
                  <a:lnTo>
                    <a:pt x="86249" y="57997"/>
                  </a:lnTo>
                  <a:lnTo>
                    <a:pt x="93218" y="55810"/>
                  </a:lnTo>
                  <a:lnTo>
                    <a:pt x="100245" y="53399"/>
                  </a:lnTo>
                  <a:lnTo>
                    <a:pt x="114403" y="48180"/>
                  </a:lnTo>
                  <a:lnTo>
                    <a:pt x="122306" y="46408"/>
                  </a:lnTo>
                  <a:lnTo>
                    <a:pt x="139554" y="44438"/>
                  </a:lnTo>
                  <a:lnTo>
                    <a:pt x="148598" y="42961"/>
                  </a:lnTo>
                  <a:lnTo>
                    <a:pt x="157803" y="41023"/>
                  </a:lnTo>
                  <a:lnTo>
                    <a:pt x="167114" y="38779"/>
                  </a:lnTo>
                  <a:lnTo>
                    <a:pt x="176497" y="37283"/>
                  </a:lnTo>
                  <a:lnTo>
                    <a:pt x="185927" y="36285"/>
                  </a:lnTo>
                  <a:lnTo>
                    <a:pt x="195389" y="35621"/>
                  </a:lnTo>
                  <a:lnTo>
                    <a:pt x="214368" y="34882"/>
                  </a:lnTo>
                  <a:lnTo>
                    <a:pt x="223875" y="34684"/>
                  </a:lnTo>
                  <a:lnTo>
                    <a:pt x="234181" y="33600"/>
                  </a:lnTo>
                  <a:lnTo>
                    <a:pt x="245021" y="31926"/>
                  </a:lnTo>
                  <a:lnTo>
                    <a:pt x="256216" y="29856"/>
                  </a:lnTo>
                  <a:lnTo>
                    <a:pt x="266854" y="28477"/>
                  </a:lnTo>
                  <a:lnTo>
                    <a:pt x="277121" y="27557"/>
                  </a:lnTo>
                  <a:lnTo>
                    <a:pt x="287142" y="26944"/>
                  </a:lnTo>
                  <a:lnTo>
                    <a:pt x="296996" y="25583"/>
                  </a:lnTo>
                  <a:lnTo>
                    <a:pt x="306741" y="23723"/>
                  </a:lnTo>
                  <a:lnTo>
                    <a:pt x="316413" y="21531"/>
                  </a:lnTo>
                  <a:lnTo>
                    <a:pt x="326829" y="20069"/>
                  </a:lnTo>
                  <a:lnTo>
                    <a:pt x="337742" y="19094"/>
                  </a:lnTo>
                  <a:lnTo>
                    <a:pt x="348986" y="18445"/>
                  </a:lnTo>
                  <a:lnTo>
                    <a:pt x="360451" y="17059"/>
                  </a:lnTo>
                  <a:lnTo>
                    <a:pt x="372063" y="15183"/>
                  </a:lnTo>
                  <a:lnTo>
                    <a:pt x="383773" y="12980"/>
                  </a:lnTo>
                  <a:lnTo>
                    <a:pt x="394755" y="11511"/>
                  </a:lnTo>
                  <a:lnTo>
                    <a:pt x="405251" y="10532"/>
                  </a:lnTo>
                  <a:lnTo>
                    <a:pt x="415424" y="9879"/>
                  </a:lnTo>
                  <a:lnTo>
                    <a:pt x="437310" y="9153"/>
                  </a:lnTo>
                  <a:lnTo>
                    <a:pt x="448702" y="8960"/>
                  </a:lnTo>
                  <a:lnTo>
                    <a:pt x="458678" y="7878"/>
                  </a:lnTo>
                  <a:lnTo>
                    <a:pt x="467710" y="6205"/>
                  </a:lnTo>
                  <a:lnTo>
                    <a:pt x="476113" y="4137"/>
                  </a:lnTo>
                  <a:lnTo>
                    <a:pt x="484096" y="2758"/>
                  </a:lnTo>
                  <a:lnTo>
                    <a:pt x="499316" y="1226"/>
                  </a:lnTo>
                  <a:lnTo>
                    <a:pt x="516135" y="545"/>
                  </a:lnTo>
                  <a:lnTo>
                    <a:pt x="556114" y="48"/>
                  </a:lnTo>
                  <a:lnTo>
                    <a:pt x="5929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05"/>
            <p:cNvSpPr/>
            <p:nvPr/>
          </p:nvSpPr>
          <p:spPr>
            <a:xfrm>
              <a:off x="3143337" y="4209129"/>
              <a:ext cx="264232" cy="128554"/>
            </a:xfrm>
            <a:custGeom>
              <a:avLst/>
              <a:gdLst/>
              <a:ahLst/>
              <a:cxnLst/>
              <a:rect l="0" t="0" r="0" b="0"/>
              <a:pathLst>
                <a:path w="264232" h="128554">
                  <a:moveTo>
                    <a:pt x="7056" y="8541"/>
                  </a:moveTo>
                  <a:lnTo>
                    <a:pt x="0" y="17009"/>
                  </a:lnTo>
                  <a:lnTo>
                    <a:pt x="12222" y="9723"/>
                  </a:lnTo>
                  <a:lnTo>
                    <a:pt x="15437" y="9067"/>
                  </a:lnTo>
                  <a:lnTo>
                    <a:pt x="20306" y="8775"/>
                  </a:lnTo>
                  <a:lnTo>
                    <a:pt x="27762" y="8645"/>
                  </a:lnTo>
                  <a:lnTo>
                    <a:pt x="31179" y="7658"/>
                  </a:lnTo>
                  <a:lnTo>
                    <a:pt x="37092" y="4021"/>
                  </a:lnTo>
                  <a:lnTo>
                    <a:pt x="44482" y="1769"/>
                  </a:lnTo>
                  <a:lnTo>
                    <a:pt x="48676" y="1169"/>
                  </a:lnTo>
                  <a:lnTo>
                    <a:pt x="53059" y="769"/>
                  </a:lnTo>
                  <a:lnTo>
                    <a:pt x="57568" y="502"/>
                  </a:lnTo>
                  <a:lnTo>
                    <a:pt x="66812" y="206"/>
                  </a:lnTo>
                  <a:lnTo>
                    <a:pt x="86637" y="0"/>
                  </a:lnTo>
                  <a:lnTo>
                    <a:pt x="94284" y="2522"/>
                  </a:lnTo>
                  <a:lnTo>
                    <a:pt x="102180" y="5866"/>
                  </a:lnTo>
                  <a:lnTo>
                    <a:pt x="108336" y="7352"/>
                  </a:lnTo>
                  <a:lnTo>
                    <a:pt x="113717" y="10552"/>
                  </a:lnTo>
                  <a:lnTo>
                    <a:pt x="116264" y="12740"/>
                  </a:lnTo>
                  <a:lnTo>
                    <a:pt x="118755" y="15150"/>
                  </a:lnTo>
                  <a:lnTo>
                    <a:pt x="121209" y="17709"/>
                  </a:lnTo>
                  <a:lnTo>
                    <a:pt x="123639" y="20368"/>
                  </a:lnTo>
                  <a:lnTo>
                    <a:pt x="125260" y="23094"/>
                  </a:lnTo>
                  <a:lnTo>
                    <a:pt x="126340" y="25863"/>
                  </a:lnTo>
                  <a:lnTo>
                    <a:pt x="127060" y="28661"/>
                  </a:lnTo>
                  <a:lnTo>
                    <a:pt x="127540" y="31479"/>
                  </a:lnTo>
                  <a:lnTo>
                    <a:pt x="127860" y="34311"/>
                  </a:lnTo>
                  <a:lnTo>
                    <a:pt x="128073" y="37151"/>
                  </a:lnTo>
                  <a:lnTo>
                    <a:pt x="128216" y="39997"/>
                  </a:lnTo>
                  <a:lnTo>
                    <a:pt x="128374" y="45699"/>
                  </a:lnTo>
                  <a:lnTo>
                    <a:pt x="127622" y="48553"/>
                  </a:lnTo>
                  <a:lnTo>
                    <a:pt x="126328" y="51408"/>
                  </a:lnTo>
                  <a:lnTo>
                    <a:pt x="124670" y="54264"/>
                  </a:lnTo>
                  <a:lnTo>
                    <a:pt x="122772" y="57121"/>
                  </a:lnTo>
                  <a:lnTo>
                    <a:pt x="120712" y="59977"/>
                  </a:lnTo>
                  <a:lnTo>
                    <a:pt x="118546" y="62834"/>
                  </a:lnTo>
                  <a:lnTo>
                    <a:pt x="114021" y="68549"/>
                  </a:lnTo>
                  <a:lnTo>
                    <a:pt x="111704" y="71407"/>
                  </a:lnTo>
                  <a:lnTo>
                    <a:pt x="110159" y="74264"/>
                  </a:lnTo>
                  <a:lnTo>
                    <a:pt x="109129" y="77121"/>
                  </a:lnTo>
                  <a:lnTo>
                    <a:pt x="108443" y="79978"/>
                  </a:lnTo>
                  <a:lnTo>
                    <a:pt x="107191" y="82836"/>
                  </a:lnTo>
                  <a:lnTo>
                    <a:pt x="105563" y="85693"/>
                  </a:lnTo>
                  <a:lnTo>
                    <a:pt x="103683" y="88551"/>
                  </a:lnTo>
                  <a:lnTo>
                    <a:pt x="101637" y="91408"/>
                  </a:lnTo>
                  <a:lnTo>
                    <a:pt x="99479" y="94266"/>
                  </a:lnTo>
                  <a:lnTo>
                    <a:pt x="94964" y="99981"/>
                  </a:lnTo>
                  <a:lnTo>
                    <a:pt x="87022" y="109718"/>
                  </a:lnTo>
                  <a:lnTo>
                    <a:pt x="86561" y="111235"/>
                  </a:lnTo>
                  <a:lnTo>
                    <a:pt x="86253" y="113199"/>
                  </a:lnTo>
                  <a:lnTo>
                    <a:pt x="85759" y="118643"/>
                  </a:lnTo>
                  <a:lnTo>
                    <a:pt x="85691" y="121927"/>
                  </a:lnTo>
                  <a:lnTo>
                    <a:pt x="85648" y="127247"/>
                  </a:lnTo>
                  <a:lnTo>
                    <a:pt x="86439" y="127683"/>
                  </a:lnTo>
                  <a:lnTo>
                    <a:pt x="93410" y="128383"/>
                  </a:lnTo>
                  <a:lnTo>
                    <a:pt x="100111" y="128505"/>
                  </a:lnTo>
                  <a:lnTo>
                    <a:pt x="122756" y="128553"/>
                  </a:lnTo>
                  <a:lnTo>
                    <a:pt x="130180" y="126015"/>
                  </a:lnTo>
                  <a:lnTo>
                    <a:pt x="134383" y="124004"/>
                  </a:lnTo>
                  <a:lnTo>
                    <a:pt x="139566" y="122664"/>
                  </a:lnTo>
                  <a:lnTo>
                    <a:pt x="145402" y="121770"/>
                  </a:lnTo>
                  <a:lnTo>
                    <a:pt x="151675" y="121175"/>
                  </a:lnTo>
                  <a:lnTo>
                    <a:pt x="157443" y="119825"/>
                  </a:lnTo>
                  <a:lnTo>
                    <a:pt x="162877" y="117973"/>
                  </a:lnTo>
                  <a:lnTo>
                    <a:pt x="186796" y="108156"/>
                  </a:lnTo>
                  <a:lnTo>
                    <a:pt x="192764" y="106384"/>
                  </a:lnTo>
                  <a:lnTo>
                    <a:pt x="198330" y="105202"/>
                  </a:lnTo>
                  <a:lnTo>
                    <a:pt x="203628" y="104414"/>
                  </a:lnTo>
                  <a:lnTo>
                    <a:pt x="208748" y="102936"/>
                  </a:lnTo>
                  <a:lnTo>
                    <a:pt x="213749" y="100998"/>
                  </a:lnTo>
                  <a:lnTo>
                    <a:pt x="218670" y="98754"/>
                  </a:lnTo>
                  <a:lnTo>
                    <a:pt x="224332" y="97258"/>
                  </a:lnTo>
                  <a:lnTo>
                    <a:pt x="230488" y="96261"/>
                  </a:lnTo>
                  <a:lnTo>
                    <a:pt x="236973" y="95596"/>
                  </a:lnTo>
                  <a:lnTo>
                    <a:pt x="241297" y="94200"/>
                  </a:lnTo>
                  <a:lnTo>
                    <a:pt x="244179" y="92317"/>
                  </a:lnTo>
                  <a:lnTo>
                    <a:pt x="246101" y="90109"/>
                  </a:lnTo>
                  <a:lnTo>
                    <a:pt x="248969" y="88637"/>
                  </a:lnTo>
                  <a:lnTo>
                    <a:pt x="252469" y="87656"/>
                  </a:lnTo>
                  <a:lnTo>
                    <a:pt x="264231" y="856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06"/>
            <p:cNvSpPr/>
            <p:nvPr/>
          </p:nvSpPr>
          <p:spPr>
            <a:xfrm>
              <a:off x="1636911" y="4192497"/>
              <a:ext cx="1056283" cy="85181"/>
            </a:xfrm>
            <a:custGeom>
              <a:avLst/>
              <a:gdLst/>
              <a:ahLst/>
              <a:cxnLst/>
              <a:rect l="0" t="0" r="0" b="0"/>
              <a:pathLst>
                <a:path w="1056283" h="85181">
                  <a:moveTo>
                    <a:pt x="6151" y="85180"/>
                  </a:moveTo>
                  <a:lnTo>
                    <a:pt x="0" y="85180"/>
                  </a:lnTo>
                  <a:lnTo>
                    <a:pt x="5245" y="85180"/>
                  </a:lnTo>
                  <a:lnTo>
                    <a:pt x="7865" y="82640"/>
                  </a:lnTo>
                  <a:lnTo>
                    <a:pt x="9675" y="80630"/>
                  </a:lnTo>
                  <a:lnTo>
                    <a:pt x="28619" y="78395"/>
                  </a:lnTo>
                  <a:lnTo>
                    <a:pt x="64402" y="77137"/>
                  </a:lnTo>
                  <a:lnTo>
                    <a:pt x="97826" y="76712"/>
                  </a:lnTo>
                  <a:lnTo>
                    <a:pt x="112777" y="74114"/>
                  </a:lnTo>
                  <a:lnTo>
                    <a:pt x="120098" y="72088"/>
                  </a:lnTo>
                  <a:lnTo>
                    <a:pt x="136698" y="69837"/>
                  </a:lnTo>
                  <a:lnTo>
                    <a:pt x="163894" y="68569"/>
                  </a:lnTo>
                  <a:lnTo>
                    <a:pt x="201528" y="68140"/>
                  </a:lnTo>
                  <a:lnTo>
                    <a:pt x="222631" y="65542"/>
                  </a:lnTo>
                  <a:lnTo>
                    <a:pt x="233815" y="63516"/>
                  </a:lnTo>
                  <a:lnTo>
                    <a:pt x="254708" y="61264"/>
                  </a:lnTo>
                  <a:lnTo>
                    <a:pt x="275371" y="59311"/>
                  </a:lnTo>
                  <a:lnTo>
                    <a:pt x="286437" y="57457"/>
                  </a:lnTo>
                  <a:lnTo>
                    <a:pt x="297784" y="55268"/>
                  </a:lnTo>
                  <a:lnTo>
                    <a:pt x="323091" y="52836"/>
                  </a:lnTo>
                  <a:lnTo>
                    <a:pt x="349419" y="51755"/>
                  </a:lnTo>
                  <a:lnTo>
                    <a:pt x="374350" y="51274"/>
                  </a:lnTo>
                  <a:lnTo>
                    <a:pt x="387348" y="50194"/>
                  </a:lnTo>
                  <a:lnTo>
                    <a:pt x="400777" y="48521"/>
                  </a:lnTo>
                  <a:lnTo>
                    <a:pt x="414491" y="46453"/>
                  </a:lnTo>
                  <a:lnTo>
                    <a:pt x="440313" y="44156"/>
                  </a:lnTo>
                  <a:lnTo>
                    <a:pt x="465812" y="42182"/>
                  </a:lnTo>
                  <a:lnTo>
                    <a:pt x="479279" y="40322"/>
                  </a:lnTo>
                  <a:lnTo>
                    <a:pt x="493020" y="38130"/>
                  </a:lnTo>
                  <a:lnTo>
                    <a:pt x="520987" y="35694"/>
                  </a:lnTo>
                  <a:lnTo>
                    <a:pt x="548498" y="33659"/>
                  </a:lnTo>
                  <a:lnTo>
                    <a:pt x="561391" y="31783"/>
                  </a:lnTo>
                  <a:lnTo>
                    <a:pt x="573955" y="29580"/>
                  </a:lnTo>
                  <a:lnTo>
                    <a:pt x="600615" y="27131"/>
                  </a:lnTo>
                  <a:lnTo>
                    <a:pt x="628338" y="25091"/>
                  </a:lnTo>
                  <a:lnTo>
                    <a:pt x="642399" y="23213"/>
                  </a:lnTo>
                  <a:lnTo>
                    <a:pt x="656535" y="21009"/>
                  </a:lnTo>
                  <a:lnTo>
                    <a:pt x="682825" y="18560"/>
                  </a:lnTo>
                  <a:lnTo>
                    <a:pt x="708533" y="16519"/>
                  </a:lnTo>
                  <a:lnTo>
                    <a:pt x="722056" y="14641"/>
                  </a:lnTo>
                  <a:lnTo>
                    <a:pt x="735833" y="12437"/>
                  </a:lnTo>
                  <a:lnTo>
                    <a:pt x="759608" y="9987"/>
                  </a:lnTo>
                  <a:lnTo>
                    <a:pt x="781552" y="8899"/>
                  </a:lnTo>
                  <a:lnTo>
                    <a:pt x="804534" y="8415"/>
                  </a:lnTo>
                  <a:lnTo>
                    <a:pt x="816219" y="7333"/>
                  </a:lnTo>
                  <a:lnTo>
                    <a:pt x="827978" y="5660"/>
                  </a:lnTo>
                  <a:lnTo>
                    <a:pt x="839786" y="3592"/>
                  </a:lnTo>
                  <a:lnTo>
                    <a:pt x="861372" y="1294"/>
                  </a:lnTo>
                  <a:lnTo>
                    <a:pt x="891375" y="0"/>
                  </a:lnTo>
                  <a:lnTo>
                    <a:pt x="909965" y="650"/>
                  </a:lnTo>
                  <a:lnTo>
                    <a:pt x="918256" y="2157"/>
                  </a:lnTo>
                  <a:lnTo>
                    <a:pt x="926165" y="4114"/>
                  </a:lnTo>
                  <a:lnTo>
                    <a:pt x="941302" y="6288"/>
                  </a:lnTo>
                  <a:lnTo>
                    <a:pt x="970423" y="7684"/>
                  </a:lnTo>
                  <a:lnTo>
                    <a:pt x="1013229" y="8015"/>
                  </a:lnTo>
                  <a:lnTo>
                    <a:pt x="1042954" y="8027"/>
                  </a:lnTo>
                  <a:lnTo>
                    <a:pt x="1045015" y="8980"/>
                  </a:lnTo>
                  <a:lnTo>
                    <a:pt x="1046390" y="10568"/>
                  </a:lnTo>
                  <a:lnTo>
                    <a:pt x="1047306" y="12578"/>
                  </a:lnTo>
                  <a:lnTo>
                    <a:pt x="1048711" y="13919"/>
                  </a:lnTo>
                  <a:lnTo>
                    <a:pt x="1050441" y="14813"/>
                  </a:lnTo>
                  <a:lnTo>
                    <a:pt x="1056282" y="16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07"/>
            <p:cNvSpPr/>
            <p:nvPr/>
          </p:nvSpPr>
          <p:spPr>
            <a:xfrm>
              <a:off x="2057437" y="4380548"/>
              <a:ext cx="292857" cy="137128"/>
            </a:xfrm>
            <a:custGeom>
              <a:avLst/>
              <a:gdLst/>
              <a:ahLst/>
              <a:cxnLst/>
              <a:rect l="0" t="0" r="0" b="0"/>
              <a:pathLst>
                <a:path w="292857" h="137128">
                  <a:moveTo>
                    <a:pt x="35681" y="25717"/>
                  </a:moveTo>
                  <a:lnTo>
                    <a:pt x="1389" y="25717"/>
                  </a:lnTo>
                  <a:lnTo>
                    <a:pt x="913" y="24764"/>
                  </a:lnTo>
                  <a:lnTo>
                    <a:pt x="385" y="21167"/>
                  </a:lnTo>
                  <a:lnTo>
                    <a:pt x="0" y="17497"/>
                  </a:lnTo>
                  <a:lnTo>
                    <a:pt x="3766" y="17249"/>
                  </a:lnTo>
                  <a:lnTo>
                    <a:pt x="5673" y="16261"/>
                  </a:lnTo>
                  <a:lnTo>
                    <a:pt x="9909" y="12625"/>
                  </a:lnTo>
                  <a:lnTo>
                    <a:pt x="12150" y="11274"/>
                  </a:lnTo>
                  <a:lnTo>
                    <a:pt x="16757" y="9772"/>
                  </a:lnTo>
                  <a:lnTo>
                    <a:pt x="23812" y="8928"/>
                  </a:lnTo>
                  <a:lnTo>
                    <a:pt x="26181" y="7857"/>
                  </a:lnTo>
                  <a:lnTo>
                    <a:pt x="30930" y="4126"/>
                  </a:lnTo>
                  <a:lnTo>
                    <a:pt x="37803" y="1834"/>
                  </a:lnTo>
                  <a:lnTo>
                    <a:pt x="46149" y="814"/>
                  </a:lnTo>
                  <a:lnTo>
                    <a:pt x="55151" y="362"/>
                  </a:lnTo>
                  <a:lnTo>
                    <a:pt x="65351" y="107"/>
                  </a:lnTo>
                  <a:lnTo>
                    <a:pt x="109109" y="0"/>
                  </a:lnTo>
                  <a:lnTo>
                    <a:pt x="111621" y="952"/>
                  </a:lnTo>
                  <a:lnTo>
                    <a:pt x="116528" y="4550"/>
                  </a:lnTo>
                  <a:lnTo>
                    <a:pt x="121355" y="6784"/>
                  </a:lnTo>
                  <a:lnTo>
                    <a:pt x="123753" y="7380"/>
                  </a:lnTo>
                  <a:lnTo>
                    <a:pt x="125352" y="8730"/>
                  </a:lnTo>
                  <a:lnTo>
                    <a:pt x="126418" y="10582"/>
                  </a:lnTo>
                  <a:lnTo>
                    <a:pt x="127129" y="12769"/>
                  </a:lnTo>
                  <a:lnTo>
                    <a:pt x="127603" y="15181"/>
                  </a:lnTo>
                  <a:lnTo>
                    <a:pt x="127919" y="17740"/>
                  </a:lnTo>
                  <a:lnTo>
                    <a:pt x="128129" y="20399"/>
                  </a:lnTo>
                  <a:lnTo>
                    <a:pt x="128270" y="23124"/>
                  </a:lnTo>
                  <a:lnTo>
                    <a:pt x="128426" y="28692"/>
                  </a:lnTo>
                  <a:lnTo>
                    <a:pt x="127673" y="31510"/>
                  </a:lnTo>
                  <a:lnTo>
                    <a:pt x="126378" y="34342"/>
                  </a:lnTo>
                  <a:lnTo>
                    <a:pt x="124721" y="37182"/>
                  </a:lnTo>
                  <a:lnTo>
                    <a:pt x="122822" y="40980"/>
                  </a:lnTo>
                  <a:lnTo>
                    <a:pt x="120763" y="45417"/>
                  </a:lnTo>
                  <a:lnTo>
                    <a:pt x="116358" y="55427"/>
                  </a:lnTo>
                  <a:lnTo>
                    <a:pt x="111754" y="66227"/>
                  </a:lnTo>
                  <a:lnTo>
                    <a:pt x="108622" y="70821"/>
                  </a:lnTo>
                  <a:lnTo>
                    <a:pt x="104946" y="74836"/>
                  </a:lnTo>
                  <a:lnTo>
                    <a:pt x="100908" y="78465"/>
                  </a:lnTo>
                  <a:lnTo>
                    <a:pt x="96628" y="81838"/>
                  </a:lnTo>
                  <a:lnTo>
                    <a:pt x="92187" y="85038"/>
                  </a:lnTo>
                  <a:lnTo>
                    <a:pt x="87640" y="88124"/>
                  </a:lnTo>
                  <a:lnTo>
                    <a:pt x="83814" y="91134"/>
                  </a:lnTo>
                  <a:lnTo>
                    <a:pt x="80470" y="94094"/>
                  </a:lnTo>
                  <a:lnTo>
                    <a:pt x="77447" y="97019"/>
                  </a:lnTo>
                  <a:lnTo>
                    <a:pt x="73844" y="99921"/>
                  </a:lnTo>
                  <a:lnTo>
                    <a:pt x="69854" y="102809"/>
                  </a:lnTo>
                  <a:lnTo>
                    <a:pt x="65607" y="105687"/>
                  </a:lnTo>
                  <a:lnTo>
                    <a:pt x="62775" y="108558"/>
                  </a:lnTo>
                  <a:lnTo>
                    <a:pt x="60888" y="111424"/>
                  </a:lnTo>
                  <a:lnTo>
                    <a:pt x="59630" y="114288"/>
                  </a:lnTo>
                  <a:lnTo>
                    <a:pt x="57997" y="116196"/>
                  </a:lnTo>
                  <a:lnTo>
                    <a:pt x="56115" y="117470"/>
                  </a:lnTo>
                  <a:lnTo>
                    <a:pt x="54066" y="118318"/>
                  </a:lnTo>
                  <a:lnTo>
                    <a:pt x="52701" y="119835"/>
                  </a:lnTo>
                  <a:lnTo>
                    <a:pt x="51790" y="121800"/>
                  </a:lnTo>
                  <a:lnTo>
                    <a:pt x="50329" y="127246"/>
                  </a:lnTo>
                  <a:lnTo>
                    <a:pt x="51003" y="127693"/>
                  </a:lnTo>
                  <a:lnTo>
                    <a:pt x="53868" y="128190"/>
                  </a:lnTo>
                  <a:lnTo>
                    <a:pt x="54950" y="129274"/>
                  </a:lnTo>
                  <a:lnTo>
                    <a:pt x="55671" y="130951"/>
                  </a:lnTo>
                  <a:lnTo>
                    <a:pt x="56151" y="133020"/>
                  </a:lnTo>
                  <a:lnTo>
                    <a:pt x="57265" y="134400"/>
                  </a:lnTo>
                  <a:lnTo>
                    <a:pt x="58802" y="135320"/>
                  </a:lnTo>
                  <a:lnTo>
                    <a:pt x="62626" y="136342"/>
                  </a:lnTo>
                  <a:lnTo>
                    <a:pt x="70035" y="136917"/>
                  </a:lnTo>
                  <a:lnTo>
                    <a:pt x="87105" y="137127"/>
                  </a:lnTo>
                  <a:lnTo>
                    <a:pt x="92983" y="136185"/>
                  </a:lnTo>
                  <a:lnTo>
                    <a:pt x="110097" y="132599"/>
                  </a:lnTo>
                  <a:lnTo>
                    <a:pt x="117836" y="131262"/>
                  </a:lnTo>
                  <a:lnTo>
                    <a:pt x="124582" y="130370"/>
                  </a:lnTo>
                  <a:lnTo>
                    <a:pt x="130667" y="129776"/>
                  </a:lnTo>
                  <a:lnTo>
                    <a:pt x="137105" y="129379"/>
                  </a:lnTo>
                  <a:lnTo>
                    <a:pt x="150609" y="128939"/>
                  </a:lnTo>
                  <a:lnTo>
                    <a:pt x="157543" y="127869"/>
                  </a:lnTo>
                  <a:lnTo>
                    <a:pt x="164548" y="126204"/>
                  </a:lnTo>
                  <a:lnTo>
                    <a:pt x="171599" y="124140"/>
                  </a:lnTo>
                  <a:lnTo>
                    <a:pt x="178681" y="122765"/>
                  </a:lnTo>
                  <a:lnTo>
                    <a:pt x="185783" y="121848"/>
                  </a:lnTo>
                  <a:lnTo>
                    <a:pt x="192899" y="121237"/>
                  </a:lnTo>
                  <a:lnTo>
                    <a:pt x="200024" y="120829"/>
                  </a:lnTo>
                  <a:lnTo>
                    <a:pt x="214291" y="120376"/>
                  </a:lnTo>
                  <a:lnTo>
                    <a:pt x="220636" y="119303"/>
                  </a:lnTo>
                  <a:lnTo>
                    <a:pt x="226453" y="117635"/>
                  </a:lnTo>
                  <a:lnTo>
                    <a:pt x="231919" y="115571"/>
                  </a:lnTo>
                  <a:lnTo>
                    <a:pt x="237944" y="114195"/>
                  </a:lnTo>
                  <a:lnTo>
                    <a:pt x="244342" y="113277"/>
                  </a:lnTo>
                  <a:lnTo>
                    <a:pt x="250988" y="112665"/>
                  </a:lnTo>
                  <a:lnTo>
                    <a:pt x="257007" y="111305"/>
                  </a:lnTo>
                  <a:lnTo>
                    <a:pt x="262607" y="109446"/>
                  </a:lnTo>
                  <a:lnTo>
                    <a:pt x="267927" y="107254"/>
                  </a:lnTo>
                  <a:lnTo>
                    <a:pt x="273062" y="105792"/>
                  </a:lnTo>
                  <a:lnTo>
                    <a:pt x="278072" y="104818"/>
                  </a:lnTo>
                  <a:lnTo>
                    <a:pt x="292856" y="10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08"/>
            <p:cNvSpPr/>
            <p:nvPr/>
          </p:nvSpPr>
          <p:spPr>
            <a:xfrm>
              <a:off x="1436894" y="4972063"/>
              <a:ext cx="206140" cy="384149"/>
            </a:xfrm>
            <a:custGeom>
              <a:avLst/>
              <a:gdLst/>
              <a:ahLst/>
              <a:cxnLst/>
              <a:rect l="0" t="0" r="0" b="0"/>
              <a:pathLst>
                <a:path w="206140" h="384149">
                  <a:moveTo>
                    <a:pt x="13287" y="25704"/>
                  </a:moveTo>
                  <a:lnTo>
                    <a:pt x="0" y="25704"/>
                  </a:lnTo>
                  <a:lnTo>
                    <a:pt x="5238" y="25704"/>
                  </a:lnTo>
                  <a:lnTo>
                    <a:pt x="5539" y="26657"/>
                  </a:lnTo>
                  <a:lnTo>
                    <a:pt x="5875" y="30255"/>
                  </a:lnTo>
                  <a:lnTo>
                    <a:pt x="6758" y="32548"/>
                  </a:lnTo>
                  <a:lnTo>
                    <a:pt x="11000" y="40326"/>
                  </a:lnTo>
                  <a:lnTo>
                    <a:pt x="12270" y="45855"/>
                  </a:lnTo>
                  <a:lnTo>
                    <a:pt x="12986" y="54323"/>
                  </a:lnTo>
                  <a:lnTo>
                    <a:pt x="15269" y="62554"/>
                  </a:lnTo>
                  <a:lnTo>
                    <a:pt x="18137" y="72562"/>
                  </a:lnTo>
                  <a:lnTo>
                    <a:pt x="19411" y="83360"/>
                  </a:lnTo>
                  <a:lnTo>
                    <a:pt x="19977" y="94509"/>
                  </a:lnTo>
                  <a:lnTo>
                    <a:pt x="20229" y="105814"/>
                  </a:lnTo>
                  <a:lnTo>
                    <a:pt x="20341" y="117188"/>
                  </a:lnTo>
                  <a:lnTo>
                    <a:pt x="22508" y="128594"/>
                  </a:lnTo>
                  <a:lnTo>
                    <a:pt x="25322" y="140013"/>
                  </a:lnTo>
                  <a:lnTo>
                    <a:pt x="26573" y="151438"/>
                  </a:lnTo>
                  <a:lnTo>
                    <a:pt x="29246" y="162866"/>
                  </a:lnTo>
                  <a:lnTo>
                    <a:pt x="33080" y="173343"/>
                  </a:lnTo>
                  <a:lnTo>
                    <a:pt x="37430" y="181174"/>
                  </a:lnTo>
                  <a:lnTo>
                    <a:pt x="42009" y="187829"/>
                  </a:lnTo>
                  <a:lnTo>
                    <a:pt x="44341" y="190938"/>
                  </a:lnTo>
                  <a:lnTo>
                    <a:pt x="46689" y="193010"/>
                  </a:lnTo>
                  <a:lnTo>
                    <a:pt x="51416" y="195312"/>
                  </a:lnTo>
                  <a:lnTo>
                    <a:pt x="56169" y="195926"/>
                  </a:lnTo>
                  <a:lnTo>
                    <a:pt x="62512" y="196335"/>
                  </a:lnTo>
                  <a:lnTo>
                    <a:pt x="69916" y="196609"/>
                  </a:lnTo>
                  <a:lnTo>
                    <a:pt x="75646" y="195838"/>
                  </a:lnTo>
                  <a:lnTo>
                    <a:pt x="80260" y="194372"/>
                  </a:lnTo>
                  <a:lnTo>
                    <a:pt x="84129" y="192441"/>
                  </a:lnTo>
                  <a:lnTo>
                    <a:pt x="88296" y="190203"/>
                  </a:lnTo>
                  <a:lnTo>
                    <a:pt x="97160" y="185174"/>
                  </a:lnTo>
                  <a:lnTo>
                    <a:pt x="100952" y="181548"/>
                  </a:lnTo>
                  <a:lnTo>
                    <a:pt x="107282" y="172438"/>
                  </a:lnTo>
                  <a:lnTo>
                    <a:pt x="110876" y="167342"/>
                  </a:lnTo>
                  <a:lnTo>
                    <a:pt x="114858" y="162039"/>
                  </a:lnTo>
                  <a:lnTo>
                    <a:pt x="119101" y="156599"/>
                  </a:lnTo>
                  <a:lnTo>
                    <a:pt x="122723" y="151068"/>
                  </a:lnTo>
                  <a:lnTo>
                    <a:pt x="128865" y="139841"/>
                  </a:lnTo>
                  <a:lnTo>
                    <a:pt x="132407" y="134181"/>
                  </a:lnTo>
                  <a:lnTo>
                    <a:pt x="136357" y="128502"/>
                  </a:lnTo>
                  <a:lnTo>
                    <a:pt x="140577" y="122811"/>
                  </a:lnTo>
                  <a:lnTo>
                    <a:pt x="144184" y="117112"/>
                  </a:lnTo>
                  <a:lnTo>
                    <a:pt x="150309" y="105700"/>
                  </a:lnTo>
                  <a:lnTo>
                    <a:pt x="153848" y="99990"/>
                  </a:lnTo>
                  <a:lnTo>
                    <a:pt x="157794" y="94278"/>
                  </a:lnTo>
                  <a:lnTo>
                    <a:pt x="162012" y="88565"/>
                  </a:lnTo>
                  <a:lnTo>
                    <a:pt x="164825" y="82851"/>
                  </a:lnTo>
                  <a:lnTo>
                    <a:pt x="167949" y="71423"/>
                  </a:lnTo>
                  <a:lnTo>
                    <a:pt x="171455" y="59994"/>
                  </a:lnTo>
                  <a:lnTo>
                    <a:pt x="174865" y="48564"/>
                  </a:lnTo>
                  <a:lnTo>
                    <a:pt x="176380" y="37134"/>
                  </a:lnTo>
                  <a:lnTo>
                    <a:pt x="177054" y="28244"/>
                  </a:lnTo>
                  <a:lnTo>
                    <a:pt x="177433" y="17884"/>
                  </a:lnTo>
                  <a:lnTo>
                    <a:pt x="177584" y="1724"/>
                  </a:lnTo>
                  <a:lnTo>
                    <a:pt x="176793" y="1145"/>
                  </a:lnTo>
                  <a:lnTo>
                    <a:pt x="170536" y="0"/>
                  </a:lnTo>
                  <a:lnTo>
                    <a:pt x="170457" y="7369"/>
                  </a:lnTo>
                  <a:lnTo>
                    <a:pt x="174244" y="12758"/>
                  </a:lnTo>
                  <a:lnTo>
                    <a:pt x="175360" y="16120"/>
                  </a:lnTo>
                  <a:lnTo>
                    <a:pt x="176601" y="24938"/>
                  </a:lnTo>
                  <a:lnTo>
                    <a:pt x="177299" y="36060"/>
                  </a:lnTo>
                  <a:lnTo>
                    <a:pt x="177462" y="44912"/>
                  </a:lnTo>
                  <a:lnTo>
                    <a:pt x="177506" y="49939"/>
                  </a:lnTo>
                  <a:lnTo>
                    <a:pt x="179671" y="60605"/>
                  </a:lnTo>
                  <a:lnTo>
                    <a:pt x="182485" y="71696"/>
                  </a:lnTo>
                  <a:lnTo>
                    <a:pt x="183736" y="82974"/>
                  </a:lnTo>
                  <a:lnTo>
                    <a:pt x="184863" y="89602"/>
                  </a:lnTo>
                  <a:lnTo>
                    <a:pt x="186408" y="96878"/>
                  </a:lnTo>
                  <a:lnTo>
                    <a:pt x="188233" y="104586"/>
                  </a:lnTo>
                  <a:lnTo>
                    <a:pt x="190242" y="111630"/>
                  </a:lnTo>
                  <a:lnTo>
                    <a:pt x="192376" y="118230"/>
                  </a:lnTo>
                  <a:lnTo>
                    <a:pt x="194592" y="124536"/>
                  </a:lnTo>
                  <a:lnTo>
                    <a:pt x="196069" y="131597"/>
                  </a:lnTo>
                  <a:lnTo>
                    <a:pt x="197054" y="139162"/>
                  </a:lnTo>
                  <a:lnTo>
                    <a:pt x="197711" y="147063"/>
                  </a:lnTo>
                  <a:lnTo>
                    <a:pt x="198943" y="155187"/>
                  </a:lnTo>
                  <a:lnTo>
                    <a:pt x="200557" y="163461"/>
                  </a:lnTo>
                  <a:lnTo>
                    <a:pt x="202427" y="171835"/>
                  </a:lnTo>
                  <a:lnTo>
                    <a:pt x="203674" y="180274"/>
                  </a:lnTo>
                  <a:lnTo>
                    <a:pt x="204505" y="188759"/>
                  </a:lnTo>
                  <a:lnTo>
                    <a:pt x="205060" y="197272"/>
                  </a:lnTo>
                  <a:lnTo>
                    <a:pt x="205429" y="205806"/>
                  </a:lnTo>
                  <a:lnTo>
                    <a:pt x="205840" y="222907"/>
                  </a:lnTo>
                  <a:lnTo>
                    <a:pt x="206139" y="274310"/>
                  </a:lnTo>
                  <a:lnTo>
                    <a:pt x="205355" y="281929"/>
                  </a:lnTo>
                  <a:lnTo>
                    <a:pt x="204039" y="288913"/>
                  </a:lnTo>
                  <a:lnTo>
                    <a:pt x="202367" y="295474"/>
                  </a:lnTo>
                  <a:lnTo>
                    <a:pt x="201253" y="301753"/>
                  </a:lnTo>
                  <a:lnTo>
                    <a:pt x="200510" y="307845"/>
                  </a:lnTo>
                  <a:lnTo>
                    <a:pt x="198891" y="319693"/>
                  </a:lnTo>
                  <a:lnTo>
                    <a:pt x="195525" y="331308"/>
                  </a:lnTo>
                  <a:lnTo>
                    <a:pt x="191384" y="342821"/>
                  </a:lnTo>
                  <a:lnTo>
                    <a:pt x="186897" y="353335"/>
                  </a:lnTo>
                  <a:lnTo>
                    <a:pt x="182257" y="361183"/>
                  </a:lnTo>
                  <a:lnTo>
                    <a:pt x="179115" y="363657"/>
                  </a:lnTo>
                  <a:lnTo>
                    <a:pt x="175433" y="365306"/>
                  </a:lnTo>
                  <a:lnTo>
                    <a:pt x="171390" y="366405"/>
                  </a:lnTo>
                  <a:lnTo>
                    <a:pt x="167902" y="368091"/>
                  </a:lnTo>
                  <a:lnTo>
                    <a:pt x="161909" y="372504"/>
                  </a:lnTo>
                  <a:lnTo>
                    <a:pt x="158406" y="375014"/>
                  </a:lnTo>
                  <a:lnTo>
                    <a:pt x="154482" y="377640"/>
                  </a:lnTo>
                  <a:lnTo>
                    <a:pt x="150280" y="380343"/>
                  </a:lnTo>
                  <a:lnTo>
                    <a:pt x="146684" y="382145"/>
                  </a:lnTo>
                  <a:lnTo>
                    <a:pt x="140572" y="384148"/>
                  </a:lnTo>
                  <a:lnTo>
                    <a:pt x="137038" y="383729"/>
                  </a:lnTo>
                  <a:lnTo>
                    <a:pt x="133093" y="382497"/>
                  </a:lnTo>
                  <a:lnTo>
                    <a:pt x="128877" y="380724"/>
                  </a:lnTo>
                  <a:lnTo>
                    <a:pt x="125272" y="379542"/>
                  </a:lnTo>
                  <a:lnTo>
                    <a:pt x="119149" y="378228"/>
                  </a:lnTo>
                  <a:lnTo>
                    <a:pt x="116406" y="376925"/>
                  </a:lnTo>
                  <a:lnTo>
                    <a:pt x="111240" y="372938"/>
                  </a:lnTo>
                  <a:lnTo>
                    <a:pt x="107958" y="370541"/>
                  </a:lnTo>
                  <a:lnTo>
                    <a:pt x="104182" y="367990"/>
                  </a:lnTo>
                  <a:lnTo>
                    <a:pt x="100077" y="365337"/>
                  </a:lnTo>
                  <a:lnTo>
                    <a:pt x="97341" y="362616"/>
                  </a:lnTo>
                  <a:lnTo>
                    <a:pt x="95517" y="359850"/>
                  </a:lnTo>
                  <a:lnTo>
                    <a:pt x="92696" y="354236"/>
                  </a:lnTo>
                  <a:lnTo>
                    <a:pt x="88796" y="348566"/>
                  </a:lnTo>
                  <a:lnTo>
                    <a:pt x="87439" y="344768"/>
                  </a:lnTo>
                  <a:lnTo>
                    <a:pt x="85931" y="335468"/>
                  </a:lnTo>
                  <a:lnTo>
                    <a:pt x="85260" y="324984"/>
                  </a:lnTo>
                  <a:lnTo>
                    <a:pt x="84724" y="3085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09"/>
            <p:cNvSpPr/>
            <p:nvPr/>
          </p:nvSpPr>
          <p:spPr>
            <a:xfrm>
              <a:off x="1850231" y="4997767"/>
              <a:ext cx="107157" cy="8574"/>
            </a:xfrm>
            <a:custGeom>
              <a:avLst/>
              <a:gdLst/>
              <a:ahLst/>
              <a:cxnLst/>
              <a:rect l="0" t="0" r="0" b="0"/>
              <a:pathLst>
                <a:path w="107157" h="8574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7" y="6786"/>
                  </a:lnTo>
                  <a:lnTo>
                    <a:pt x="3792" y="7382"/>
                  </a:lnTo>
                  <a:lnTo>
                    <a:pt x="6497" y="7779"/>
                  </a:lnTo>
                  <a:lnTo>
                    <a:pt x="9888" y="8043"/>
                  </a:lnTo>
                  <a:lnTo>
                    <a:pt x="13735" y="8220"/>
                  </a:lnTo>
                  <a:lnTo>
                    <a:pt x="26735" y="8468"/>
                  </a:lnTo>
                  <a:lnTo>
                    <a:pt x="107156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10"/>
            <p:cNvSpPr/>
            <p:nvPr/>
          </p:nvSpPr>
          <p:spPr>
            <a:xfrm>
              <a:off x="1851224" y="5092065"/>
              <a:ext cx="170458" cy="8573"/>
            </a:xfrm>
            <a:custGeom>
              <a:avLst/>
              <a:gdLst/>
              <a:ahLst/>
              <a:cxnLst/>
              <a:rect l="0" t="0" r="0" b="0"/>
              <a:pathLst>
                <a:path w="170458" h="8573">
                  <a:moveTo>
                    <a:pt x="6151" y="8572"/>
                  </a:moveTo>
                  <a:lnTo>
                    <a:pt x="0" y="8572"/>
                  </a:lnTo>
                  <a:lnTo>
                    <a:pt x="36127" y="8572"/>
                  </a:lnTo>
                  <a:lnTo>
                    <a:pt x="39628" y="7620"/>
                  </a:lnTo>
                  <a:lnTo>
                    <a:pt x="43550" y="6033"/>
                  </a:lnTo>
                  <a:lnTo>
                    <a:pt x="47752" y="4022"/>
                  </a:lnTo>
                  <a:lnTo>
                    <a:pt x="52141" y="2681"/>
                  </a:lnTo>
                  <a:lnTo>
                    <a:pt x="56655" y="1787"/>
                  </a:lnTo>
                  <a:lnTo>
                    <a:pt x="61251" y="1191"/>
                  </a:lnTo>
                  <a:lnTo>
                    <a:pt x="65903" y="794"/>
                  </a:lnTo>
                  <a:lnTo>
                    <a:pt x="70592" y="529"/>
                  </a:lnTo>
                  <a:lnTo>
                    <a:pt x="80829" y="235"/>
                  </a:lnTo>
                  <a:lnTo>
                    <a:pt x="1704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11"/>
            <p:cNvSpPr/>
            <p:nvPr/>
          </p:nvSpPr>
          <p:spPr>
            <a:xfrm>
              <a:off x="2471824" y="4766310"/>
              <a:ext cx="157077" cy="222886"/>
            </a:xfrm>
            <a:custGeom>
              <a:avLst/>
              <a:gdLst/>
              <a:ahLst/>
              <a:cxnLst/>
              <a:rect l="0" t="0" r="0" b="0"/>
              <a:pathLst>
                <a:path w="157077" h="222886">
                  <a:moveTo>
                    <a:pt x="7057" y="0"/>
                  </a:moveTo>
                  <a:lnTo>
                    <a:pt x="0" y="0"/>
                  </a:lnTo>
                  <a:lnTo>
                    <a:pt x="3731" y="4551"/>
                  </a:lnTo>
                  <a:lnTo>
                    <a:pt x="4840" y="6844"/>
                  </a:lnTo>
                  <a:lnTo>
                    <a:pt x="6071" y="11931"/>
                  </a:lnTo>
                  <a:lnTo>
                    <a:pt x="8736" y="17368"/>
                  </a:lnTo>
                  <a:lnTo>
                    <a:pt x="12566" y="23911"/>
                  </a:lnTo>
                  <a:lnTo>
                    <a:pt x="14698" y="28324"/>
                  </a:lnTo>
                  <a:lnTo>
                    <a:pt x="16913" y="33169"/>
                  </a:lnTo>
                  <a:lnTo>
                    <a:pt x="19184" y="37352"/>
                  </a:lnTo>
                  <a:lnTo>
                    <a:pt x="21492" y="41094"/>
                  </a:lnTo>
                  <a:lnTo>
                    <a:pt x="23824" y="44541"/>
                  </a:lnTo>
                  <a:lnTo>
                    <a:pt x="26172" y="48744"/>
                  </a:lnTo>
                  <a:lnTo>
                    <a:pt x="28532" y="53451"/>
                  </a:lnTo>
                  <a:lnTo>
                    <a:pt x="30899" y="58494"/>
                  </a:lnTo>
                  <a:lnTo>
                    <a:pt x="35645" y="69177"/>
                  </a:lnTo>
                  <a:lnTo>
                    <a:pt x="38021" y="74693"/>
                  </a:lnTo>
                  <a:lnTo>
                    <a:pt x="40400" y="79323"/>
                  </a:lnTo>
                  <a:lnTo>
                    <a:pt x="42779" y="83362"/>
                  </a:lnTo>
                  <a:lnTo>
                    <a:pt x="45159" y="87007"/>
                  </a:lnTo>
                  <a:lnTo>
                    <a:pt x="71263" y="123993"/>
                  </a:lnTo>
                  <a:lnTo>
                    <a:pt x="79230" y="136002"/>
                  </a:lnTo>
                  <a:lnTo>
                    <a:pt x="85335" y="145913"/>
                  </a:lnTo>
                  <a:lnTo>
                    <a:pt x="90198" y="154426"/>
                  </a:lnTo>
                  <a:lnTo>
                    <a:pt x="95028" y="161053"/>
                  </a:lnTo>
                  <a:lnTo>
                    <a:pt x="99836" y="166424"/>
                  </a:lnTo>
                  <a:lnTo>
                    <a:pt x="104628" y="170956"/>
                  </a:lnTo>
                  <a:lnTo>
                    <a:pt x="108617" y="174931"/>
                  </a:lnTo>
                  <a:lnTo>
                    <a:pt x="112070" y="178533"/>
                  </a:lnTo>
                  <a:lnTo>
                    <a:pt x="115165" y="181887"/>
                  </a:lnTo>
                  <a:lnTo>
                    <a:pt x="120722" y="188154"/>
                  </a:lnTo>
                  <a:lnTo>
                    <a:pt x="133179" y="202824"/>
                  </a:lnTo>
                  <a:lnTo>
                    <a:pt x="137988" y="208571"/>
                  </a:lnTo>
                  <a:lnTo>
                    <a:pt x="140382" y="210486"/>
                  </a:lnTo>
                  <a:lnTo>
                    <a:pt x="145158" y="212611"/>
                  </a:lnTo>
                  <a:lnTo>
                    <a:pt x="149927" y="216097"/>
                  </a:lnTo>
                  <a:lnTo>
                    <a:pt x="157076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12"/>
            <p:cNvSpPr/>
            <p:nvPr/>
          </p:nvSpPr>
          <p:spPr>
            <a:xfrm>
              <a:off x="2500312" y="4740592"/>
              <a:ext cx="171451" cy="231459"/>
            </a:xfrm>
            <a:custGeom>
              <a:avLst/>
              <a:gdLst/>
              <a:ahLst/>
              <a:cxnLst/>
              <a:rect l="0" t="0" r="0" b="0"/>
              <a:pathLst>
                <a:path w="171451" h="231459">
                  <a:moveTo>
                    <a:pt x="171450" y="0"/>
                  </a:moveTo>
                  <a:lnTo>
                    <a:pt x="165299" y="0"/>
                  </a:lnTo>
                  <a:lnTo>
                    <a:pt x="160808" y="4551"/>
                  </a:lnTo>
                  <a:lnTo>
                    <a:pt x="158799" y="5892"/>
                  </a:lnTo>
                  <a:lnTo>
                    <a:pt x="154450" y="7382"/>
                  </a:lnTo>
                  <a:lnTo>
                    <a:pt x="149872" y="10583"/>
                  </a:lnTo>
                  <a:lnTo>
                    <a:pt x="147540" y="12771"/>
                  </a:lnTo>
                  <a:lnTo>
                    <a:pt x="145191" y="16134"/>
                  </a:lnTo>
                  <a:lnTo>
                    <a:pt x="142832" y="20281"/>
                  </a:lnTo>
                  <a:lnTo>
                    <a:pt x="140465" y="24951"/>
                  </a:lnTo>
                  <a:lnTo>
                    <a:pt x="138093" y="29969"/>
                  </a:lnTo>
                  <a:lnTo>
                    <a:pt x="133341" y="40625"/>
                  </a:lnTo>
                  <a:lnTo>
                    <a:pt x="130169" y="46134"/>
                  </a:lnTo>
                  <a:lnTo>
                    <a:pt x="126467" y="51710"/>
                  </a:lnTo>
                  <a:lnTo>
                    <a:pt x="122412" y="57334"/>
                  </a:lnTo>
                  <a:lnTo>
                    <a:pt x="118120" y="63940"/>
                  </a:lnTo>
                  <a:lnTo>
                    <a:pt x="113672" y="71202"/>
                  </a:lnTo>
                  <a:lnTo>
                    <a:pt x="109119" y="78901"/>
                  </a:lnTo>
                  <a:lnTo>
                    <a:pt x="103702" y="85938"/>
                  </a:lnTo>
                  <a:lnTo>
                    <a:pt x="97710" y="92535"/>
                  </a:lnTo>
                  <a:lnTo>
                    <a:pt x="91334" y="98837"/>
                  </a:lnTo>
                  <a:lnTo>
                    <a:pt x="85495" y="105897"/>
                  </a:lnTo>
                  <a:lnTo>
                    <a:pt x="80016" y="113460"/>
                  </a:lnTo>
                  <a:lnTo>
                    <a:pt x="74775" y="121360"/>
                  </a:lnTo>
                  <a:lnTo>
                    <a:pt x="69694" y="129485"/>
                  </a:lnTo>
                  <a:lnTo>
                    <a:pt x="59815" y="146131"/>
                  </a:lnTo>
                  <a:lnTo>
                    <a:pt x="54958" y="153618"/>
                  </a:lnTo>
                  <a:lnTo>
                    <a:pt x="50132" y="160515"/>
                  </a:lnTo>
                  <a:lnTo>
                    <a:pt x="45328" y="167017"/>
                  </a:lnTo>
                  <a:lnTo>
                    <a:pt x="42125" y="173258"/>
                  </a:lnTo>
                  <a:lnTo>
                    <a:pt x="39989" y="179323"/>
                  </a:lnTo>
                  <a:lnTo>
                    <a:pt x="38566" y="185271"/>
                  </a:lnTo>
                  <a:lnTo>
                    <a:pt x="36029" y="190189"/>
                  </a:lnTo>
                  <a:lnTo>
                    <a:pt x="32751" y="194420"/>
                  </a:lnTo>
                  <a:lnTo>
                    <a:pt x="28978" y="198194"/>
                  </a:lnTo>
                  <a:lnTo>
                    <a:pt x="25669" y="201662"/>
                  </a:lnTo>
                  <a:lnTo>
                    <a:pt x="22669" y="204926"/>
                  </a:lnTo>
                  <a:lnTo>
                    <a:pt x="19875" y="208055"/>
                  </a:lnTo>
                  <a:lnTo>
                    <a:pt x="18013" y="211093"/>
                  </a:lnTo>
                  <a:lnTo>
                    <a:pt x="15943" y="217010"/>
                  </a:lnTo>
                  <a:lnTo>
                    <a:pt x="12907" y="222814"/>
                  </a:lnTo>
                  <a:lnTo>
                    <a:pt x="10986" y="225695"/>
                  </a:lnTo>
                  <a:lnTo>
                    <a:pt x="8911" y="227616"/>
                  </a:lnTo>
                  <a:lnTo>
                    <a:pt x="6734" y="228896"/>
                  </a:lnTo>
                  <a:lnTo>
                    <a:pt x="0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13"/>
            <p:cNvSpPr/>
            <p:nvPr/>
          </p:nvSpPr>
          <p:spPr>
            <a:xfrm>
              <a:off x="2907506" y="4697730"/>
              <a:ext cx="21432" cy="231458"/>
            </a:xfrm>
            <a:custGeom>
              <a:avLst/>
              <a:gdLst/>
              <a:ahLst/>
              <a:cxnLst/>
              <a:rect l="0" t="0" r="0" b="0"/>
              <a:pathLst>
                <a:path w="21432" h="231458">
                  <a:moveTo>
                    <a:pt x="0" y="0"/>
                  </a:moveTo>
                  <a:lnTo>
                    <a:pt x="0" y="17321"/>
                  </a:lnTo>
                  <a:lnTo>
                    <a:pt x="794" y="21072"/>
                  </a:lnTo>
                  <a:lnTo>
                    <a:pt x="2117" y="24525"/>
                  </a:lnTo>
                  <a:lnTo>
                    <a:pt x="3792" y="27781"/>
                  </a:lnTo>
                  <a:lnTo>
                    <a:pt x="4910" y="31855"/>
                  </a:lnTo>
                  <a:lnTo>
                    <a:pt x="5654" y="36477"/>
                  </a:lnTo>
                  <a:lnTo>
                    <a:pt x="6151" y="41463"/>
                  </a:lnTo>
                  <a:lnTo>
                    <a:pt x="6482" y="47644"/>
                  </a:lnTo>
                  <a:lnTo>
                    <a:pt x="6702" y="54623"/>
                  </a:lnTo>
                  <a:lnTo>
                    <a:pt x="7013" y="78097"/>
                  </a:lnTo>
                  <a:lnTo>
                    <a:pt x="7056" y="86355"/>
                  </a:lnTo>
                  <a:lnTo>
                    <a:pt x="7879" y="94717"/>
                  </a:lnTo>
                  <a:lnTo>
                    <a:pt x="9221" y="103150"/>
                  </a:lnTo>
                  <a:lnTo>
                    <a:pt x="10910" y="111629"/>
                  </a:lnTo>
                  <a:lnTo>
                    <a:pt x="12036" y="120139"/>
                  </a:lnTo>
                  <a:lnTo>
                    <a:pt x="12786" y="128670"/>
                  </a:lnTo>
                  <a:lnTo>
                    <a:pt x="13287" y="137215"/>
                  </a:lnTo>
                  <a:lnTo>
                    <a:pt x="13620" y="144817"/>
                  </a:lnTo>
                  <a:lnTo>
                    <a:pt x="13991" y="158342"/>
                  </a:lnTo>
                  <a:lnTo>
                    <a:pt x="14229" y="182548"/>
                  </a:lnTo>
                  <a:lnTo>
                    <a:pt x="14261" y="194162"/>
                  </a:lnTo>
                  <a:lnTo>
                    <a:pt x="15064" y="199926"/>
                  </a:lnTo>
                  <a:lnTo>
                    <a:pt x="16393" y="205674"/>
                  </a:lnTo>
                  <a:lnTo>
                    <a:pt x="20436" y="219485"/>
                  </a:lnTo>
                  <a:lnTo>
                    <a:pt x="20989" y="223914"/>
                  </a:lnTo>
                  <a:lnTo>
                    <a:pt x="21431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14"/>
            <p:cNvSpPr/>
            <p:nvPr/>
          </p:nvSpPr>
          <p:spPr>
            <a:xfrm>
              <a:off x="2821781" y="4800704"/>
              <a:ext cx="214313" cy="17042"/>
            </a:xfrm>
            <a:custGeom>
              <a:avLst/>
              <a:gdLst/>
              <a:ahLst/>
              <a:cxnLst/>
              <a:rect l="0" t="0" r="0" b="0"/>
              <a:pathLst>
                <a:path w="214313" h="17042">
                  <a:moveTo>
                    <a:pt x="0" y="17041"/>
                  </a:moveTo>
                  <a:lnTo>
                    <a:pt x="0" y="8821"/>
                  </a:lnTo>
                  <a:lnTo>
                    <a:pt x="5703" y="8538"/>
                  </a:lnTo>
                  <a:lnTo>
                    <a:pt x="54896" y="8469"/>
                  </a:lnTo>
                  <a:lnTo>
                    <a:pt x="59616" y="7516"/>
                  </a:lnTo>
                  <a:lnTo>
                    <a:pt x="64350" y="5928"/>
                  </a:lnTo>
                  <a:lnTo>
                    <a:pt x="69094" y="3918"/>
                  </a:lnTo>
                  <a:lnTo>
                    <a:pt x="73844" y="2577"/>
                  </a:lnTo>
                  <a:lnTo>
                    <a:pt x="78598" y="1683"/>
                  </a:lnTo>
                  <a:lnTo>
                    <a:pt x="83355" y="1087"/>
                  </a:lnTo>
                  <a:lnTo>
                    <a:pt x="88114" y="690"/>
                  </a:lnTo>
                  <a:lnTo>
                    <a:pt x="92874" y="425"/>
                  </a:lnTo>
                  <a:lnTo>
                    <a:pt x="102396" y="131"/>
                  </a:lnTo>
                  <a:lnTo>
                    <a:pt x="111920" y="0"/>
                  </a:lnTo>
                  <a:lnTo>
                    <a:pt x="117476" y="918"/>
                  </a:lnTo>
                  <a:lnTo>
                    <a:pt x="123561" y="2483"/>
                  </a:lnTo>
                  <a:lnTo>
                    <a:pt x="129999" y="4477"/>
                  </a:lnTo>
                  <a:lnTo>
                    <a:pt x="135878" y="5808"/>
                  </a:lnTo>
                  <a:lnTo>
                    <a:pt x="141385" y="6695"/>
                  </a:lnTo>
                  <a:lnTo>
                    <a:pt x="146644" y="7286"/>
                  </a:lnTo>
                  <a:lnTo>
                    <a:pt x="151738" y="7680"/>
                  </a:lnTo>
                  <a:lnTo>
                    <a:pt x="156721" y="7943"/>
                  </a:lnTo>
                  <a:lnTo>
                    <a:pt x="166491" y="8235"/>
                  </a:lnTo>
                  <a:lnTo>
                    <a:pt x="214312" y="8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15"/>
            <p:cNvSpPr/>
            <p:nvPr/>
          </p:nvSpPr>
          <p:spPr>
            <a:xfrm>
              <a:off x="3164709" y="4646295"/>
              <a:ext cx="14260" cy="222886"/>
            </a:xfrm>
            <a:custGeom>
              <a:avLst/>
              <a:gdLst/>
              <a:ahLst/>
              <a:cxnLst/>
              <a:rect l="0" t="0" r="0" b="0"/>
              <a:pathLst>
                <a:path w="14260" h="222886">
                  <a:moveTo>
                    <a:pt x="14259" y="0"/>
                  </a:moveTo>
                  <a:lnTo>
                    <a:pt x="14259" y="91454"/>
                  </a:lnTo>
                  <a:lnTo>
                    <a:pt x="13466" y="98117"/>
                  </a:lnTo>
                  <a:lnTo>
                    <a:pt x="12143" y="105416"/>
                  </a:lnTo>
                  <a:lnTo>
                    <a:pt x="10467" y="113140"/>
                  </a:lnTo>
                  <a:lnTo>
                    <a:pt x="9350" y="120195"/>
                  </a:lnTo>
                  <a:lnTo>
                    <a:pt x="8605" y="126802"/>
                  </a:lnTo>
                  <a:lnTo>
                    <a:pt x="8109" y="133112"/>
                  </a:lnTo>
                  <a:lnTo>
                    <a:pt x="6984" y="139224"/>
                  </a:lnTo>
                  <a:lnTo>
                    <a:pt x="5440" y="145203"/>
                  </a:lnTo>
                  <a:lnTo>
                    <a:pt x="3617" y="151095"/>
                  </a:lnTo>
                  <a:lnTo>
                    <a:pt x="2402" y="156927"/>
                  </a:lnTo>
                  <a:lnTo>
                    <a:pt x="1592" y="162721"/>
                  </a:lnTo>
                  <a:lnTo>
                    <a:pt x="1052" y="168488"/>
                  </a:lnTo>
                  <a:lnTo>
                    <a:pt x="692" y="174238"/>
                  </a:lnTo>
                  <a:lnTo>
                    <a:pt x="452" y="179976"/>
                  </a:lnTo>
                  <a:lnTo>
                    <a:pt x="114" y="194614"/>
                  </a:lnTo>
                  <a:lnTo>
                    <a:pt x="0" y="208093"/>
                  </a:lnTo>
                  <a:lnTo>
                    <a:pt x="784" y="211118"/>
                  </a:lnTo>
                  <a:lnTo>
                    <a:pt x="2101" y="214088"/>
                  </a:lnTo>
                  <a:lnTo>
                    <a:pt x="7116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316"/>
            <p:cNvSpPr/>
            <p:nvPr/>
          </p:nvSpPr>
          <p:spPr>
            <a:xfrm>
              <a:off x="3286125" y="4603437"/>
              <a:ext cx="157128" cy="239619"/>
            </a:xfrm>
            <a:custGeom>
              <a:avLst/>
              <a:gdLst/>
              <a:ahLst/>
              <a:cxnLst/>
              <a:rect l="0" t="0" r="0" b="0"/>
              <a:pathLst>
                <a:path w="157128" h="239619">
                  <a:moveTo>
                    <a:pt x="14287" y="17141"/>
                  </a:moveTo>
                  <a:lnTo>
                    <a:pt x="25136" y="17141"/>
                  </a:lnTo>
                  <a:lnTo>
                    <a:pt x="25488" y="18093"/>
                  </a:lnTo>
                  <a:lnTo>
                    <a:pt x="24930" y="19681"/>
                  </a:lnTo>
                  <a:lnTo>
                    <a:pt x="23764" y="21691"/>
                  </a:lnTo>
                  <a:lnTo>
                    <a:pt x="22468" y="26466"/>
                  </a:lnTo>
                  <a:lnTo>
                    <a:pt x="21892" y="31763"/>
                  </a:lnTo>
                  <a:lnTo>
                    <a:pt x="21636" y="37291"/>
                  </a:lnTo>
                  <a:lnTo>
                    <a:pt x="20774" y="41051"/>
                  </a:lnTo>
                  <a:lnTo>
                    <a:pt x="19405" y="45464"/>
                  </a:lnTo>
                  <a:lnTo>
                    <a:pt x="17700" y="50310"/>
                  </a:lnTo>
                  <a:lnTo>
                    <a:pt x="15768" y="55446"/>
                  </a:lnTo>
                  <a:lnTo>
                    <a:pt x="11506" y="66233"/>
                  </a:lnTo>
                  <a:lnTo>
                    <a:pt x="10052" y="70824"/>
                  </a:lnTo>
                  <a:lnTo>
                    <a:pt x="9082" y="74837"/>
                  </a:lnTo>
                  <a:lnTo>
                    <a:pt x="8436" y="78465"/>
                  </a:lnTo>
                  <a:lnTo>
                    <a:pt x="7211" y="82788"/>
                  </a:lnTo>
                  <a:lnTo>
                    <a:pt x="5601" y="87576"/>
                  </a:lnTo>
                  <a:lnTo>
                    <a:pt x="3734" y="92672"/>
                  </a:lnTo>
                  <a:lnTo>
                    <a:pt x="2490" y="97975"/>
                  </a:lnTo>
                  <a:lnTo>
                    <a:pt x="1659" y="103415"/>
                  </a:lnTo>
                  <a:lnTo>
                    <a:pt x="1106" y="108947"/>
                  </a:lnTo>
                  <a:lnTo>
                    <a:pt x="737" y="114540"/>
                  </a:lnTo>
                  <a:lnTo>
                    <a:pt x="492" y="120173"/>
                  </a:lnTo>
                  <a:lnTo>
                    <a:pt x="218" y="131513"/>
                  </a:lnTo>
                  <a:lnTo>
                    <a:pt x="8" y="172613"/>
                  </a:lnTo>
                  <a:lnTo>
                    <a:pt x="0" y="212746"/>
                  </a:lnTo>
                  <a:lnTo>
                    <a:pt x="794" y="217077"/>
                  </a:lnTo>
                  <a:lnTo>
                    <a:pt x="3792" y="224428"/>
                  </a:lnTo>
                  <a:lnTo>
                    <a:pt x="5703" y="226770"/>
                  </a:lnTo>
                  <a:lnTo>
                    <a:pt x="7771" y="228331"/>
                  </a:lnTo>
                  <a:lnTo>
                    <a:pt x="9943" y="229372"/>
                  </a:lnTo>
                  <a:lnTo>
                    <a:pt x="14473" y="233068"/>
                  </a:lnTo>
                  <a:lnTo>
                    <a:pt x="16792" y="235387"/>
                  </a:lnTo>
                  <a:lnTo>
                    <a:pt x="19132" y="236933"/>
                  </a:lnTo>
                  <a:lnTo>
                    <a:pt x="23849" y="238651"/>
                  </a:lnTo>
                  <a:lnTo>
                    <a:pt x="28591" y="239415"/>
                  </a:lnTo>
                  <a:lnTo>
                    <a:pt x="30967" y="239618"/>
                  </a:lnTo>
                  <a:lnTo>
                    <a:pt x="37313" y="237848"/>
                  </a:lnTo>
                  <a:lnTo>
                    <a:pt x="46307" y="234764"/>
                  </a:lnTo>
                  <a:lnTo>
                    <a:pt x="57065" y="230803"/>
                  </a:lnTo>
                  <a:lnTo>
                    <a:pt x="65824" y="227210"/>
                  </a:lnTo>
                  <a:lnTo>
                    <a:pt x="73251" y="223861"/>
                  </a:lnTo>
                  <a:lnTo>
                    <a:pt x="79790" y="220677"/>
                  </a:lnTo>
                  <a:lnTo>
                    <a:pt x="85737" y="216649"/>
                  </a:lnTo>
                  <a:lnTo>
                    <a:pt x="91289" y="212058"/>
                  </a:lnTo>
                  <a:lnTo>
                    <a:pt x="96578" y="207094"/>
                  </a:lnTo>
                  <a:lnTo>
                    <a:pt x="100898" y="202831"/>
                  </a:lnTo>
                  <a:lnTo>
                    <a:pt x="104571" y="199037"/>
                  </a:lnTo>
                  <a:lnTo>
                    <a:pt x="107814" y="195554"/>
                  </a:lnTo>
                  <a:lnTo>
                    <a:pt x="110770" y="191328"/>
                  </a:lnTo>
                  <a:lnTo>
                    <a:pt x="113534" y="186606"/>
                  </a:lnTo>
                  <a:lnTo>
                    <a:pt x="116170" y="181552"/>
                  </a:lnTo>
                  <a:lnTo>
                    <a:pt x="118722" y="176278"/>
                  </a:lnTo>
                  <a:lnTo>
                    <a:pt x="123673" y="165338"/>
                  </a:lnTo>
                  <a:lnTo>
                    <a:pt x="126899" y="160707"/>
                  </a:lnTo>
                  <a:lnTo>
                    <a:pt x="130636" y="156667"/>
                  </a:lnTo>
                  <a:lnTo>
                    <a:pt x="134716" y="153020"/>
                  </a:lnTo>
                  <a:lnTo>
                    <a:pt x="137435" y="148684"/>
                  </a:lnTo>
                  <a:lnTo>
                    <a:pt x="139249" y="143889"/>
                  </a:lnTo>
                  <a:lnTo>
                    <a:pt x="140457" y="138787"/>
                  </a:lnTo>
                  <a:lnTo>
                    <a:pt x="142057" y="133481"/>
                  </a:lnTo>
                  <a:lnTo>
                    <a:pt x="143917" y="128038"/>
                  </a:lnTo>
                  <a:lnTo>
                    <a:pt x="145951" y="122504"/>
                  </a:lnTo>
                  <a:lnTo>
                    <a:pt x="150327" y="111277"/>
                  </a:lnTo>
                  <a:lnTo>
                    <a:pt x="152605" y="105615"/>
                  </a:lnTo>
                  <a:lnTo>
                    <a:pt x="154124" y="99936"/>
                  </a:lnTo>
                  <a:lnTo>
                    <a:pt x="155137" y="94246"/>
                  </a:lnTo>
                  <a:lnTo>
                    <a:pt x="155812" y="88546"/>
                  </a:lnTo>
                  <a:lnTo>
                    <a:pt x="156262" y="83794"/>
                  </a:lnTo>
                  <a:lnTo>
                    <a:pt x="156562" y="79674"/>
                  </a:lnTo>
                  <a:lnTo>
                    <a:pt x="156762" y="75975"/>
                  </a:lnTo>
                  <a:lnTo>
                    <a:pt x="156895" y="71603"/>
                  </a:lnTo>
                  <a:lnTo>
                    <a:pt x="157109" y="53439"/>
                  </a:lnTo>
                  <a:lnTo>
                    <a:pt x="157127" y="49913"/>
                  </a:lnTo>
                  <a:lnTo>
                    <a:pt x="156345" y="46609"/>
                  </a:lnTo>
                  <a:lnTo>
                    <a:pt x="153360" y="40397"/>
                  </a:lnTo>
                  <a:lnTo>
                    <a:pt x="149387" y="34462"/>
                  </a:lnTo>
                  <a:lnTo>
                    <a:pt x="147216" y="31545"/>
                  </a:lnTo>
                  <a:lnTo>
                    <a:pt x="144181" y="28649"/>
                  </a:lnTo>
                  <a:lnTo>
                    <a:pt x="140571" y="25765"/>
                  </a:lnTo>
                  <a:lnTo>
                    <a:pt x="136576" y="22890"/>
                  </a:lnTo>
                  <a:lnTo>
                    <a:pt x="133119" y="20021"/>
                  </a:lnTo>
                  <a:lnTo>
                    <a:pt x="130021" y="17156"/>
                  </a:lnTo>
                  <a:lnTo>
                    <a:pt x="127162" y="14293"/>
                  </a:lnTo>
                  <a:lnTo>
                    <a:pt x="123668" y="11432"/>
                  </a:lnTo>
                  <a:lnTo>
                    <a:pt x="119751" y="8572"/>
                  </a:lnTo>
                  <a:lnTo>
                    <a:pt x="115553" y="5714"/>
                  </a:lnTo>
                  <a:lnTo>
                    <a:pt x="111167" y="3808"/>
                  </a:lnTo>
                  <a:lnTo>
                    <a:pt x="106655" y="2537"/>
                  </a:lnTo>
                  <a:lnTo>
                    <a:pt x="102059" y="1690"/>
                  </a:lnTo>
                  <a:lnTo>
                    <a:pt x="96614" y="1125"/>
                  </a:lnTo>
                  <a:lnTo>
                    <a:pt x="90603" y="749"/>
                  </a:lnTo>
                  <a:lnTo>
                    <a:pt x="78368" y="330"/>
                  </a:lnTo>
                  <a:lnTo>
                    <a:pt x="52673" y="40"/>
                  </a:lnTo>
                  <a:lnTo>
                    <a:pt x="23837" y="0"/>
                  </a:lnTo>
                  <a:lnTo>
                    <a:pt x="19860" y="951"/>
                  </a:lnTo>
                  <a:lnTo>
                    <a:pt x="16415" y="2537"/>
                  </a:lnTo>
                  <a:lnTo>
                    <a:pt x="7143" y="85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317"/>
            <p:cNvSpPr/>
            <p:nvPr/>
          </p:nvSpPr>
          <p:spPr>
            <a:xfrm>
              <a:off x="2450306" y="5057775"/>
              <a:ext cx="1021557" cy="17146"/>
            </a:xfrm>
            <a:custGeom>
              <a:avLst/>
              <a:gdLst/>
              <a:ahLst/>
              <a:cxnLst/>
              <a:rect l="0" t="0" r="0" b="0"/>
              <a:pathLst>
                <a:path w="1021557" h="17146">
                  <a:moveTo>
                    <a:pt x="0" y="8572"/>
                  </a:moveTo>
                  <a:lnTo>
                    <a:pt x="10642" y="8572"/>
                  </a:lnTo>
                  <a:lnTo>
                    <a:pt x="12651" y="9525"/>
                  </a:lnTo>
                  <a:lnTo>
                    <a:pt x="14784" y="11113"/>
                  </a:lnTo>
                  <a:lnTo>
                    <a:pt x="16999" y="13123"/>
                  </a:lnTo>
                  <a:lnTo>
                    <a:pt x="19271" y="14464"/>
                  </a:lnTo>
                  <a:lnTo>
                    <a:pt x="21578" y="15357"/>
                  </a:lnTo>
                  <a:lnTo>
                    <a:pt x="23911" y="15954"/>
                  </a:lnTo>
                  <a:lnTo>
                    <a:pt x="27053" y="16350"/>
                  </a:lnTo>
                  <a:lnTo>
                    <a:pt x="34778" y="16791"/>
                  </a:lnTo>
                  <a:lnTo>
                    <a:pt x="62039" y="17114"/>
                  </a:lnTo>
                  <a:lnTo>
                    <a:pt x="192193" y="17145"/>
                  </a:lnTo>
                  <a:lnTo>
                    <a:pt x="200360" y="16192"/>
                  </a:lnTo>
                  <a:lnTo>
                    <a:pt x="208979" y="14605"/>
                  </a:lnTo>
                  <a:lnTo>
                    <a:pt x="217901" y="12594"/>
                  </a:lnTo>
                  <a:lnTo>
                    <a:pt x="227023" y="11253"/>
                  </a:lnTo>
                  <a:lnTo>
                    <a:pt x="236280" y="10359"/>
                  </a:lnTo>
                  <a:lnTo>
                    <a:pt x="245626" y="9764"/>
                  </a:lnTo>
                  <a:lnTo>
                    <a:pt x="266595" y="9102"/>
                  </a:lnTo>
                  <a:lnTo>
                    <a:pt x="308601" y="8677"/>
                  </a:lnTo>
                  <a:lnTo>
                    <a:pt x="319240" y="7690"/>
                  </a:lnTo>
                  <a:lnTo>
                    <a:pt x="330302" y="6079"/>
                  </a:lnTo>
                  <a:lnTo>
                    <a:pt x="341645" y="4053"/>
                  </a:lnTo>
                  <a:lnTo>
                    <a:pt x="352382" y="2702"/>
                  </a:lnTo>
                  <a:lnTo>
                    <a:pt x="362715" y="1801"/>
                  </a:lnTo>
                  <a:lnTo>
                    <a:pt x="372779" y="1201"/>
                  </a:lnTo>
                  <a:lnTo>
                    <a:pt x="394544" y="534"/>
                  </a:lnTo>
                  <a:lnTo>
                    <a:pt x="747410" y="0"/>
                  </a:lnTo>
                  <a:lnTo>
                    <a:pt x="908804" y="7778"/>
                  </a:lnTo>
                  <a:lnTo>
                    <a:pt x="930169" y="8219"/>
                  </a:lnTo>
                  <a:lnTo>
                    <a:pt x="939200" y="9290"/>
                  </a:lnTo>
                  <a:lnTo>
                    <a:pt x="947602" y="10955"/>
                  </a:lnTo>
                  <a:lnTo>
                    <a:pt x="955585" y="13018"/>
                  </a:lnTo>
                  <a:lnTo>
                    <a:pt x="962494" y="14394"/>
                  </a:lnTo>
                  <a:lnTo>
                    <a:pt x="968688" y="15311"/>
                  </a:lnTo>
                  <a:lnTo>
                    <a:pt x="974404" y="15922"/>
                  </a:lnTo>
                  <a:lnTo>
                    <a:pt x="979803" y="16330"/>
                  </a:lnTo>
                  <a:lnTo>
                    <a:pt x="990034" y="16783"/>
                  </a:lnTo>
                  <a:lnTo>
                    <a:pt x="1021556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318"/>
            <p:cNvSpPr/>
            <p:nvPr/>
          </p:nvSpPr>
          <p:spPr>
            <a:xfrm>
              <a:off x="2736118" y="5109245"/>
              <a:ext cx="228539" cy="247343"/>
            </a:xfrm>
            <a:custGeom>
              <a:avLst/>
              <a:gdLst/>
              <a:ahLst/>
              <a:cxnLst/>
              <a:rect l="0" t="0" r="0" b="0"/>
              <a:pathLst>
                <a:path w="228539" h="247343">
                  <a:moveTo>
                    <a:pt x="28513" y="102835"/>
                  </a:moveTo>
                  <a:lnTo>
                    <a:pt x="21369" y="102835"/>
                  </a:lnTo>
                  <a:lnTo>
                    <a:pt x="15218" y="95454"/>
                  </a:lnTo>
                  <a:lnTo>
                    <a:pt x="14667" y="92252"/>
                  </a:lnTo>
                  <a:lnTo>
                    <a:pt x="14312" y="86986"/>
                  </a:lnTo>
                  <a:lnTo>
                    <a:pt x="16381" y="83726"/>
                  </a:lnTo>
                  <a:lnTo>
                    <a:pt x="18043" y="81524"/>
                  </a:lnTo>
                  <a:lnTo>
                    <a:pt x="19152" y="79102"/>
                  </a:lnTo>
                  <a:lnTo>
                    <a:pt x="20383" y="73872"/>
                  </a:lnTo>
                  <a:lnTo>
                    <a:pt x="23048" y="68373"/>
                  </a:lnTo>
                  <a:lnTo>
                    <a:pt x="24869" y="65572"/>
                  </a:lnTo>
                  <a:lnTo>
                    <a:pt x="26894" y="59921"/>
                  </a:lnTo>
                  <a:lnTo>
                    <a:pt x="27433" y="57081"/>
                  </a:lnTo>
                  <a:lnTo>
                    <a:pt x="30150" y="51385"/>
                  </a:lnTo>
                  <a:lnTo>
                    <a:pt x="31985" y="48532"/>
                  </a:lnTo>
                  <a:lnTo>
                    <a:pt x="34025" y="42823"/>
                  </a:lnTo>
                  <a:lnTo>
                    <a:pt x="34569" y="39967"/>
                  </a:lnTo>
                  <a:lnTo>
                    <a:pt x="37290" y="34254"/>
                  </a:lnTo>
                  <a:lnTo>
                    <a:pt x="41145" y="28539"/>
                  </a:lnTo>
                  <a:lnTo>
                    <a:pt x="45504" y="22825"/>
                  </a:lnTo>
                  <a:lnTo>
                    <a:pt x="52421" y="14253"/>
                  </a:lnTo>
                  <a:lnTo>
                    <a:pt x="54770" y="12347"/>
                  </a:lnTo>
                  <a:lnTo>
                    <a:pt x="61869" y="8714"/>
                  </a:lnTo>
                  <a:lnTo>
                    <a:pt x="69000" y="2981"/>
                  </a:lnTo>
                  <a:lnTo>
                    <a:pt x="73759" y="1305"/>
                  </a:lnTo>
                  <a:lnTo>
                    <a:pt x="78520" y="561"/>
                  </a:lnTo>
                  <a:lnTo>
                    <a:pt x="85516" y="43"/>
                  </a:lnTo>
                  <a:lnTo>
                    <a:pt x="89037" y="0"/>
                  </a:lnTo>
                  <a:lnTo>
                    <a:pt x="91087" y="941"/>
                  </a:lnTo>
                  <a:lnTo>
                    <a:pt x="97765" y="5863"/>
                  </a:lnTo>
                  <a:lnTo>
                    <a:pt x="102419" y="7349"/>
                  </a:lnTo>
                  <a:lnTo>
                    <a:pt x="103977" y="8698"/>
                  </a:lnTo>
                  <a:lnTo>
                    <a:pt x="105016" y="10549"/>
                  </a:lnTo>
                  <a:lnTo>
                    <a:pt x="105709" y="12736"/>
                  </a:lnTo>
                  <a:lnTo>
                    <a:pt x="110476" y="20365"/>
                  </a:lnTo>
                  <a:lnTo>
                    <a:pt x="111730" y="23090"/>
                  </a:lnTo>
                  <a:lnTo>
                    <a:pt x="113123" y="28658"/>
                  </a:lnTo>
                  <a:lnTo>
                    <a:pt x="115859" y="34307"/>
                  </a:lnTo>
                  <a:lnTo>
                    <a:pt x="117700" y="37147"/>
                  </a:lnTo>
                  <a:lnTo>
                    <a:pt x="119746" y="42843"/>
                  </a:lnTo>
                  <a:lnTo>
                    <a:pt x="120654" y="49502"/>
                  </a:lnTo>
                  <a:lnTo>
                    <a:pt x="120897" y="53945"/>
                  </a:lnTo>
                  <a:lnTo>
                    <a:pt x="121058" y="58811"/>
                  </a:lnTo>
                  <a:lnTo>
                    <a:pt x="120372" y="63008"/>
                  </a:lnTo>
                  <a:lnTo>
                    <a:pt x="116408" y="73466"/>
                  </a:lnTo>
                  <a:lnTo>
                    <a:pt x="115203" y="79622"/>
                  </a:lnTo>
                  <a:lnTo>
                    <a:pt x="112550" y="85533"/>
                  </a:lnTo>
                  <a:lnTo>
                    <a:pt x="110731" y="88443"/>
                  </a:lnTo>
                  <a:lnTo>
                    <a:pt x="108711" y="94216"/>
                  </a:lnTo>
                  <a:lnTo>
                    <a:pt x="107019" y="100909"/>
                  </a:lnTo>
                  <a:lnTo>
                    <a:pt x="105456" y="105361"/>
                  </a:lnTo>
                  <a:lnTo>
                    <a:pt x="103621" y="110234"/>
                  </a:lnTo>
                  <a:lnTo>
                    <a:pt x="101604" y="113482"/>
                  </a:lnTo>
                  <a:lnTo>
                    <a:pt x="99465" y="115649"/>
                  </a:lnTo>
                  <a:lnTo>
                    <a:pt x="94972" y="119007"/>
                  </a:lnTo>
                  <a:lnTo>
                    <a:pt x="90329" y="123675"/>
                  </a:lnTo>
                  <a:lnTo>
                    <a:pt x="88774" y="126254"/>
                  </a:lnTo>
                  <a:lnTo>
                    <a:pt x="87045" y="131658"/>
                  </a:lnTo>
                  <a:lnTo>
                    <a:pt x="84997" y="134433"/>
                  </a:lnTo>
                  <a:lnTo>
                    <a:pt x="78488" y="140056"/>
                  </a:lnTo>
                  <a:lnTo>
                    <a:pt x="72420" y="145730"/>
                  </a:lnTo>
                  <a:lnTo>
                    <a:pt x="67077" y="151426"/>
                  </a:lnTo>
                  <a:lnTo>
                    <a:pt x="62057" y="157134"/>
                  </a:lnTo>
                  <a:lnTo>
                    <a:pt x="59607" y="159037"/>
                  </a:lnTo>
                  <a:lnTo>
                    <a:pt x="54768" y="161151"/>
                  </a:lnTo>
                  <a:lnTo>
                    <a:pt x="49971" y="164631"/>
                  </a:lnTo>
                  <a:lnTo>
                    <a:pt x="47581" y="166892"/>
                  </a:lnTo>
                  <a:lnTo>
                    <a:pt x="42808" y="169404"/>
                  </a:lnTo>
                  <a:lnTo>
                    <a:pt x="40424" y="170075"/>
                  </a:lnTo>
                  <a:lnTo>
                    <a:pt x="35659" y="173359"/>
                  </a:lnTo>
                  <a:lnTo>
                    <a:pt x="33277" y="175569"/>
                  </a:lnTo>
                  <a:lnTo>
                    <a:pt x="28514" y="178024"/>
                  </a:lnTo>
                  <a:lnTo>
                    <a:pt x="26132" y="178678"/>
                  </a:lnTo>
                  <a:lnTo>
                    <a:pt x="21369" y="181945"/>
                  </a:lnTo>
                  <a:lnTo>
                    <a:pt x="15813" y="187525"/>
                  </a:lnTo>
                  <a:lnTo>
                    <a:pt x="8052" y="196355"/>
                  </a:lnTo>
                  <a:lnTo>
                    <a:pt x="5347" y="200424"/>
                  </a:lnTo>
                  <a:lnTo>
                    <a:pt x="2342" y="207485"/>
                  </a:lnTo>
                  <a:lnTo>
                    <a:pt x="1006" y="213799"/>
                  </a:lnTo>
                  <a:lnTo>
                    <a:pt x="149" y="221062"/>
                  </a:lnTo>
                  <a:lnTo>
                    <a:pt x="0" y="226871"/>
                  </a:lnTo>
                  <a:lnTo>
                    <a:pt x="1567" y="228388"/>
                  </a:lnTo>
                  <a:lnTo>
                    <a:pt x="7541" y="230074"/>
                  </a:lnTo>
                  <a:lnTo>
                    <a:pt x="9769" y="231476"/>
                  </a:lnTo>
                  <a:lnTo>
                    <a:pt x="11255" y="233363"/>
                  </a:lnTo>
                  <a:lnTo>
                    <a:pt x="12245" y="235574"/>
                  </a:lnTo>
                  <a:lnTo>
                    <a:pt x="13699" y="237048"/>
                  </a:lnTo>
                  <a:lnTo>
                    <a:pt x="15462" y="238030"/>
                  </a:lnTo>
                  <a:lnTo>
                    <a:pt x="19537" y="239121"/>
                  </a:lnTo>
                  <a:lnTo>
                    <a:pt x="23994" y="239607"/>
                  </a:lnTo>
                  <a:lnTo>
                    <a:pt x="26294" y="240688"/>
                  </a:lnTo>
                  <a:lnTo>
                    <a:pt x="30966" y="244431"/>
                  </a:lnTo>
                  <a:lnTo>
                    <a:pt x="37805" y="246729"/>
                  </a:lnTo>
                  <a:lnTo>
                    <a:pt x="41851" y="247342"/>
                  </a:lnTo>
                  <a:lnTo>
                    <a:pt x="46137" y="246798"/>
                  </a:lnTo>
                  <a:lnTo>
                    <a:pt x="50581" y="245483"/>
                  </a:lnTo>
                  <a:lnTo>
                    <a:pt x="55131" y="243653"/>
                  </a:lnTo>
                  <a:lnTo>
                    <a:pt x="58958" y="242434"/>
                  </a:lnTo>
                  <a:lnTo>
                    <a:pt x="65328" y="241079"/>
                  </a:lnTo>
                  <a:lnTo>
                    <a:pt x="68931" y="240717"/>
                  </a:lnTo>
                  <a:lnTo>
                    <a:pt x="72921" y="240477"/>
                  </a:lnTo>
                  <a:lnTo>
                    <a:pt x="77168" y="240316"/>
                  </a:lnTo>
                  <a:lnTo>
                    <a:pt x="94523" y="240090"/>
                  </a:lnTo>
                  <a:lnTo>
                    <a:pt x="100301" y="239106"/>
                  </a:lnTo>
                  <a:lnTo>
                    <a:pt x="105740" y="237497"/>
                  </a:lnTo>
                  <a:lnTo>
                    <a:pt x="110954" y="235472"/>
                  </a:lnTo>
                  <a:lnTo>
                    <a:pt x="116017" y="234122"/>
                  </a:lnTo>
                  <a:lnTo>
                    <a:pt x="120980" y="233222"/>
                  </a:lnTo>
                  <a:lnTo>
                    <a:pt x="125877" y="232622"/>
                  </a:lnTo>
                  <a:lnTo>
                    <a:pt x="131522" y="232222"/>
                  </a:lnTo>
                  <a:lnTo>
                    <a:pt x="144145" y="231778"/>
                  </a:lnTo>
                  <a:lnTo>
                    <a:pt x="175849" y="231454"/>
                  </a:lnTo>
                  <a:lnTo>
                    <a:pt x="228538" y="2314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Find the inverse of the following functions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9) </a:t>
            </a:r>
            <a:r>
              <a:rPr lang="en-US" dirty="0"/>
              <a:t>f(x)= x</a:t>
            </a:r>
            <a:r>
              <a:rPr lang="en-US" baseline="30000" dirty="0"/>
              <a:t>2</a:t>
            </a:r>
            <a:r>
              <a:rPr lang="en-US" dirty="0"/>
              <a:t>+12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4579143" y="1748799"/>
            <a:ext cx="2393158" cy="2820330"/>
            <a:chOff x="4579143" y="1748799"/>
            <a:chExt cx="2393158" cy="2820330"/>
          </a:xfrm>
        </p:grpSpPr>
        <p:sp>
          <p:nvSpPr>
            <p:cNvPr id="4" name="SMARTInkAnnotation223"/>
            <p:cNvSpPr/>
            <p:nvPr/>
          </p:nvSpPr>
          <p:spPr>
            <a:xfrm>
              <a:off x="4600575" y="1808801"/>
              <a:ext cx="271065" cy="368602"/>
            </a:xfrm>
            <a:custGeom>
              <a:avLst/>
              <a:gdLst/>
              <a:ahLst/>
              <a:cxnLst/>
              <a:rect l="0" t="0" r="0" b="0"/>
              <a:pathLst>
                <a:path w="271065" h="368602">
                  <a:moveTo>
                    <a:pt x="0" y="8569"/>
                  </a:moveTo>
                  <a:lnTo>
                    <a:pt x="3792" y="13120"/>
                  </a:lnTo>
                  <a:lnTo>
                    <a:pt x="4909" y="15413"/>
                  </a:lnTo>
                  <a:lnTo>
                    <a:pt x="7056" y="25256"/>
                  </a:lnTo>
                  <a:lnTo>
                    <a:pt x="10910" y="30129"/>
                  </a:lnTo>
                  <a:lnTo>
                    <a:pt x="12036" y="32467"/>
                  </a:lnTo>
                  <a:lnTo>
                    <a:pt x="13991" y="41302"/>
                  </a:lnTo>
                  <a:lnTo>
                    <a:pt x="22019" y="51979"/>
                  </a:lnTo>
                  <a:lnTo>
                    <a:pt x="24204" y="54654"/>
                  </a:lnTo>
                  <a:lnTo>
                    <a:pt x="25661" y="57390"/>
                  </a:lnTo>
                  <a:lnTo>
                    <a:pt x="28506" y="65791"/>
                  </a:lnTo>
                  <a:lnTo>
                    <a:pt x="36176" y="77163"/>
                  </a:lnTo>
                  <a:lnTo>
                    <a:pt x="38404" y="80016"/>
                  </a:lnTo>
                  <a:lnTo>
                    <a:pt x="39890" y="82870"/>
                  </a:lnTo>
                  <a:lnTo>
                    <a:pt x="42775" y="91438"/>
                  </a:lnTo>
                  <a:lnTo>
                    <a:pt x="50460" y="102867"/>
                  </a:lnTo>
                  <a:lnTo>
                    <a:pt x="57284" y="111439"/>
                  </a:lnTo>
                  <a:lnTo>
                    <a:pt x="59621" y="114296"/>
                  </a:lnTo>
                  <a:lnTo>
                    <a:pt x="61178" y="117154"/>
                  </a:lnTo>
                  <a:lnTo>
                    <a:pt x="64165" y="125726"/>
                  </a:lnTo>
                  <a:lnTo>
                    <a:pt x="71882" y="137156"/>
                  </a:lnTo>
                  <a:lnTo>
                    <a:pt x="74116" y="140014"/>
                  </a:lnTo>
                  <a:lnTo>
                    <a:pt x="76398" y="141919"/>
                  </a:lnTo>
                  <a:lnTo>
                    <a:pt x="81050" y="144035"/>
                  </a:lnTo>
                  <a:lnTo>
                    <a:pt x="88132" y="145227"/>
                  </a:lnTo>
                  <a:lnTo>
                    <a:pt x="95258" y="145580"/>
                  </a:lnTo>
                  <a:lnTo>
                    <a:pt x="115688" y="145716"/>
                  </a:lnTo>
                  <a:lnTo>
                    <a:pt x="118400" y="144767"/>
                  </a:lnTo>
                  <a:lnTo>
                    <a:pt x="126804" y="138882"/>
                  </a:lnTo>
                  <a:lnTo>
                    <a:pt x="134674" y="133796"/>
                  </a:lnTo>
                  <a:lnTo>
                    <a:pt x="141347" y="128360"/>
                  </a:lnTo>
                  <a:lnTo>
                    <a:pt x="149566" y="119945"/>
                  </a:lnTo>
                  <a:lnTo>
                    <a:pt x="157029" y="111419"/>
                  </a:lnTo>
                  <a:lnTo>
                    <a:pt x="161866" y="104763"/>
                  </a:lnTo>
                  <a:lnTo>
                    <a:pt x="166661" y="95454"/>
                  </a:lnTo>
                  <a:lnTo>
                    <a:pt x="171438" y="84967"/>
                  </a:lnTo>
                  <a:lnTo>
                    <a:pt x="176207" y="74909"/>
                  </a:lnTo>
                  <a:lnTo>
                    <a:pt x="182561" y="63891"/>
                  </a:lnTo>
                  <a:lnTo>
                    <a:pt x="184325" y="57604"/>
                  </a:lnTo>
                  <a:lnTo>
                    <a:pt x="185110" y="49095"/>
                  </a:lnTo>
                  <a:lnTo>
                    <a:pt x="185319" y="44158"/>
                  </a:lnTo>
                  <a:lnTo>
                    <a:pt x="184665" y="39915"/>
                  </a:lnTo>
                  <a:lnTo>
                    <a:pt x="181821" y="32661"/>
                  </a:lnTo>
                  <a:lnTo>
                    <a:pt x="175758" y="23221"/>
                  </a:lnTo>
                  <a:lnTo>
                    <a:pt x="174322" y="20242"/>
                  </a:lnTo>
                  <a:lnTo>
                    <a:pt x="171507" y="11498"/>
                  </a:lnTo>
                  <a:lnTo>
                    <a:pt x="168036" y="5743"/>
                  </a:lnTo>
                  <a:lnTo>
                    <a:pt x="165999" y="3827"/>
                  </a:lnTo>
                  <a:lnTo>
                    <a:pt x="163847" y="2551"/>
                  </a:lnTo>
                  <a:lnTo>
                    <a:pt x="157172" y="0"/>
                  </a:lnTo>
                  <a:lnTo>
                    <a:pt x="160958" y="4548"/>
                  </a:lnTo>
                  <a:lnTo>
                    <a:pt x="162073" y="6841"/>
                  </a:lnTo>
                  <a:lnTo>
                    <a:pt x="164438" y="14618"/>
                  </a:lnTo>
                  <a:lnTo>
                    <a:pt x="169813" y="23908"/>
                  </a:lnTo>
                  <a:lnTo>
                    <a:pt x="174163" y="33166"/>
                  </a:lnTo>
                  <a:lnTo>
                    <a:pt x="183422" y="48741"/>
                  </a:lnTo>
                  <a:lnTo>
                    <a:pt x="188148" y="58490"/>
                  </a:lnTo>
                  <a:lnTo>
                    <a:pt x="195010" y="69174"/>
                  </a:lnTo>
                  <a:lnTo>
                    <a:pt x="202559" y="80272"/>
                  </a:lnTo>
                  <a:lnTo>
                    <a:pt x="208560" y="91554"/>
                  </a:lnTo>
                  <a:lnTo>
                    <a:pt x="213872" y="102919"/>
                  </a:lnTo>
                  <a:lnTo>
                    <a:pt x="216400" y="108616"/>
                  </a:lnTo>
                  <a:lnTo>
                    <a:pt x="235127" y="148491"/>
                  </a:lnTo>
                  <a:lnTo>
                    <a:pt x="240889" y="159953"/>
                  </a:lnTo>
                  <a:lnTo>
                    <a:pt x="245524" y="168546"/>
                  </a:lnTo>
                  <a:lnTo>
                    <a:pt x="249408" y="175228"/>
                  </a:lnTo>
                  <a:lnTo>
                    <a:pt x="251997" y="182540"/>
                  </a:lnTo>
                  <a:lnTo>
                    <a:pt x="253723" y="190272"/>
                  </a:lnTo>
                  <a:lnTo>
                    <a:pt x="254874" y="198284"/>
                  </a:lnTo>
                  <a:lnTo>
                    <a:pt x="256435" y="205531"/>
                  </a:lnTo>
                  <a:lnTo>
                    <a:pt x="258269" y="212267"/>
                  </a:lnTo>
                  <a:lnTo>
                    <a:pt x="260286" y="218662"/>
                  </a:lnTo>
                  <a:lnTo>
                    <a:pt x="262423" y="224831"/>
                  </a:lnTo>
                  <a:lnTo>
                    <a:pt x="264643" y="230849"/>
                  </a:lnTo>
                  <a:lnTo>
                    <a:pt x="266916" y="236765"/>
                  </a:lnTo>
                  <a:lnTo>
                    <a:pt x="268432" y="242615"/>
                  </a:lnTo>
                  <a:lnTo>
                    <a:pt x="269442" y="248419"/>
                  </a:lnTo>
                  <a:lnTo>
                    <a:pt x="270116" y="254194"/>
                  </a:lnTo>
                  <a:lnTo>
                    <a:pt x="270864" y="265690"/>
                  </a:lnTo>
                  <a:lnTo>
                    <a:pt x="271064" y="271423"/>
                  </a:lnTo>
                  <a:lnTo>
                    <a:pt x="269169" y="282873"/>
                  </a:lnTo>
                  <a:lnTo>
                    <a:pt x="265681" y="294312"/>
                  </a:lnTo>
                  <a:lnTo>
                    <a:pt x="261484" y="305746"/>
                  </a:lnTo>
                  <a:lnTo>
                    <a:pt x="256973" y="314637"/>
                  </a:lnTo>
                  <a:lnTo>
                    <a:pt x="249972" y="324998"/>
                  </a:lnTo>
                  <a:lnTo>
                    <a:pt x="247610" y="328107"/>
                  </a:lnTo>
                  <a:lnTo>
                    <a:pt x="240753" y="334101"/>
                  </a:lnTo>
                  <a:lnTo>
                    <a:pt x="232414" y="339939"/>
                  </a:lnTo>
                  <a:lnTo>
                    <a:pt x="223416" y="345710"/>
                  </a:lnTo>
                  <a:lnTo>
                    <a:pt x="195226" y="362895"/>
                  </a:lnTo>
                  <a:lnTo>
                    <a:pt x="189682" y="364801"/>
                  </a:lnTo>
                  <a:lnTo>
                    <a:pt x="183605" y="366072"/>
                  </a:lnTo>
                  <a:lnTo>
                    <a:pt x="177172" y="366919"/>
                  </a:lnTo>
                  <a:lnTo>
                    <a:pt x="170502" y="367484"/>
                  </a:lnTo>
                  <a:lnTo>
                    <a:pt x="163674" y="367861"/>
                  </a:lnTo>
                  <a:lnTo>
                    <a:pt x="144804" y="368391"/>
                  </a:lnTo>
                  <a:lnTo>
                    <a:pt x="103500" y="368601"/>
                  </a:lnTo>
                  <a:lnTo>
                    <a:pt x="99162" y="367652"/>
                  </a:lnTo>
                  <a:lnTo>
                    <a:pt x="92226" y="364059"/>
                  </a:lnTo>
                  <a:lnTo>
                    <a:pt x="83858" y="356681"/>
                  </a:lnTo>
                  <a:lnTo>
                    <a:pt x="78810" y="353785"/>
                  </a:lnTo>
                  <a:lnTo>
                    <a:pt x="73126" y="351546"/>
                  </a:lnTo>
                  <a:lnTo>
                    <a:pt x="65309" y="347375"/>
                  </a:lnTo>
                  <a:lnTo>
                    <a:pt x="62589" y="344930"/>
                  </a:lnTo>
                  <a:lnTo>
                    <a:pt x="60776" y="342347"/>
                  </a:lnTo>
                  <a:lnTo>
                    <a:pt x="56108" y="331621"/>
                  </a:lnTo>
                  <a:lnTo>
                    <a:pt x="51212" y="320032"/>
                  </a:lnTo>
                  <a:lnTo>
                    <a:pt x="50542" y="315907"/>
                  </a:lnTo>
                  <a:lnTo>
                    <a:pt x="50006" y="3086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24"/>
            <p:cNvSpPr/>
            <p:nvPr/>
          </p:nvSpPr>
          <p:spPr>
            <a:xfrm>
              <a:off x="5000625" y="1860232"/>
              <a:ext cx="150019" cy="8574"/>
            </a:xfrm>
            <a:custGeom>
              <a:avLst/>
              <a:gdLst/>
              <a:ahLst/>
              <a:cxnLst/>
              <a:rect l="0" t="0" r="0" b="0"/>
              <a:pathLst>
                <a:path w="150019" h="8574">
                  <a:moveTo>
                    <a:pt x="0" y="8573"/>
                  </a:moveTo>
                  <a:lnTo>
                    <a:pt x="41547" y="8573"/>
                  </a:lnTo>
                  <a:lnTo>
                    <a:pt x="46748" y="7620"/>
                  </a:lnTo>
                  <a:lnTo>
                    <a:pt x="52596" y="6033"/>
                  </a:lnTo>
                  <a:lnTo>
                    <a:pt x="58877" y="4022"/>
                  </a:lnTo>
                  <a:lnTo>
                    <a:pt x="64651" y="2681"/>
                  </a:lnTo>
                  <a:lnTo>
                    <a:pt x="70088" y="1788"/>
                  </a:lnTo>
                  <a:lnTo>
                    <a:pt x="75301" y="1192"/>
                  </a:lnTo>
                  <a:lnTo>
                    <a:pt x="81156" y="794"/>
                  </a:lnTo>
                  <a:lnTo>
                    <a:pt x="94013" y="353"/>
                  </a:lnTo>
                  <a:lnTo>
                    <a:pt x="125888" y="31"/>
                  </a:lnTo>
                  <a:lnTo>
                    <a:pt x="1500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25"/>
            <p:cNvSpPr/>
            <p:nvPr/>
          </p:nvSpPr>
          <p:spPr>
            <a:xfrm>
              <a:off x="5029200" y="1963102"/>
              <a:ext cx="157163" cy="24527"/>
            </a:xfrm>
            <a:custGeom>
              <a:avLst/>
              <a:gdLst/>
              <a:ahLst/>
              <a:cxnLst/>
              <a:rect l="0" t="0" r="0" b="0"/>
              <a:pathLst>
                <a:path w="157163" h="24527">
                  <a:moveTo>
                    <a:pt x="0" y="17145"/>
                  </a:moveTo>
                  <a:lnTo>
                    <a:pt x="3792" y="17145"/>
                  </a:lnTo>
                  <a:lnTo>
                    <a:pt x="4909" y="18098"/>
                  </a:lnTo>
                  <a:lnTo>
                    <a:pt x="5654" y="19685"/>
                  </a:lnTo>
                  <a:lnTo>
                    <a:pt x="6151" y="21696"/>
                  </a:lnTo>
                  <a:lnTo>
                    <a:pt x="8069" y="23037"/>
                  </a:lnTo>
                  <a:lnTo>
                    <a:pt x="10935" y="23930"/>
                  </a:lnTo>
                  <a:lnTo>
                    <a:pt x="14434" y="24526"/>
                  </a:lnTo>
                  <a:lnTo>
                    <a:pt x="18354" y="23971"/>
                  </a:lnTo>
                  <a:lnTo>
                    <a:pt x="22554" y="22648"/>
                  </a:lnTo>
                  <a:lnTo>
                    <a:pt x="26943" y="20814"/>
                  </a:lnTo>
                  <a:lnTo>
                    <a:pt x="31456" y="19591"/>
                  </a:lnTo>
                  <a:lnTo>
                    <a:pt x="36051" y="18776"/>
                  </a:lnTo>
                  <a:lnTo>
                    <a:pt x="40703" y="18232"/>
                  </a:lnTo>
                  <a:lnTo>
                    <a:pt x="45392" y="17870"/>
                  </a:lnTo>
                  <a:lnTo>
                    <a:pt x="50104" y="17628"/>
                  </a:lnTo>
                  <a:lnTo>
                    <a:pt x="54834" y="17467"/>
                  </a:lnTo>
                  <a:lnTo>
                    <a:pt x="59575" y="16407"/>
                  </a:lnTo>
                  <a:lnTo>
                    <a:pt x="64323" y="14748"/>
                  </a:lnTo>
                  <a:lnTo>
                    <a:pt x="69076" y="12690"/>
                  </a:lnTo>
                  <a:lnTo>
                    <a:pt x="74625" y="11317"/>
                  </a:lnTo>
                  <a:lnTo>
                    <a:pt x="80706" y="10402"/>
                  </a:lnTo>
                  <a:lnTo>
                    <a:pt x="87142" y="9793"/>
                  </a:lnTo>
                  <a:lnTo>
                    <a:pt x="93813" y="9386"/>
                  </a:lnTo>
                  <a:lnTo>
                    <a:pt x="107576" y="8934"/>
                  </a:lnTo>
                  <a:lnTo>
                    <a:pt x="124920" y="8680"/>
                  </a:lnTo>
                  <a:lnTo>
                    <a:pt x="130111" y="7692"/>
                  </a:lnTo>
                  <a:lnTo>
                    <a:pt x="135159" y="6080"/>
                  </a:lnTo>
                  <a:lnTo>
                    <a:pt x="140113" y="4054"/>
                  </a:lnTo>
                  <a:lnTo>
                    <a:pt x="144208" y="2703"/>
                  </a:lnTo>
                  <a:lnTo>
                    <a:pt x="147732" y="1802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26"/>
            <p:cNvSpPr/>
            <p:nvPr/>
          </p:nvSpPr>
          <p:spPr>
            <a:xfrm>
              <a:off x="5300662" y="1851660"/>
              <a:ext cx="264320" cy="188596"/>
            </a:xfrm>
            <a:custGeom>
              <a:avLst/>
              <a:gdLst/>
              <a:ahLst/>
              <a:cxnLst/>
              <a:rect l="0" t="0" r="0" b="0"/>
              <a:pathLst>
                <a:path w="264320" h="188596">
                  <a:moveTo>
                    <a:pt x="0" y="0"/>
                  </a:moveTo>
                  <a:lnTo>
                    <a:pt x="12302" y="0"/>
                  </a:lnTo>
                  <a:lnTo>
                    <a:pt x="15522" y="2540"/>
                  </a:lnTo>
                  <a:lnTo>
                    <a:pt x="19599" y="6844"/>
                  </a:lnTo>
                  <a:lnTo>
                    <a:pt x="24057" y="11931"/>
                  </a:lnTo>
                  <a:lnTo>
                    <a:pt x="30800" y="17368"/>
                  </a:lnTo>
                  <a:lnTo>
                    <a:pt x="38295" y="22959"/>
                  </a:lnTo>
                  <a:lnTo>
                    <a:pt x="44272" y="28619"/>
                  </a:lnTo>
                  <a:lnTo>
                    <a:pt x="47772" y="32414"/>
                  </a:lnTo>
                  <a:lnTo>
                    <a:pt x="55892" y="41711"/>
                  </a:lnTo>
                  <a:lnTo>
                    <a:pt x="60280" y="45905"/>
                  </a:lnTo>
                  <a:lnTo>
                    <a:pt x="64793" y="49653"/>
                  </a:lnTo>
                  <a:lnTo>
                    <a:pt x="69389" y="53104"/>
                  </a:lnTo>
                  <a:lnTo>
                    <a:pt x="74041" y="57310"/>
                  </a:lnTo>
                  <a:lnTo>
                    <a:pt x="78729" y="62019"/>
                  </a:lnTo>
                  <a:lnTo>
                    <a:pt x="83443" y="67064"/>
                  </a:lnTo>
                  <a:lnTo>
                    <a:pt x="88172" y="71379"/>
                  </a:lnTo>
                  <a:lnTo>
                    <a:pt x="92913" y="75208"/>
                  </a:lnTo>
                  <a:lnTo>
                    <a:pt x="97661" y="78714"/>
                  </a:lnTo>
                  <a:lnTo>
                    <a:pt x="102413" y="82956"/>
                  </a:lnTo>
                  <a:lnTo>
                    <a:pt x="107170" y="87689"/>
                  </a:lnTo>
                  <a:lnTo>
                    <a:pt x="111928" y="92749"/>
                  </a:lnTo>
                  <a:lnTo>
                    <a:pt x="117481" y="98027"/>
                  </a:lnTo>
                  <a:lnTo>
                    <a:pt x="123565" y="103452"/>
                  </a:lnTo>
                  <a:lnTo>
                    <a:pt x="130001" y="108973"/>
                  </a:lnTo>
                  <a:lnTo>
                    <a:pt x="135880" y="113606"/>
                  </a:lnTo>
                  <a:lnTo>
                    <a:pt x="141387" y="117647"/>
                  </a:lnTo>
                  <a:lnTo>
                    <a:pt x="146646" y="121294"/>
                  </a:lnTo>
                  <a:lnTo>
                    <a:pt x="152533" y="124677"/>
                  </a:lnTo>
                  <a:lnTo>
                    <a:pt x="158838" y="127886"/>
                  </a:lnTo>
                  <a:lnTo>
                    <a:pt x="165423" y="130977"/>
                  </a:lnTo>
                  <a:lnTo>
                    <a:pt x="171401" y="133990"/>
                  </a:lnTo>
                  <a:lnTo>
                    <a:pt x="176973" y="136952"/>
                  </a:lnTo>
                  <a:lnTo>
                    <a:pt x="187399" y="142782"/>
                  </a:lnTo>
                  <a:lnTo>
                    <a:pt x="211836" y="157150"/>
                  </a:lnTo>
                  <a:lnTo>
                    <a:pt x="219298" y="162872"/>
                  </a:lnTo>
                  <a:lnTo>
                    <a:pt x="226054" y="168590"/>
                  </a:lnTo>
                  <a:lnTo>
                    <a:pt x="230077" y="171448"/>
                  </a:lnTo>
                  <a:lnTo>
                    <a:pt x="237988" y="176211"/>
                  </a:lnTo>
                  <a:lnTo>
                    <a:pt x="244149" y="178328"/>
                  </a:lnTo>
                  <a:lnTo>
                    <a:pt x="249534" y="181810"/>
                  </a:lnTo>
                  <a:lnTo>
                    <a:pt x="252081" y="184071"/>
                  </a:lnTo>
                  <a:lnTo>
                    <a:pt x="257028" y="186584"/>
                  </a:lnTo>
                  <a:lnTo>
                    <a:pt x="264319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27"/>
            <p:cNvSpPr/>
            <p:nvPr/>
          </p:nvSpPr>
          <p:spPr>
            <a:xfrm>
              <a:off x="5429250" y="1868805"/>
              <a:ext cx="64294" cy="145733"/>
            </a:xfrm>
            <a:custGeom>
              <a:avLst/>
              <a:gdLst/>
              <a:ahLst/>
              <a:cxnLst/>
              <a:rect l="0" t="0" r="0" b="0"/>
              <a:pathLst>
                <a:path w="64294" h="145733">
                  <a:moveTo>
                    <a:pt x="64293" y="0"/>
                  </a:moveTo>
                  <a:lnTo>
                    <a:pt x="58142" y="7380"/>
                  </a:lnTo>
                  <a:lnTo>
                    <a:pt x="57591" y="10582"/>
                  </a:lnTo>
                  <a:lnTo>
                    <a:pt x="57444" y="12770"/>
                  </a:lnTo>
                  <a:lnTo>
                    <a:pt x="56552" y="16133"/>
                  </a:lnTo>
                  <a:lnTo>
                    <a:pt x="55164" y="20280"/>
                  </a:lnTo>
                  <a:lnTo>
                    <a:pt x="53444" y="24950"/>
                  </a:lnTo>
                  <a:lnTo>
                    <a:pt x="51505" y="29016"/>
                  </a:lnTo>
                  <a:lnTo>
                    <a:pt x="49418" y="32679"/>
                  </a:lnTo>
                  <a:lnTo>
                    <a:pt x="47233" y="36073"/>
                  </a:lnTo>
                  <a:lnTo>
                    <a:pt x="44982" y="40241"/>
                  </a:lnTo>
                  <a:lnTo>
                    <a:pt x="42688" y="44925"/>
                  </a:lnTo>
                  <a:lnTo>
                    <a:pt x="40364" y="49952"/>
                  </a:lnTo>
                  <a:lnTo>
                    <a:pt x="38023" y="54256"/>
                  </a:lnTo>
                  <a:lnTo>
                    <a:pt x="35667" y="58078"/>
                  </a:lnTo>
                  <a:lnTo>
                    <a:pt x="33303" y="61579"/>
                  </a:lnTo>
                  <a:lnTo>
                    <a:pt x="30933" y="65817"/>
                  </a:lnTo>
                  <a:lnTo>
                    <a:pt x="28559" y="70548"/>
                  </a:lnTo>
                  <a:lnTo>
                    <a:pt x="26184" y="75607"/>
                  </a:lnTo>
                  <a:lnTo>
                    <a:pt x="21426" y="86308"/>
                  </a:lnTo>
                  <a:lnTo>
                    <a:pt x="19047" y="91828"/>
                  </a:lnTo>
                  <a:lnTo>
                    <a:pt x="16666" y="96461"/>
                  </a:lnTo>
                  <a:lnTo>
                    <a:pt x="14286" y="100502"/>
                  </a:lnTo>
                  <a:lnTo>
                    <a:pt x="0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28"/>
            <p:cNvSpPr/>
            <p:nvPr/>
          </p:nvSpPr>
          <p:spPr>
            <a:xfrm>
              <a:off x="5622131" y="1748799"/>
              <a:ext cx="228601" cy="111431"/>
            </a:xfrm>
            <a:custGeom>
              <a:avLst/>
              <a:gdLst/>
              <a:ahLst/>
              <a:cxnLst/>
              <a:rect l="0" t="0" r="0" b="0"/>
              <a:pathLst>
                <a:path w="228601" h="111431">
                  <a:moveTo>
                    <a:pt x="0" y="17136"/>
                  </a:moveTo>
                  <a:lnTo>
                    <a:pt x="0" y="12585"/>
                  </a:lnTo>
                  <a:lnTo>
                    <a:pt x="794" y="11244"/>
                  </a:lnTo>
                  <a:lnTo>
                    <a:pt x="2117" y="10350"/>
                  </a:lnTo>
                  <a:lnTo>
                    <a:pt x="5703" y="9357"/>
                  </a:lnTo>
                  <a:lnTo>
                    <a:pt x="9943" y="8916"/>
                  </a:lnTo>
                  <a:lnTo>
                    <a:pt x="11391" y="7846"/>
                  </a:lnTo>
                  <a:lnTo>
                    <a:pt x="12357" y="6180"/>
                  </a:lnTo>
                  <a:lnTo>
                    <a:pt x="13001" y="4117"/>
                  </a:lnTo>
                  <a:lnTo>
                    <a:pt x="15017" y="2741"/>
                  </a:lnTo>
                  <a:lnTo>
                    <a:pt x="21491" y="1213"/>
                  </a:lnTo>
                  <a:lnTo>
                    <a:pt x="27543" y="534"/>
                  </a:lnTo>
                  <a:lnTo>
                    <a:pt x="32879" y="232"/>
                  </a:lnTo>
                  <a:lnTo>
                    <a:pt x="37896" y="98"/>
                  </a:lnTo>
                  <a:lnTo>
                    <a:pt x="56162" y="0"/>
                  </a:lnTo>
                  <a:lnTo>
                    <a:pt x="59666" y="949"/>
                  </a:lnTo>
                  <a:lnTo>
                    <a:pt x="62796" y="2535"/>
                  </a:lnTo>
                  <a:lnTo>
                    <a:pt x="65677" y="4544"/>
                  </a:lnTo>
                  <a:lnTo>
                    <a:pt x="68391" y="6836"/>
                  </a:lnTo>
                  <a:lnTo>
                    <a:pt x="70994" y="9317"/>
                  </a:lnTo>
                  <a:lnTo>
                    <a:pt x="77082" y="15591"/>
                  </a:lnTo>
                  <a:lnTo>
                    <a:pt x="77583" y="17059"/>
                  </a:lnTo>
                  <a:lnTo>
                    <a:pt x="77916" y="18989"/>
                  </a:lnTo>
                  <a:lnTo>
                    <a:pt x="78137" y="21229"/>
                  </a:lnTo>
                  <a:lnTo>
                    <a:pt x="78285" y="23674"/>
                  </a:lnTo>
                  <a:lnTo>
                    <a:pt x="78384" y="26257"/>
                  </a:lnTo>
                  <a:lnTo>
                    <a:pt x="78450" y="28932"/>
                  </a:lnTo>
                  <a:lnTo>
                    <a:pt x="77700" y="31667"/>
                  </a:lnTo>
                  <a:lnTo>
                    <a:pt x="76407" y="34443"/>
                  </a:lnTo>
                  <a:lnTo>
                    <a:pt x="74750" y="37247"/>
                  </a:lnTo>
                  <a:lnTo>
                    <a:pt x="72852" y="40068"/>
                  </a:lnTo>
                  <a:lnTo>
                    <a:pt x="70793" y="42901"/>
                  </a:lnTo>
                  <a:lnTo>
                    <a:pt x="68626" y="45743"/>
                  </a:lnTo>
                  <a:lnTo>
                    <a:pt x="64103" y="51440"/>
                  </a:lnTo>
                  <a:lnTo>
                    <a:pt x="61786" y="54293"/>
                  </a:lnTo>
                  <a:lnTo>
                    <a:pt x="60240" y="57147"/>
                  </a:lnTo>
                  <a:lnTo>
                    <a:pt x="59210" y="60002"/>
                  </a:lnTo>
                  <a:lnTo>
                    <a:pt x="58523" y="62858"/>
                  </a:lnTo>
                  <a:lnTo>
                    <a:pt x="57271" y="65715"/>
                  </a:lnTo>
                  <a:lnTo>
                    <a:pt x="55644" y="68572"/>
                  </a:lnTo>
                  <a:lnTo>
                    <a:pt x="53765" y="71429"/>
                  </a:lnTo>
                  <a:lnTo>
                    <a:pt x="51718" y="74286"/>
                  </a:lnTo>
                  <a:lnTo>
                    <a:pt x="49560" y="77144"/>
                  </a:lnTo>
                  <a:lnTo>
                    <a:pt x="45046" y="82858"/>
                  </a:lnTo>
                  <a:lnTo>
                    <a:pt x="22547" y="110093"/>
                  </a:lnTo>
                  <a:lnTo>
                    <a:pt x="22969" y="110540"/>
                  </a:lnTo>
                  <a:lnTo>
                    <a:pt x="27680" y="111315"/>
                  </a:lnTo>
                  <a:lnTo>
                    <a:pt x="32102" y="111398"/>
                  </a:lnTo>
                  <a:lnTo>
                    <a:pt x="51495" y="111430"/>
                  </a:lnTo>
                  <a:lnTo>
                    <a:pt x="54967" y="110479"/>
                  </a:lnTo>
                  <a:lnTo>
                    <a:pt x="58870" y="108892"/>
                  </a:lnTo>
                  <a:lnTo>
                    <a:pt x="63059" y="106881"/>
                  </a:lnTo>
                  <a:lnTo>
                    <a:pt x="74584" y="103636"/>
                  </a:lnTo>
                  <a:lnTo>
                    <a:pt x="110671" y="94950"/>
                  </a:lnTo>
                  <a:lnTo>
                    <a:pt x="126168" y="91872"/>
                  </a:lnTo>
                  <a:lnTo>
                    <a:pt x="138881" y="89820"/>
                  </a:lnTo>
                  <a:lnTo>
                    <a:pt x="149738" y="88452"/>
                  </a:lnTo>
                  <a:lnTo>
                    <a:pt x="159356" y="86587"/>
                  </a:lnTo>
                  <a:lnTo>
                    <a:pt x="168150" y="84392"/>
                  </a:lnTo>
                  <a:lnTo>
                    <a:pt x="176394" y="81976"/>
                  </a:lnTo>
                  <a:lnTo>
                    <a:pt x="183477" y="80365"/>
                  </a:lnTo>
                  <a:lnTo>
                    <a:pt x="189787" y="79291"/>
                  </a:lnTo>
                  <a:lnTo>
                    <a:pt x="195581" y="78575"/>
                  </a:lnTo>
                  <a:lnTo>
                    <a:pt x="201031" y="78098"/>
                  </a:lnTo>
                  <a:lnTo>
                    <a:pt x="206252" y="77780"/>
                  </a:lnTo>
                  <a:lnTo>
                    <a:pt x="219068" y="77332"/>
                  </a:lnTo>
                  <a:lnTo>
                    <a:pt x="228600" y="7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29"/>
            <p:cNvSpPr/>
            <p:nvPr/>
          </p:nvSpPr>
          <p:spPr>
            <a:xfrm>
              <a:off x="5379243" y="1885950"/>
              <a:ext cx="121445" cy="180023"/>
            </a:xfrm>
            <a:custGeom>
              <a:avLst/>
              <a:gdLst/>
              <a:ahLst/>
              <a:cxnLst/>
              <a:rect l="0" t="0" r="0" b="0"/>
              <a:pathLst>
                <a:path w="121445" h="180023">
                  <a:moveTo>
                    <a:pt x="121444" y="0"/>
                  </a:moveTo>
                  <a:lnTo>
                    <a:pt x="117652" y="0"/>
                  </a:lnTo>
                  <a:lnTo>
                    <a:pt x="115741" y="952"/>
                  </a:lnTo>
                  <a:lnTo>
                    <a:pt x="113673" y="2540"/>
                  </a:lnTo>
                  <a:lnTo>
                    <a:pt x="111501" y="4550"/>
                  </a:lnTo>
                  <a:lnTo>
                    <a:pt x="110053" y="6843"/>
                  </a:lnTo>
                  <a:lnTo>
                    <a:pt x="109088" y="9325"/>
                  </a:lnTo>
                  <a:lnTo>
                    <a:pt x="108444" y="11931"/>
                  </a:lnTo>
                  <a:lnTo>
                    <a:pt x="105612" y="17368"/>
                  </a:lnTo>
                  <a:lnTo>
                    <a:pt x="103745" y="20151"/>
                  </a:lnTo>
                  <a:lnTo>
                    <a:pt x="102502" y="22959"/>
                  </a:lnTo>
                  <a:lnTo>
                    <a:pt x="101672" y="25783"/>
                  </a:lnTo>
                  <a:lnTo>
                    <a:pt x="101119" y="28618"/>
                  </a:lnTo>
                  <a:lnTo>
                    <a:pt x="99957" y="31461"/>
                  </a:lnTo>
                  <a:lnTo>
                    <a:pt x="98388" y="34309"/>
                  </a:lnTo>
                  <a:lnTo>
                    <a:pt x="96548" y="37160"/>
                  </a:lnTo>
                  <a:lnTo>
                    <a:pt x="94528" y="40013"/>
                  </a:lnTo>
                  <a:lnTo>
                    <a:pt x="92388" y="42868"/>
                  </a:lnTo>
                  <a:lnTo>
                    <a:pt x="90167" y="45723"/>
                  </a:lnTo>
                  <a:lnTo>
                    <a:pt x="88687" y="48580"/>
                  </a:lnTo>
                  <a:lnTo>
                    <a:pt x="87700" y="51436"/>
                  </a:lnTo>
                  <a:lnTo>
                    <a:pt x="87041" y="54293"/>
                  </a:lnTo>
                  <a:lnTo>
                    <a:pt x="85809" y="58103"/>
                  </a:lnTo>
                  <a:lnTo>
                    <a:pt x="84194" y="62548"/>
                  </a:lnTo>
                  <a:lnTo>
                    <a:pt x="82323" y="67416"/>
                  </a:lnTo>
                  <a:lnTo>
                    <a:pt x="80282" y="71614"/>
                  </a:lnTo>
                  <a:lnTo>
                    <a:pt x="78128" y="75365"/>
                  </a:lnTo>
                  <a:lnTo>
                    <a:pt x="75898" y="78818"/>
                  </a:lnTo>
                  <a:lnTo>
                    <a:pt x="73618" y="83025"/>
                  </a:lnTo>
                  <a:lnTo>
                    <a:pt x="71304" y="87735"/>
                  </a:lnTo>
                  <a:lnTo>
                    <a:pt x="68967" y="92780"/>
                  </a:lnTo>
                  <a:lnTo>
                    <a:pt x="65822" y="97096"/>
                  </a:lnTo>
                  <a:lnTo>
                    <a:pt x="62138" y="100925"/>
                  </a:lnTo>
                  <a:lnTo>
                    <a:pt x="58094" y="104431"/>
                  </a:lnTo>
                  <a:lnTo>
                    <a:pt x="55398" y="107721"/>
                  </a:lnTo>
                  <a:lnTo>
                    <a:pt x="53601" y="110866"/>
                  </a:lnTo>
                  <a:lnTo>
                    <a:pt x="52403" y="113916"/>
                  </a:lnTo>
                  <a:lnTo>
                    <a:pt x="50017" y="116901"/>
                  </a:lnTo>
                  <a:lnTo>
                    <a:pt x="46839" y="119844"/>
                  </a:lnTo>
                  <a:lnTo>
                    <a:pt x="43132" y="122758"/>
                  </a:lnTo>
                  <a:lnTo>
                    <a:pt x="39868" y="126606"/>
                  </a:lnTo>
                  <a:lnTo>
                    <a:pt x="36897" y="131077"/>
                  </a:lnTo>
                  <a:lnTo>
                    <a:pt x="34123" y="135962"/>
                  </a:lnTo>
                  <a:lnTo>
                    <a:pt x="31480" y="140171"/>
                  </a:lnTo>
                  <a:lnTo>
                    <a:pt x="28925" y="143930"/>
                  </a:lnTo>
                  <a:lnTo>
                    <a:pt x="26427" y="147388"/>
                  </a:lnTo>
                  <a:lnTo>
                    <a:pt x="23968" y="150646"/>
                  </a:lnTo>
                  <a:lnTo>
                    <a:pt x="19120" y="156806"/>
                  </a:lnTo>
                  <a:lnTo>
                    <a:pt x="16715" y="158830"/>
                  </a:lnTo>
                  <a:lnTo>
                    <a:pt x="14319" y="160179"/>
                  </a:lnTo>
                  <a:lnTo>
                    <a:pt x="11927" y="161078"/>
                  </a:lnTo>
                  <a:lnTo>
                    <a:pt x="10333" y="162630"/>
                  </a:lnTo>
                  <a:lnTo>
                    <a:pt x="9270" y="164618"/>
                  </a:lnTo>
                  <a:lnTo>
                    <a:pt x="8561" y="166895"/>
                  </a:lnTo>
                  <a:lnTo>
                    <a:pt x="5657" y="171965"/>
                  </a:lnTo>
                  <a:lnTo>
                    <a:pt x="0" y="18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30"/>
            <p:cNvSpPr/>
            <p:nvPr/>
          </p:nvSpPr>
          <p:spPr>
            <a:xfrm>
              <a:off x="6000750" y="1954530"/>
              <a:ext cx="228601" cy="17146"/>
            </a:xfrm>
            <a:custGeom>
              <a:avLst/>
              <a:gdLst/>
              <a:ahLst/>
              <a:cxnLst/>
              <a:rect l="0" t="0" r="0" b="0"/>
              <a:pathLst>
                <a:path w="228601" h="17146">
                  <a:moveTo>
                    <a:pt x="0" y="0"/>
                  </a:moveTo>
                  <a:lnTo>
                    <a:pt x="3792" y="0"/>
                  </a:lnTo>
                  <a:lnTo>
                    <a:pt x="5703" y="952"/>
                  </a:lnTo>
                  <a:lnTo>
                    <a:pt x="7771" y="2540"/>
                  </a:lnTo>
                  <a:lnTo>
                    <a:pt x="9943" y="4551"/>
                  </a:lnTo>
                  <a:lnTo>
                    <a:pt x="12978" y="5891"/>
                  </a:lnTo>
                  <a:lnTo>
                    <a:pt x="16590" y="6785"/>
                  </a:lnTo>
                  <a:lnTo>
                    <a:pt x="20585" y="7381"/>
                  </a:lnTo>
                  <a:lnTo>
                    <a:pt x="24836" y="7778"/>
                  </a:lnTo>
                  <a:lnTo>
                    <a:pt x="29257" y="8043"/>
                  </a:lnTo>
                  <a:lnTo>
                    <a:pt x="33792" y="8219"/>
                  </a:lnTo>
                  <a:lnTo>
                    <a:pt x="58180" y="8502"/>
                  </a:lnTo>
                  <a:lnTo>
                    <a:pt x="71895" y="8541"/>
                  </a:lnTo>
                  <a:lnTo>
                    <a:pt x="78887" y="9504"/>
                  </a:lnTo>
                  <a:lnTo>
                    <a:pt x="85928" y="11098"/>
                  </a:lnTo>
                  <a:lnTo>
                    <a:pt x="93004" y="13114"/>
                  </a:lnTo>
                  <a:lnTo>
                    <a:pt x="100103" y="14457"/>
                  </a:lnTo>
                  <a:lnTo>
                    <a:pt x="107217" y="15353"/>
                  </a:lnTo>
                  <a:lnTo>
                    <a:pt x="114340" y="15950"/>
                  </a:lnTo>
                  <a:lnTo>
                    <a:pt x="121471" y="16348"/>
                  </a:lnTo>
                  <a:lnTo>
                    <a:pt x="135743" y="16791"/>
                  </a:lnTo>
                  <a:lnTo>
                    <a:pt x="173553" y="17124"/>
                  </a:lnTo>
                  <a:lnTo>
                    <a:pt x="216272" y="17145"/>
                  </a:lnTo>
                  <a:lnTo>
                    <a:pt x="218794" y="16192"/>
                  </a:lnTo>
                  <a:lnTo>
                    <a:pt x="221269" y="14605"/>
                  </a:lnTo>
                  <a:lnTo>
                    <a:pt x="228600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31"/>
            <p:cNvSpPr/>
            <p:nvPr/>
          </p:nvSpPr>
          <p:spPr>
            <a:xfrm>
              <a:off x="6107914" y="1851660"/>
              <a:ext cx="42856" cy="231458"/>
            </a:xfrm>
            <a:custGeom>
              <a:avLst/>
              <a:gdLst/>
              <a:ahLst/>
              <a:cxnLst/>
              <a:rect l="0" t="0" r="0" b="0"/>
              <a:pathLst>
                <a:path w="42856" h="231458">
                  <a:moveTo>
                    <a:pt x="7136" y="0"/>
                  </a:moveTo>
                  <a:lnTo>
                    <a:pt x="18" y="0"/>
                  </a:lnTo>
                  <a:lnTo>
                    <a:pt x="0" y="9101"/>
                  </a:lnTo>
                  <a:lnTo>
                    <a:pt x="791" y="12735"/>
                  </a:lnTo>
                  <a:lnTo>
                    <a:pt x="2113" y="16110"/>
                  </a:lnTo>
                  <a:lnTo>
                    <a:pt x="3787" y="19312"/>
                  </a:lnTo>
                  <a:lnTo>
                    <a:pt x="4903" y="23352"/>
                  </a:lnTo>
                  <a:lnTo>
                    <a:pt x="5648" y="27951"/>
                  </a:lnTo>
                  <a:lnTo>
                    <a:pt x="6144" y="32921"/>
                  </a:lnTo>
                  <a:lnTo>
                    <a:pt x="6475" y="38140"/>
                  </a:lnTo>
                  <a:lnTo>
                    <a:pt x="6695" y="43524"/>
                  </a:lnTo>
                  <a:lnTo>
                    <a:pt x="6842" y="49018"/>
                  </a:lnTo>
                  <a:lnTo>
                    <a:pt x="7734" y="54586"/>
                  </a:lnTo>
                  <a:lnTo>
                    <a:pt x="9122" y="60203"/>
                  </a:lnTo>
                  <a:lnTo>
                    <a:pt x="10841" y="65853"/>
                  </a:lnTo>
                  <a:lnTo>
                    <a:pt x="11987" y="71524"/>
                  </a:lnTo>
                  <a:lnTo>
                    <a:pt x="12751" y="77210"/>
                  </a:lnTo>
                  <a:lnTo>
                    <a:pt x="13261" y="82906"/>
                  </a:lnTo>
                  <a:lnTo>
                    <a:pt x="14394" y="88608"/>
                  </a:lnTo>
                  <a:lnTo>
                    <a:pt x="15943" y="94314"/>
                  </a:lnTo>
                  <a:lnTo>
                    <a:pt x="17770" y="100024"/>
                  </a:lnTo>
                  <a:lnTo>
                    <a:pt x="18987" y="106687"/>
                  </a:lnTo>
                  <a:lnTo>
                    <a:pt x="19799" y="113987"/>
                  </a:lnTo>
                  <a:lnTo>
                    <a:pt x="20341" y="121711"/>
                  </a:lnTo>
                  <a:lnTo>
                    <a:pt x="20702" y="128766"/>
                  </a:lnTo>
                  <a:lnTo>
                    <a:pt x="21103" y="141684"/>
                  </a:lnTo>
                  <a:lnTo>
                    <a:pt x="22003" y="147796"/>
                  </a:lnTo>
                  <a:lnTo>
                    <a:pt x="23398" y="153775"/>
                  </a:lnTo>
                  <a:lnTo>
                    <a:pt x="25121" y="159667"/>
                  </a:lnTo>
                  <a:lnTo>
                    <a:pt x="26270" y="165500"/>
                  </a:lnTo>
                  <a:lnTo>
                    <a:pt x="27035" y="171293"/>
                  </a:lnTo>
                  <a:lnTo>
                    <a:pt x="27546" y="177060"/>
                  </a:lnTo>
                  <a:lnTo>
                    <a:pt x="27887" y="182810"/>
                  </a:lnTo>
                  <a:lnTo>
                    <a:pt x="28113" y="188548"/>
                  </a:lnTo>
                  <a:lnTo>
                    <a:pt x="28265" y="194279"/>
                  </a:lnTo>
                  <a:lnTo>
                    <a:pt x="29159" y="199052"/>
                  </a:lnTo>
                  <a:lnTo>
                    <a:pt x="30549" y="203186"/>
                  </a:lnTo>
                  <a:lnTo>
                    <a:pt x="32270" y="206895"/>
                  </a:lnTo>
                  <a:lnTo>
                    <a:pt x="33417" y="210320"/>
                  </a:lnTo>
                  <a:lnTo>
                    <a:pt x="34692" y="216665"/>
                  </a:lnTo>
                  <a:lnTo>
                    <a:pt x="35257" y="222661"/>
                  </a:lnTo>
                  <a:lnTo>
                    <a:pt x="35622" y="229720"/>
                  </a:lnTo>
                  <a:lnTo>
                    <a:pt x="36445" y="230299"/>
                  </a:lnTo>
                  <a:lnTo>
                    <a:pt x="37788" y="230685"/>
                  </a:lnTo>
                  <a:lnTo>
                    <a:pt x="42855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32"/>
            <p:cNvSpPr/>
            <p:nvPr/>
          </p:nvSpPr>
          <p:spPr>
            <a:xfrm>
              <a:off x="6336506" y="1860232"/>
              <a:ext cx="50007" cy="240031"/>
            </a:xfrm>
            <a:custGeom>
              <a:avLst/>
              <a:gdLst/>
              <a:ahLst/>
              <a:cxnLst/>
              <a:rect l="0" t="0" r="0" b="0"/>
              <a:pathLst>
                <a:path w="50007" h="240031">
                  <a:moveTo>
                    <a:pt x="0" y="0"/>
                  </a:moveTo>
                  <a:lnTo>
                    <a:pt x="0" y="12770"/>
                  </a:lnTo>
                  <a:lnTo>
                    <a:pt x="794" y="16134"/>
                  </a:lnTo>
                  <a:lnTo>
                    <a:pt x="2117" y="20281"/>
                  </a:lnTo>
                  <a:lnTo>
                    <a:pt x="3793" y="24951"/>
                  </a:lnTo>
                  <a:lnTo>
                    <a:pt x="7771" y="35219"/>
                  </a:lnTo>
                  <a:lnTo>
                    <a:pt x="9943" y="40625"/>
                  </a:lnTo>
                  <a:lnTo>
                    <a:pt x="11391" y="47086"/>
                  </a:lnTo>
                  <a:lnTo>
                    <a:pt x="12357" y="54250"/>
                  </a:lnTo>
                  <a:lnTo>
                    <a:pt x="13001" y="61885"/>
                  </a:lnTo>
                  <a:lnTo>
                    <a:pt x="13429" y="68879"/>
                  </a:lnTo>
                  <a:lnTo>
                    <a:pt x="13716" y="75447"/>
                  </a:lnTo>
                  <a:lnTo>
                    <a:pt x="13906" y="81730"/>
                  </a:lnTo>
                  <a:lnTo>
                    <a:pt x="14174" y="104226"/>
                  </a:lnTo>
                  <a:lnTo>
                    <a:pt x="15006" y="111394"/>
                  </a:lnTo>
                  <a:lnTo>
                    <a:pt x="16355" y="118078"/>
                  </a:lnTo>
                  <a:lnTo>
                    <a:pt x="18047" y="124439"/>
                  </a:lnTo>
                  <a:lnTo>
                    <a:pt x="19175" y="130584"/>
                  </a:lnTo>
                  <a:lnTo>
                    <a:pt x="19927" y="136586"/>
                  </a:lnTo>
                  <a:lnTo>
                    <a:pt x="20429" y="142493"/>
                  </a:lnTo>
                  <a:lnTo>
                    <a:pt x="20763" y="148335"/>
                  </a:lnTo>
                  <a:lnTo>
                    <a:pt x="20985" y="154135"/>
                  </a:lnTo>
                  <a:lnTo>
                    <a:pt x="21134" y="159907"/>
                  </a:lnTo>
                  <a:lnTo>
                    <a:pt x="22027" y="166612"/>
                  </a:lnTo>
                  <a:lnTo>
                    <a:pt x="23416" y="173940"/>
                  </a:lnTo>
                  <a:lnTo>
                    <a:pt x="25136" y="181682"/>
                  </a:lnTo>
                  <a:lnTo>
                    <a:pt x="26282" y="187797"/>
                  </a:lnTo>
                  <a:lnTo>
                    <a:pt x="27046" y="192825"/>
                  </a:lnTo>
                  <a:lnTo>
                    <a:pt x="27556" y="197130"/>
                  </a:lnTo>
                  <a:lnTo>
                    <a:pt x="27896" y="201905"/>
                  </a:lnTo>
                  <a:lnTo>
                    <a:pt x="28122" y="206994"/>
                  </a:lnTo>
                  <a:lnTo>
                    <a:pt x="28273" y="212291"/>
                  </a:lnTo>
                  <a:lnTo>
                    <a:pt x="29168" y="216775"/>
                  </a:lnTo>
                  <a:lnTo>
                    <a:pt x="30558" y="220716"/>
                  </a:lnTo>
                  <a:lnTo>
                    <a:pt x="34700" y="229336"/>
                  </a:lnTo>
                  <a:lnTo>
                    <a:pt x="35833" y="230996"/>
                  </a:lnTo>
                  <a:lnTo>
                    <a:pt x="37382" y="233055"/>
                  </a:lnTo>
                  <a:lnTo>
                    <a:pt x="41780" y="238652"/>
                  </a:lnTo>
                  <a:lnTo>
                    <a:pt x="42934" y="239111"/>
                  </a:lnTo>
                  <a:lnTo>
                    <a:pt x="44498" y="239418"/>
                  </a:lnTo>
                  <a:lnTo>
                    <a:pt x="50006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33"/>
            <p:cNvSpPr/>
            <p:nvPr/>
          </p:nvSpPr>
          <p:spPr>
            <a:xfrm>
              <a:off x="6415087" y="1864199"/>
              <a:ext cx="385764" cy="227451"/>
            </a:xfrm>
            <a:custGeom>
              <a:avLst/>
              <a:gdLst/>
              <a:ahLst/>
              <a:cxnLst/>
              <a:rect l="0" t="0" r="0" b="0"/>
              <a:pathLst>
                <a:path w="385764" h="227451">
                  <a:moveTo>
                    <a:pt x="0" y="56041"/>
                  </a:moveTo>
                  <a:lnTo>
                    <a:pt x="0" y="48660"/>
                  </a:lnTo>
                  <a:lnTo>
                    <a:pt x="3793" y="43270"/>
                  </a:lnTo>
                  <a:lnTo>
                    <a:pt x="7771" y="38300"/>
                  </a:lnTo>
                  <a:lnTo>
                    <a:pt x="16793" y="27348"/>
                  </a:lnTo>
                  <a:lnTo>
                    <a:pt x="23604" y="21698"/>
                  </a:lnTo>
                  <a:lnTo>
                    <a:pt x="31922" y="16012"/>
                  </a:lnTo>
                  <a:lnTo>
                    <a:pt x="40911" y="10310"/>
                  </a:lnTo>
                  <a:lnTo>
                    <a:pt x="50197" y="7141"/>
                  </a:lnTo>
                  <a:lnTo>
                    <a:pt x="59617" y="4780"/>
                  </a:lnTo>
                  <a:lnTo>
                    <a:pt x="69094" y="555"/>
                  </a:lnTo>
                  <a:lnTo>
                    <a:pt x="73844" y="0"/>
                  </a:lnTo>
                  <a:lnTo>
                    <a:pt x="83355" y="1924"/>
                  </a:lnTo>
                  <a:lnTo>
                    <a:pt x="92874" y="3414"/>
                  </a:lnTo>
                  <a:lnTo>
                    <a:pt x="102396" y="4076"/>
                  </a:lnTo>
                  <a:lnTo>
                    <a:pt x="111920" y="4370"/>
                  </a:lnTo>
                  <a:lnTo>
                    <a:pt x="115889" y="5401"/>
                  </a:lnTo>
                  <a:lnTo>
                    <a:pt x="126060" y="11403"/>
                  </a:lnTo>
                  <a:lnTo>
                    <a:pt x="134344" y="16517"/>
                  </a:lnTo>
                  <a:lnTo>
                    <a:pt x="141200" y="21964"/>
                  </a:lnTo>
                  <a:lnTo>
                    <a:pt x="146893" y="27561"/>
                  </a:lnTo>
                  <a:lnTo>
                    <a:pt x="152069" y="33223"/>
                  </a:lnTo>
                  <a:lnTo>
                    <a:pt x="153767" y="37019"/>
                  </a:lnTo>
                  <a:lnTo>
                    <a:pt x="154899" y="41455"/>
                  </a:lnTo>
                  <a:lnTo>
                    <a:pt x="155654" y="46316"/>
                  </a:lnTo>
                  <a:lnTo>
                    <a:pt x="156157" y="50510"/>
                  </a:lnTo>
                  <a:lnTo>
                    <a:pt x="156492" y="54259"/>
                  </a:lnTo>
                  <a:lnTo>
                    <a:pt x="156865" y="60964"/>
                  </a:lnTo>
                  <a:lnTo>
                    <a:pt x="157031" y="67118"/>
                  </a:lnTo>
                  <a:lnTo>
                    <a:pt x="157159" y="108779"/>
                  </a:lnTo>
                  <a:lnTo>
                    <a:pt x="156366" y="113107"/>
                  </a:lnTo>
                  <a:lnTo>
                    <a:pt x="155046" y="117898"/>
                  </a:lnTo>
                  <a:lnTo>
                    <a:pt x="153370" y="122996"/>
                  </a:lnTo>
                  <a:lnTo>
                    <a:pt x="151460" y="127348"/>
                  </a:lnTo>
                  <a:lnTo>
                    <a:pt x="149392" y="131201"/>
                  </a:lnTo>
                  <a:lnTo>
                    <a:pt x="144977" y="138023"/>
                  </a:lnTo>
                  <a:lnTo>
                    <a:pt x="140370" y="144230"/>
                  </a:lnTo>
                  <a:lnTo>
                    <a:pt x="138030" y="148171"/>
                  </a:lnTo>
                  <a:lnTo>
                    <a:pt x="135676" y="152703"/>
                  </a:lnTo>
                  <a:lnTo>
                    <a:pt x="133314" y="157630"/>
                  </a:lnTo>
                  <a:lnTo>
                    <a:pt x="131738" y="161867"/>
                  </a:lnTo>
                  <a:lnTo>
                    <a:pt x="130688" y="165644"/>
                  </a:lnTo>
                  <a:lnTo>
                    <a:pt x="129988" y="169115"/>
                  </a:lnTo>
                  <a:lnTo>
                    <a:pt x="127094" y="175511"/>
                  </a:lnTo>
                  <a:lnTo>
                    <a:pt x="125210" y="178550"/>
                  </a:lnTo>
                  <a:lnTo>
                    <a:pt x="123117" y="184467"/>
                  </a:lnTo>
                  <a:lnTo>
                    <a:pt x="122188" y="190271"/>
                  </a:lnTo>
                  <a:lnTo>
                    <a:pt x="121775" y="196026"/>
                  </a:lnTo>
                  <a:lnTo>
                    <a:pt x="121509" y="201590"/>
                  </a:lnTo>
                  <a:lnTo>
                    <a:pt x="121452" y="209005"/>
                  </a:lnTo>
                  <a:lnTo>
                    <a:pt x="125239" y="214499"/>
                  </a:lnTo>
                  <a:lnTo>
                    <a:pt x="126355" y="216925"/>
                  </a:lnTo>
                  <a:lnTo>
                    <a:pt x="127596" y="222160"/>
                  </a:lnTo>
                  <a:lnTo>
                    <a:pt x="129514" y="223937"/>
                  </a:lnTo>
                  <a:lnTo>
                    <a:pt x="135879" y="225911"/>
                  </a:lnTo>
                  <a:lnTo>
                    <a:pt x="147196" y="227179"/>
                  </a:lnTo>
                  <a:lnTo>
                    <a:pt x="156239" y="227398"/>
                  </a:lnTo>
                  <a:lnTo>
                    <a:pt x="167071" y="227450"/>
                  </a:lnTo>
                  <a:lnTo>
                    <a:pt x="177705" y="224932"/>
                  </a:lnTo>
                  <a:lnTo>
                    <a:pt x="182765" y="222928"/>
                  </a:lnTo>
                  <a:lnTo>
                    <a:pt x="189312" y="221591"/>
                  </a:lnTo>
                  <a:lnTo>
                    <a:pt x="196852" y="220700"/>
                  </a:lnTo>
                  <a:lnTo>
                    <a:pt x="205053" y="220106"/>
                  </a:lnTo>
                  <a:lnTo>
                    <a:pt x="212903" y="218758"/>
                  </a:lnTo>
                  <a:lnTo>
                    <a:pt x="220516" y="216906"/>
                  </a:lnTo>
                  <a:lnTo>
                    <a:pt x="253638" y="207091"/>
                  </a:lnTo>
                  <a:lnTo>
                    <a:pt x="262755" y="205318"/>
                  </a:lnTo>
                  <a:lnTo>
                    <a:pt x="272007" y="204137"/>
                  </a:lnTo>
                  <a:lnTo>
                    <a:pt x="281351" y="203349"/>
                  </a:lnTo>
                  <a:lnTo>
                    <a:pt x="289961" y="201871"/>
                  </a:lnTo>
                  <a:lnTo>
                    <a:pt x="298083" y="199934"/>
                  </a:lnTo>
                  <a:lnTo>
                    <a:pt x="305878" y="197689"/>
                  </a:lnTo>
                  <a:lnTo>
                    <a:pt x="313456" y="195241"/>
                  </a:lnTo>
                  <a:lnTo>
                    <a:pt x="328226" y="189980"/>
                  </a:lnTo>
                  <a:lnTo>
                    <a:pt x="335500" y="188196"/>
                  </a:lnTo>
                  <a:lnTo>
                    <a:pt x="342729" y="187007"/>
                  </a:lnTo>
                  <a:lnTo>
                    <a:pt x="349930" y="186214"/>
                  </a:lnTo>
                  <a:lnTo>
                    <a:pt x="360047" y="182793"/>
                  </a:lnTo>
                  <a:lnTo>
                    <a:pt x="367190" y="179050"/>
                  </a:lnTo>
                  <a:lnTo>
                    <a:pt x="373010" y="177387"/>
                  </a:lnTo>
                  <a:lnTo>
                    <a:pt x="375674" y="177895"/>
                  </a:lnTo>
                  <a:lnTo>
                    <a:pt x="385763" y="1846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34"/>
            <p:cNvSpPr/>
            <p:nvPr/>
          </p:nvSpPr>
          <p:spPr>
            <a:xfrm>
              <a:off x="4729162" y="2434590"/>
              <a:ext cx="271464" cy="205741"/>
            </a:xfrm>
            <a:custGeom>
              <a:avLst/>
              <a:gdLst/>
              <a:ahLst/>
              <a:cxnLst/>
              <a:rect l="0" t="0" r="0" b="0"/>
              <a:pathLst>
                <a:path w="271464" h="205741">
                  <a:moveTo>
                    <a:pt x="0" y="0"/>
                  </a:moveTo>
                  <a:lnTo>
                    <a:pt x="3793" y="4551"/>
                  </a:lnTo>
                  <a:lnTo>
                    <a:pt x="5704" y="5891"/>
                  </a:lnTo>
                  <a:lnTo>
                    <a:pt x="9943" y="7380"/>
                  </a:lnTo>
                  <a:lnTo>
                    <a:pt x="11392" y="8731"/>
                  </a:lnTo>
                  <a:lnTo>
                    <a:pt x="12357" y="10583"/>
                  </a:lnTo>
                  <a:lnTo>
                    <a:pt x="13001" y="12770"/>
                  </a:lnTo>
                  <a:lnTo>
                    <a:pt x="15832" y="17740"/>
                  </a:lnTo>
                  <a:lnTo>
                    <a:pt x="17699" y="20399"/>
                  </a:lnTo>
                  <a:lnTo>
                    <a:pt x="20531" y="22172"/>
                  </a:lnTo>
                  <a:lnTo>
                    <a:pt x="27910" y="24142"/>
                  </a:lnTo>
                  <a:lnTo>
                    <a:pt x="32100" y="26572"/>
                  </a:lnTo>
                  <a:lnTo>
                    <a:pt x="36481" y="30097"/>
                  </a:lnTo>
                  <a:lnTo>
                    <a:pt x="40990" y="34352"/>
                  </a:lnTo>
                  <a:lnTo>
                    <a:pt x="44789" y="38141"/>
                  </a:lnTo>
                  <a:lnTo>
                    <a:pt x="48116" y="41620"/>
                  </a:lnTo>
                  <a:lnTo>
                    <a:pt x="51127" y="44891"/>
                  </a:lnTo>
                  <a:lnTo>
                    <a:pt x="58707" y="53606"/>
                  </a:lnTo>
                  <a:lnTo>
                    <a:pt x="62950" y="58598"/>
                  </a:lnTo>
                  <a:lnTo>
                    <a:pt x="67367" y="62878"/>
                  </a:lnTo>
                  <a:lnTo>
                    <a:pt x="71899" y="66683"/>
                  </a:lnTo>
                  <a:lnTo>
                    <a:pt x="81961" y="74404"/>
                  </a:lnTo>
                  <a:lnTo>
                    <a:pt x="94371" y="84186"/>
                  </a:lnTo>
                  <a:lnTo>
                    <a:pt x="100221" y="89461"/>
                  </a:lnTo>
                  <a:lnTo>
                    <a:pt x="105708" y="94883"/>
                  </a:lnTo>
                  <a:lnTo>
                    <a:pt x="110953" y="100403"/>
                  </a:lnTo>
                  <a:lnTo>
                    <a:pt x="116037" y="105988"/>
                  </a:lnTo>
                  <a:lnTo>
                    <a:pt x="125920" y="117273"/>
                  </a:lnTo>
                  <a:lnTo>
                    <a:pt x="131571" y="121997"/>
                  </a:lnTo>
                  <a:lnTo>
                    <a:pt x="137721" y="126099"/>
                  </a:lnTo>
                  <a:lnTo>
                    <a:pt x="160907" y="139526"/>
                  </a:lnTo>
                  <a:lnTo>
                    <a:pt x="219067" y="174304"/>
                  </a:lnTo>
                  <a:lnTo>
                    <a:pt x="226480" y="180021"/>
                  </a:lnTo>
                  <a:lnTo>
                    <a:pt x="233214" y="185737"/>
                  </a:lnTo>
                  <a:lnTo>
                    <a:pt x="241499" y="191452"/>
                  </a:lnTo>
                  <a:lnTo>
                    <a:pt x="248356" y="194627"/>
                  </a:lnTo>
                  <a:lnTo>
                    <a:pt x="251296" y="195474"/>
                  </a:lnTo>
                  <a:lnTo>
                    <a:pt x="256679" y="198955"/>
                  </a:lnTo>
                  <a:lnTo>
                    <a:pt x="259226" y="201216"/>
                  </a:lnTo>
                  <a:lnTo>
                    <a:pt x="264172" y="203729"/>
                  </a:lnTo>
                  <a:lnTo>
                    <a:pt x="271463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35"/>
            <p:cNvSpPr/>
            <p:nvPr/>
          </p:nvSpPr>
          <p:spPr>
            <a:xfrm>
              <a:off x="4757737" y="2426017"/>
              <a:ext cx="164307" cy="222886"/>
            </a:xfrm>
            <a:custGeom>
              <a:avLst/>
              <a:gdLst/>
              <a:ahLst/>
              <a:cxnLst/>
              <a:rect l="0" t="0" r="0" b="0"/>
              <a:pathLst>
                <a:path w="164307" h="222886">
                  <a:moveTo>
                    <a:pt x="164306" y="0"/>
                  </a:moveTo>
                  <a:lnTo>
                    <a:pt x="164306" y="11932"/>
                  </a:lnTo>
                  <a:lnTo>
                    <a:pt x="163513" y="14622"/>
                  </a:lnTo>
                  <a:lnTo>
                    <a:pt x="160515" y="20151"/>
                  </a:lnTo>
                  <a:lnTo>
                    <a:pt x="158603" y="23912"/>
                  </a:lnTo>
                  <a:lnTo>
                    <a:pt x="156535" y="28324"/>
                  </a:lnTo>
                  <a:lnTo>
                    <a:pt x="154363" y="33170"/>
                  </a:lnTo>
                  <a:lnTo>
                    <a:pt x="151328" y="37353"/>
                  </a:lnTo>
                  <a:lnTo>
                    <a:pt x="147717" y="41095"/>
                  </a:lnTo>
                  <a:lnTo>
                    <a:pt x="143721" y="44542"/>
                  </a:lnTo>
                  <a:lnTo>
                    <a:pt x="140264" y="49697"/>
                  </a:lnTo>
                  <a:lnTo>
                    <a:pt x="137166" y="55991"/>
                  </a:lnTo>
                  <a:lnTo>
                    <a:pt x="134306" y="63045"/>
                  </a:lnTo>
                  <a:lnTo>
                    <a:pt x="130813" y="69653"/>
                  </a:lnTo>
                  <a:lnTo>
                    <a:pt x="126896" y="75963"/>
                  </a:lnTo>
                  <a:lnTo>
                    <a:pt x="122698" y="82074"/>
                  </a:lnTo>
                  <a:lnTo>
                    <a:pt x="117517" y="88054"/>
                  </a:lnTo>
                  <a:lnTo>
                    <a:pt x="111682" y="93945"/>
                  </a:lnTo>
                  <a:lnTo>
                    <a:pt x="105411" y="99778"/>
                  </a:lnTo>
                  <a:lnTo>
                    <a:pt x="99643" y="105571"/>
                  </a:lnTo>
                  <a:lnTo>
                    <a:pt x="94211" y="111338"/>
                  </a:lnTo>
                  <a:lnTo>
                    <a:pt x="83940" y="122826"/>
                  </a:lnTo>
                  <a:lnTo>
                    <a:pt x="64412" y="145723"/>
                  </a:lnTo>
                  <a:lnTo>
                    <a:pt x="59610" y="151441"/>
                  </a:lnTo>
                  <a:lnTo>
                    <a:pt x="55615" y="157159"/>
                  </a:lnTo>
                  <a:lnTo>
                    <a:pt x="52158" y="162875"/>
                  </a:lnTo>
                  <a:lnTo>
                    <a:pt x="49060" y="168591"/>
                  </a:lnTo>
                  <a:lnTo>
                    <a:pt x="45407" y="173354"/>
                  </a:lnTo>
                  <a:lnTo>
                    <a:pt x="41384" y="177482"/>
                  </a:lnTo>
                  <a:lnTo>
                    <a:pt x="37114" y="181186"/>
                  </a:lnTo>
                  <a:lnTo>
                    <a:pt x="33474" y="185561"/>
                  </a:lnTo>
                  <a:lnTo>
                    <a:pt x="30254" y="190382"/>
                  </a:lnTo>
                  <a:lnTo>
                    <a:pt x="27313" y="195501"/>
                  </a:lnTo>
                  <a:lnTo>
                    <a:pt x="24559" y="198914"/>
                  </a:lnTo>
                  <a:lnTo>
                    <a:pt x="21929" y="201190"/>
                  </a:lnTo>
                  <a:lnTo>
                    <a:pt x="16890" y="204670"/>
                  </a:lnTo>
                  <a:lnTo>
                    <a:pt x="12005" y="209392"/>
                  </a:lnTo>
                  <a:lnTo>
                    <a:pt x="7311" y="214293"/>
                  </a:lnTo>
                  <a:lnTo>
                    <a:pt x="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36"/>
            <p:cNvSpPr/>
            <p:nvPr/>
          </p:nvSpPr>
          <p:spPr>
            <a:xfrm>
              <a:off x="5093493" y="2468880"/>
              <a:ext cx="171451" cy="25718"/>
            </a:xfrm>
            <a:custGeom>
              <a:avLst/>
              <a:gdLst/>
              <a:ahLst/>
              <a:cxnLst/>
              <a:rect l="0" t="0" r="0" b="0"/>
              <a:pathLst>
                <a:path w="171451" h="25718">
                  <a:moveTo>
                    <a:pt x="0" y="25717"/>
                  </a:moveTo>
                  <a:lnTo>
                    <a:pt x="3793" y="25717"/>
                  </a:lnTo>
                  <a:lnTo>
                    <a:pt x="5704" y="24765"/>
                  </a:lnTo>
                  <a:lnTo>
                    <a:pt x="7771" y="23177"/>
                  </a:lnTo>
                  <a:lnTo>
                    <a:pt x="13001" y="18336"/>
                  </a:lnTo>
                  <a:lnTo>
                    <a:pt x="17950" y="17674"/>
                  </a:lnTo>
                  <a:lnTo>
                    <a:pt x="21492" y="17498"/>
                  </a:lnTo>
                  <a:lnTo>
                    <a:pt x="29660" y="17302"/>
                  </a:lnTo>
                  <a:lnTo>
                    <a:pt x="34061" y="17249"/>
                  </a:lnTo>
                  <a:lnTo>
                    <a:pt x="44139" y="16262"/>
                  </a:lnTo>
                  <a:lnTo>
                    <a:pt x="86897" y="11274"/>
                  </a:lnTo>
                  <a:lnTo>
                    <a:pt x="96826" y="10373"/>
                  </a:lnTo>
                  <a:lnTo>
                    <a:pt x="105032" y="9773"/>
                  </a:lnTo>
                  <a:lnTo>
                    <a:pt x="112090" y="8420"/>
                  </a:lnTo>
                  <a:lnTo>
                    <a:pt x="118383" y="6566"/>
                  </a:lnTo>
                  <a:lnTo>
                    <a:pt x="124166" y="4377"/>
                  </a:lnTo>
                  <a:lnTo>
                    <a:pt x="129609" y="2918"/>
                  </a:lnTo>
                  <a:lnTo>
                    <a:pt x="134825" y="1945"/>
                  </a:lnTo>
                  <a:lnTo>
                    <a:pt x="139889" y="1297"/>
                  </a:lnTo>
                  <a:lnTo>
                    <a:pt x="144060" y="864"/>
                  </a:lnTo>
                  <a:lnTo>
                    <a:pt x="147634" y="576"/>
                  </a:lnTo>
                  <a:lnTo>
                    <a:pt x="153721" y="256"/>
                  </a:lnTo>
                  <a:lnTo>
                    <a:pt x="161611" y="76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37"/>
            <p:cNvSpPr/>
            <p:nvPr/>
          </p:nvSpPr>
          <p:spPr>
            <a:xfrm>
              <a:off x="5122068" y="2571750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0"/>
                  </a:moveTo>
                  <a:lnTo>
                    <a:pt x="83373" y="0"/>
                  </a:lnTo>
                  <a:lnTo>
                    <a:pt x="88126" y="952"/>
                  </a:lnTo>
                  <a:lnTo>
                    <a:pt x="92883" y="2540"/>
                  </a:lnTo>
                  <a:lnTo>
                    <a:pt x="97640" y="4551"/>
                  </a:lnTo>
                  <a:lnTo>
                    <a:pt x="103194" y="5891"/>
                  </a:lnTo>
                  <a:lnTo>
                    <a:pt x="109277" y="6785"/>
                  </a:lnTo>
                  <a:lnTo>
                    <a:pt x="120799" y="7778"/>
                  </a:lnTo>
                  <a:lnTo>
                    <a:pt x="128566" y="8219"/>
                  </a:lnTo>
                  <a:lnTo>
                    <a:pt x="134664" y="8415"/>
                  </a:lnTo>
                  <a:lnTo>
                    <a:pt x="142875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238"/>
            <p:cNvSpPr/>
            <p:nvPr/>
          </p:nvSpPr>
          <p:spPr>
            <a:xfrm>
              <a:off x="5386387" y="2451735"/>
              <a:ext cx="213982" cy="334073"/>
            </a:xfrm>
            <a:custGeom>
              <a:avLst/>
              <a:gdLst/>
              <a:ahLst/>
              <a:cxnLst/>
              <a:rect l="0" t="0" r="0" b="0"/>
              <a:pathLst>
                <a:path w="213982" h="334073">
                  <a:moveTo>
                    <a:pt x="0" y="0"/>
                  </a:moveTo>
                  <a:lnTo>
                    <a:pt x="0" y="7380"/>
                  </a:lnTo>
                  <a:lnTo>
                    <a:pt x="3793" y="12770"/>
                  </a:lnTo>
                  <a:lnTo>
                    <a:pt x="4909" y="16133"/>
                  </a:lnTo>
                  <a:lnTo>
                    <a:pt x="6151" y="24950"/>
                  </a:lnTo>
                  <a:lnTo>
                    <a:pt x="7276" y="29016"/>
                  </a:lnTo>
                  <a:lnTo>
                    <a:pt x="10642" y="36073"/>
                  </a:lnTo>
                  <a:lnTo>
                    <a:pt x="14784" y="44925"/>
                  </a:lnTo>
                  <a:lnTo>
                    <a:pt x="19271" y="54256"/>
                  </a:lnTo>
                  <a:lnTo>
                    <a:pt x="23911" y="61579"/>
                  </a:lnTo>
                  <a:lnTo>
                    <a:pt x="28619" y="70548"/>
                  </a:lnTo>
                  <a:lnTo>
                    <a:pt x="30986" y="75607"/>
                  </a:lnTo>
                  <a:lnTo>
                    <a:pt x="32564" y="80885"/>
                  </a:lnTo>
                  <a:lnTo>
                    <a:pt x="33615" y="86308"/>
                  </a:lnTo>
                  <a:lnTo>
                    <a:pt x="34317" y="91829"/>
                  </a:lnTo>
                  <a:lnTo>
                    <a:pt x="37212" y="100503"/>
                  </a:lnTo>
                  <a:lnTo>
                    <a:pt x="43305" y="110741"/>
                  </a:lnTo>
                  <a:lnTo>
                    <a:pt x="47822" y="116846"/>
                  </a:lnTo>
                  <a:lnTo>
                    <a:pt x="52475" y="122734"/>
                  </a:lnTo>
                  <a:lnTo>
                    <a:pt x="54827" y="124685"/>
                  </a:lnTo>
                  <a:lnTo>
                    <a:pt x="59557" y="126853"/>
                  </a:lnTo>
                  <a:lnTo>
                    <a:pt x="62724" y="127431"/>
                  </a:lnTo>
                  <a:lnTo>
                    <a:pt x="66422" y="127816"/>
                  </a:lnTo>
                  <a:lnTo>
                    <a:pt x="76179" y="128435"/>
                  </a:lnTo>
                  <a:lnTo>
                    <a:pt x="85454" y="128542"/>
                  </a:lnTo>
                  <a:lnTo>
                    <a:pt x="88720" y="127605"/>
                  </a:lnTo>
                  <a:lnTo>
                    <a:pt x="94464" y="124023"/>
                  </a:lnTo>
                  <a:lnTo>
                    <a:pt x="97901" y="121734"/>
                  </a:lnTo>
                  <a:lnTo>
                    <a:pt x="105953" y="116651"/>
                  </a:lnTo>
                  <a:lnTo>
                    <a:pt x="109529" y="113963"/>
                  </a:lnTo>
                  <a:lnTo>
                    <a:pt x="115620" y="108435"/>
                  </a:lnTo>
                  <a:lnTo>
                    <a:pt x="120972" y="100263"/>
                  </a:lnTo>
                  <a:lnTo>
                    <a:pt x="125997" y="91234"/>
                  </a:lnTo>
                  <a:lnTo>
                    <a:pt x="130876" y="84046"/>
                  </a:lnTo>
                  <a:lnTo>
                    <a:pt x="132494" y="79843"/>
                  </a:lnTo>
                  <a:lnTo>
                    <a:pt x="134293" y="70093"/>
                  </a:lnTo>
                  <a:lnTo>
                    <a:pt x="137208" y="61950"/>
                  </a:lnTo>
                  <a:lnTo>
                    <a:pt x="140357" y="55156"/>
                  </a:lnTo>
                  <a:lnTo>
                    <a:pt x="141756" y="48961"/>
                  </a:lnTo>
                  <a:lnTo>
                    <a:pt x="141335" y="45023"/>
                  </a:lnTo>
                  <a:lnTo>
                    <a:pt x="137745" y="31332"/>
                  </a:lnTo>
                  <a:lnTo>
                    <a:pt x="136626" y="24085"/>
                  </a:lnTo>
                  <a:lnTo>
                    <a:pt x="135996" y="14650"/>
                  </a:lnTo>
                  <a:lnTo>
                    <a:pt x="135114" y="12624"/>
                  </a:lnTo>
                  <a:lnTo>
                    <a:pt x="133733" y="11273"/>
                  </a:lnTo>
                  <a:lnTo>
                    <a:pt x="132018" y="10373"/>
                  </a:lnTo>
                  <a:lnTo>
                    <a:pt x="125812" y="4555"/>
                  </a:lnTo>
                  <a:lnTo>
                    <a:pt x="121477" y="35"/>
                  </a:lnTo>
                  <a:lnTo>
                    <a:pt x="121454" y="4561"/>
                  </a:lnTo>
                  <a:lnTo>
                    <a:pt x="122244" y="6850"/>
                  </a:lnTo>
                  <a:lnTo>
                    <a:pt x="127149" y="14624"/>
                  </a:lnTo>
                  <a:lnTo>
                    <a:pt x="133630" y="23912"/>
                  </a:lnTo>
                  <a:lnTo>
                    <a:pt x="138237" y="33170"/>
                  </a:lnTo>
                  <a:lnTo>
                    <a:pt x="142930" y="41095"/>
                  </a:lnTo>
                  <a:lnTo>
                    <a:pt x="148456" y="48744"/>
                  </a:lnTo>
                  <a:lnTo>
                    <a:pt x="156203" y="58494"/>
                  </a:lnTo>
                  <a:lnTo>
                    <a:pt x="169490" y="74693"/>
                  </a:lnTo>
                  <a:lnTo>
                    <a:pt x="173318" y="81228"/>
                  </a:lnTo>
                  <a:lnTo>
                    <a:pt x="176664" y="88442"/>
                  </a:lnTo>
                  <a:lnTo>
                    <a:pt x="187737" y="116000"/>
                  </a:lnTo>
                  <a:lnTo>
                    <a:pt x="190246" y="123053"/>
                  </a:lnTo>
                  <a:lnTo>
                    <a:pt x="192712" y="130613"/>
                  </a:lnTo>
                  <a:lnTo>
                    <a:pt x="195150" y="138510"/>
                  </a:lnTo>
                  <a:lnTo>
                    <a:pt x="197568" y="145680"/>
                  </a:lnTo>
                  <a:lnTo>
                    <a:pt x="199975" y="152365"/>
                  </a:lnTo>
                  <a:lnTo>
                    <a:pt x="202373" y="158726"/>
                  </a:lnTo>
                  <a:lnTo>
                    <a:pt x="203971" y="165825"/>
                  </a:lnTo>
                  <a:lnTo>
                    <a:pt x="205037" y="173415"/>
                  </a:lnTo>
                  <a:lnTo>
                    <a:pt x="205748" y="181332"/>
                  </a:lnTo>
                  <a:lnTo>
                    <a:pt x="207015" y="188516"/>
                  </a:lnTo>
                  <a:lnTo>
                    <a:pt x="208654" y="195209"/>
                  </a:lnTo>
                  <a:lnTo>
                    <a:pt x="210540" y="201577"/>
                  </a:lnTo>
                  <a:lnTo>
                    <a:pt x="211798" y="208680"/>
                  </a:lnTo>
                  <a:lnTo>
                    <a:pt x="212636" y="216272"/>
                  </a:lnTo>
                  <a:lnTo>
                    <a:pt x="213195" y="224191"/>
                  </a:lnTo>
                  <a:lnTo>
                    <a:pt x="213567" y="231376"/>
                  </a:lnTo>
                  <a:lnTo>
                    <a:pt x="213981" y="244438"/>
                  </a:lnTo>
                  <a:lnTo>
                    <a:pt x="213298" y="250589"/>
                  </a:lnTo>
                  <a:lnTo>
                    <a:pt x="212049" y="256594"/>
                  </a:lnTo>
                  <a:lnTo>
                    <a:pt x="210422" y="262503"/>
                  </a:lnTo>
                  <a:lnTo>
                    <a:pt x="209338" y="268347"/>
                  </a:lnTo>
                  <a:lnTo>
                    <a:pt x="208615" y="274148"/>
                  </a:lnTo>
                  <a:lnTo>
                    <a:pt x="208133" y="279920"/>
                  </a:lnTo>
                  <a:lnTo>
                    <a:pt x="205430" y="287578"/>
                  </a:lnTo>
                  <a:lnTo>
                    <a:pt x="201247" y="296494"/>
                  </a:lnTo>
                  <a:lnTo>
                    <a:pt x="196077" y="306247"/>
                  </a:lnTo>
                  <a:lnTo>
                    <a:pt x="191044" y="313702"/>
                  </a:lnTo>
                  <a:lnTo>
                    <a:pt x="186100" y="319625"/>
                  </a:lnTo>
                  <a:lnTo>
                    <a:pt x="181217" y="324526"/>
                  </a:lnTo>
                  <a:lnTo>
                    <a:pt x="177167" y="327793"/>
                  </a:lnTo>
                  <a:lnTo>
                    <a:pt x="170551" y="331423"/>
                  </a:lnTo>
                  <a:lnTo>
                    <a:pt x="164965" y="333036"/>
                  </a:lnTo>
                  <a:lnTo>
                    <a:pt x="159837" y="333753"/>
                  </a:lnTo>
                  <a:lnTo>
                    <a:pt x="154911" y="334072"/>
                  </a:lnTo>
                  <a:lnTo>
                    <a:pt x="151693" y="333205"/>
                  </a:lnTo>
                  <a:lnTo>
                    <a:pt x="147960" y="331674"/>
                  </a:lnTo>
                  <a:lnTo>
                    <a:pt x="143884" y="329701"/>
                  </a:lnTo>
                  <a:lnTo>
                    <a:pt x="139579" y="327433"/>
                  </a:lnTo>
                  <a:lnTo>
                    <a:pt x="130562" y="322373"/>
                  </a:lnTo>
                  <a:lnTo>
                    <a:pt x="126729" y="320643"/>
                  </a:lnTo>
                  <a:lnTo>
                    <a:pt x="120354" y="318720"/>
                  </a:lnTo>
                  <a:lnTo>
                    <a:pt x="114874" y="315326"/>
                  </a:lnTo>
                  <a:lnTo>
                    <a:pt x="107156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39"/>
            <p:cNvSpPr/>
            <p:nvPr/>
          </p:nvSpPr>
          <p:spPr>
            <a:xfrm>
              <a:off x="5568009" y="2315810"/>
              <a:ext cx="182711" cy="135569"/>
            </a:xfrm>
            <a:custGeom>
              <a:avLst/>
              <a:gdLst/>
              <a:ahLst/>
              <a:cxnLst/>
              <a:rect l="0" t="0" r="0" b="0"/>
              <a:pathLst>
                <a:path w="182711" h="135569">
                  <a:moveTo>
                    <a:pt x="4116" y="50200"/>
                  </a:moveTo>
                  <a:lnTo>
                    <a:pt x="324" y="50200"/>
                  </a:lnTo>
                  <a:lnTo>
                    <a:pt x="0" y="49247"/>
                  </a:lnTo>
                  <a:lnTo>
                    <a:pt x="579" y="47660"/>
                  </a:lnTo>
                  <a:lnTo>
                    <a:pt x="3417" y="42819"/>
                  </a:lnTo>
                  <a:lnTo>
                    <a:pt x="3805" y="39617"/>
                  </a:lnTo>
                  <a:lnTo>
                    <a:pt x="3909" y="37429"/>
                  </a:lnTo>
                  <a:lnTo>
                    <a:pt x="4771" y="35019"/>
                  </a:lnTo>
                  <a:lnTo>
                    <a:pt x="6141" y="32459"/>
                  </a:lnTo>
                  <a:lnTo>
                    <a:pt x="7847" y="29800"/>
                  </a:lnTo>
                  <a:lnTo>
                    <a:pt x="10572" y="27075"/>
                  </a:lnTo>
                  <a:lnTo>
                    <a:pt x="13976" y="24306"/>
                  </a:lnTo>
                  <a:lnTo>
                    <a:pt x="17833" y="21507"/>
                  </a:lnTo>
                  <a:lnTo>
                    <a:pt x="21198" y="18689"/>
                  </a:lnTo>
                  <a:lnTo>
                    <a:pt x="24235" y="15857"/>
                  </a:lnTo>
                  <a:lnTo>
                    <a:pt x="27054" y="13017"/>
                  </a:lnTo>
                  <a:lnTo>
                    <a:pt x="32303" y="9862"/>
                  </a:lnTo>
                  <a:lnTo>
                    <a:pt x="34813" y="9020"/>
                  </a:lnTo>
                  <a:lnTo>
                    <a:pt x="38868" y="8459"/>
                  </a:lnTo>
                  <a:lnTo>
                    <a:pt x="43953" y="8085"/>
                  </a:lnTo>
                  <a:lnTo>
                    <a:pt x="49724" y="7836"/>
                  </a:lnTo>
                  <a:lnTo>
                    <a:pt x="55159" y="6717"/>
                  </a:lnTo>
                  <a:lnTo>
                    <a:pt x="60369" y="5019"/>
                  </a:lnTo>
                  <a:lnTo>
                    <a:pt x="65431" y="2934"/>
                  </a:lnTo>
                  <a:lnTo>
                    <a:pt x="70393" y="1544"/>
                  </a:lnTo>
                  <a:lnTo>
                    <a:pt x="75288" y="618"/>
                  </a:lnTo>
                  <a:lnTo>
                    <a:pt x="80139" y="0"/>
                  </a:lnTo>
                  <a:lnTo>
                    <a:pt x="84961" y="541"/>
                  </a:lnTo>
                  <a:lnTo>
                    <a:pt x="89762" y="1854"/>
                  </a:lnTo>
                  <a:lnTo>
                    <a:pt x="94551" y="3682"/>
                  </a:lnTo>
                  <a:lnTo>
                    <a:pt x="98537" y="4900"/>
                  </a:lnTo>
                  <a:lnTo>
                    <a:pt x="101988" y="5713"/>
                  </a:lnTo>
                  <a:lnTo>
                    <a:pt x="105083" y="6254"/>
                  </a:lnTo>
                  <a:lnTo>
                    <a:pt x="108733" y="7568"/>
                  </a:lnTo>
                  <a:lnTo>
                    <a:pt x="112755" y="9396"/>
                  </a:lnTo>
                  <a:lnTo>
                    <a:pt x="117023" y="11567"/>
                  </a:lnTo>
                  <a:lnTo>
                    <a:pt x="120662" y="13967"/>
                  </a:lnTo>
                  <a:lnTo>
                    <a:pt x="123883" y="16520"/>
                  </a:lnTo>
                  <a:lnTo>
                    <a:pt x="126822" y="19174"/>
                  </a:lnTo>
                  <a:lnTo>
                    <a:pt x="128783" y="21896"/>
                  </a:lnTo>
                  <a:lnTo>
                    <a:pt x="130090" y="24663"/>
                  </a:lnTo>
                  <a:lnTo>
                    <a:pt x="130961" y="27460"/>
                  </a:lnTo>
                  <a:lnTo>
                    <a:pt x="131542" y="30277"/>
                  </a:lnTo>
                  <a:lnTo>
                    <a:pt x="131929" y="33108"/>
                  </a:lnTo>
                  <a:lnTo>
                    <a:pt x="132187" y="35948"/>
                  </a:lnTo>
                  <a:lnTo>
                    <a:pt x="131565" y="39746"/>
                  </a:lnTo>
                  <a:lnTo>
                    <a:pt x="130357" y="44183"/>
                  </a:lnTo>
                  <a:lnTo>
                    <a:pt x="128758" y="49046"/>
                  </a:lnTo>
                  <a:lnTo>
                    <a:pt x="126898" y="53241"/>
                  </a:lnTo>
                  <a:lnTo>
                    <a:pt x="124864" y="56990"/>
                  </a:lnTo>
                  <a:lnTo>
                    <a:pt x="122715" y="60441"/>
                  </a:lnTo>
                  <a:lnTo>
                    <a:pt x="120488" y="64647"/>
                  </a:lnTo>
                  <a:lnTo>
                    <a:pt x="118210" y="69357"/>
                  </a:lnTo>
                  <a:lnTo>
                    <a:pt x="115897" y="74401"/>
                  </a:lnTo>
                  <a:lnTo>
                    <a:pt x="112768" y="78716"/>
                  </a:lnTo>
                  <a:lnTo>
                    <a:pt x="109095" y="82546"/>
                  </a:lnTo>
                  <a:lnTo>
                    <a:pt x="105058" y="86051"/>
                  </a:lnTo>
                  <a:lnTo>
                    <a:pt x="100779" y="90293"/>
                  </a:lnTo>
                  <a:lnTo>
                    <a:pt x="96339" y="95026"/>
                  </a:lnTo>
                  <a:lnTo>
                    <a:pt x="91792" y="100086"/>
                  </a:lnTo>
                  <a:lnTo>
                    <a:pt x="87966" y="103460"/>
                  </a:lnTo>
                  <a:lnTo>
                    <a:pt x="84622" y="105709"/>
                  </a:lnTo>
                  <a:lnTo>
                    <a:pt x="81599" y="107208"/>
                  </a:lnTo>
                  <a:lnTo>
                    <a:pt x="79584" y="109160"/>
                  </a:lnTo>
                  <a:lnTo>
                    <a:pt x="78241" y="111415"/>
                  </a:lnTo>
                  <a:lnTo>
                    <a:pt x="77345" y="113869"/>
                  </a:lnTo>
                  <a:lnTo>
                    <a:pt x="76748" y="116458"/>
                  </a:lnTo>
                  <a:lnTo>
                    <a:pt x="76350" y="119137"/>
                  </a:lnTo>
                  <a:lnTo>
                    <a:pt x="75567" y="127210"/>
                  </a:lnTo>
                  <a:lnTo>
                    <a:pt x="77676" y="129829"/>
                  </a:lnTo>
                  <a:lnTo>
                    <a:pt x="79350" y="131861"/>
                  </a:lnTo>
                  <a:lnTo>
                    <a:pt x="81260" y="133215"/>
                  </a:lnTo>
                  <a:lnTo>
                    <a:pt x="85497" y="134720"/>
                  </a:lnTo>
                  <a:lnTo>
                    <a:pt x="90027" y="135390"/>
                  </a:lnTo>
                  <a:lnTo>
                    <a:pt x="92346" y="135568"/>
                  </a:lnTo>
                  <a:lnTo>
                    <a:pt x="95480" y="134734"/>
                  </a:lnTo>
                  <a:lnTo>
                    <a:pt x="99156" y="133226"/>
                  </a:lnTo>
                  <a:lnTo>
                    <a:pt x="103195" y="131268"/>
                  </a:lnTo>
                  <a:lnTo>
                    <a:pt x="107475" y="129963"/>
                  </a:lnTo>
                  <a:lnTo>
                    <a:pt x="111916" y="129093"/>
                  </a:lnTo>
                  <a:lnTo>
                    <a:pt x="116464" y="128513"/>
                  </a:lnTo>
                  <a:lnTo>
                    <a:pt x="121083" y="128126"/>
                  </a:lnTo>
                  <a:lnTo>
                    <a:pt x="125751" y="127868"/>
                  </a:lnTo>
                  <a:lnTo>
                    <a:pt x="130449" y="127696"/>
                  </a:lnTo>
                  <a:lnTo>
                    <a:pt x="135170" y="126629"/>
                  </a:lnTo>
                  <a:lnTo>
                    <a:pt x="139903" y="124965"/>
                  </a:lnTo>
                  <a:lnTo>
                    <a:pt x="144647" y="122903"/>
                  </a:lnTo>
                  <a:lnTo>
                    <a:pt x="149397" y="121529"/>
                  </a:lnTo>
                  <a:lnTo>
                    <a:pt x="154152" y="120612"/>
                  </a:lnTo>
                  <a:lnTo>
                    <a:pt x="158908" y="120001"/>
                  </a:lnTo>
                  <a:lnTo>
                    <a:pt x="163667" y="119594"/>
                  </a:lnTo>
                  <a:lnTo>
                    <a:pt x="168427" y="119323"/>
                  </a:lnTo>
                  <a:lnTo>
                    <a:pt x="182710" y="1187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40"/>
            <p:cNvSpPr/>
            <p:nvPr/>
          </p:nvSpPr>
          <p:spPr>
            <a:xfrm>
              <a:off x="5879306" y="2511742"/>
              <a:ext cx="228601" cy="8573"/>
            </a:xfrm>
            <a:custGeom>
              <a:avLst/>
              <a:gdLst/>
              <a:ahLst/>
              <a:cxnLst/>
              <a:rect l="0" t="0" r="0" b="0"/>
              <a:pathLst>
                <a:path w="228601" h="8573">
                  <a:moveTo>
                    <a:pt x="0" y="8572"/>
                  </a:moveTo>
                  <a:lnTo>
                    <a:pt x="104810" y="8572"/>
                  </a:lnTo>
                  <a:lnTo>
                    <a:pt x="109561" y="7620"/>
                  </a:lnTo>
                  <a:lnTo>
                    <a:pt x="114315" y="6033"/>
                  </a:lnTo>
                  <a:lnTo>
                    <a:pt x="119072" y="4022"/>
                  </a:lnTo>
                  <a:lnTo>
                    <a:pt x="123832" y="2681"/>
                  </a:lnTo>
                  <a:lnTo>
                    <a:pt x="128592" y="1787"/>
                  </a:lnTo>
                  <a:lnTo>
                    <a:pt x="133353" y="1192"/>
                  </a:lnTo>
                  <a:lnTo>
                    <a:pt x="138115" y="795"/>
                  </a:lnTo>
                  <a:lnTo>
                    <a:pt x="142876" y="530"/>
                  </a:lnTo>
                  <a:lnTo>
                    <a:pt x="155046" y="157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41"/>
            <p:cNvSpPr/>
            <p:nvPr/>
          </p:nvSpPr>
          <p:spPr>
            <a:xfrm>
              <a:off x="5950833" y="2427209"/>
              <a:ext cx="64205" cy="178831"/>
            </a:xfrm>
            <a:custGeom>
              <a:avLst/>
              <a:gdLst/>
              <a:ahLst/>
              <a:cxnLst/>
              <a:rect l="0" t="0" r="0" b="0"/>
              <a:pathLst>
                <a:path w="64205" h="178831">
                  <a:moveTo>
                    <a:pt x="14198" y="7380"/>
                  </a:moveTo>
                  <a:lnTo>
                    <a:pt x="10406" y="7380"/>
                  </a:lnTo>
                  <a:lnTo>
                    <a:pt x="9289" y="6428"/>
                  </a:lnTo>
                  <a:lnTo>
                    <a:pt x="8544" y="4841"/>
                  </a:lnTo>
                  <a:lnTo>
                    <a:pt x="7349" y="0"/>
                  </a:lnTo>
                  <a:lnTo>
                    <a:pt x="6457" y="555"/>
                  </a:lnTo>
                  <a:lnTo>
                    <a:pt x="5069" y="1878"/>
                  </a:lnTo>
                  <a:lnTo>
                    <a:pt x="213" y="7059"/>
                  </a:lnTo>
                  <a:lnTo>
                    <a:pt x="0" y="11836"/>
                  </a:lnTo>
                  <a:lnTo>
                    <a:pt x="764" y="14161"/>
                  </a:lnTo>
                  <a:lnTo>
                    <a:pt x="2067" y="16663"/>
                  </a:lnTo>
                  <a:lnTo>
                    <a:pt x="3730" y="19284"/>
                  </a:lnTo>
                  <a:lnTo>
                    <a:pt x="5577" y="24736"/>
                  </a:lnTo>
                  <a:lnTo>
                    <a:pt x="6070" y="27523"/>
                  </a:lnTo>
                  <a:lnTo>
                    <a:pt x="7191" y="30334"/>
                  </a:lnTo>
                  <a:lnTo>
                    <a:pt x="8733" y="33160"/>
                  </a:lnTo>
                  <a:lnTo>
                    <a:pt x="10555" y="35997"/>
                  </a:lnTo>
                  <a:lnTo>
                    <a:pt x="11770" y="39793"/>
                  </a:lnTo>
                  <a:lnTo>
                    <a:pt x="12580" y="44229"/>
                  </a:lnTo>
                  <a:lnTo>
                    <a:pt x="13118" y="49091"/>
                  </a:lnTo>
                  <a:lnTo>
                    <a:pt x="14273" y="53285"/>
                  </a:lnTo>
                  <a:lnTo>
                    <a:pt x="15835" y="57034"/>
                  </a:lnTo>
                  <a:lnTo>
                    <a:pt x="17671" y="60485"/>
                  </a:lnTo>
                  <a:lnTo>
                    <a:pt x="19689" y="64691"/>
                  </a:lnTo>
                  <a:lnTo>
                    <a:pt x="24046" y="74445"/>
                  </a:lnTo>
                  <a:lnTo>
                    <a:pt x="30962" y="90646"/>
                  </a:lnTo>
                  <a:lnTo>
                    <a:pt x="34106" y="95276"/>
                  </a:lnTo>
                  <a:lnTo>
                    <a:pt x="37789" y="99315"/>
                  </a:lnTo>
                  <a:lnTo>
                    <a:pt x="41831" y="102960"/>
                  </a:lnTo>
                  <a:lnTo>
                    <a:pt x="44527" y="107295"/>
                  </a:lnTo>
                  <a:lnTo>
                    <a:pt x="46323" y="112090"/>
                  </a:lnTo>
                  <a:lnTo>
                    <a:pt x="47522" y="117192"/>
                  </a:lnTo>
                  <a:lnTo>
                    <a:pt x="48319" y="121546"/>
                  </a:lnTo>
                  <a:lnTo>
                    <a:pt x="48852" y="125401"/>
                  </a:lnTo>
                  <a:lnTo>
                    <a:pt x="49207" y="128923"/>
                  </a:lnTo>
                  <a:lnTo>
                    <a:pt x="50237" y="133176"/>
                  </a:lnTo>
                  <a:lnTo>
                    <a:pt x="51718" y="137917"/>
                  </a:lnTo>
                  <a:lnTo>
                    <a:pt x="53499" y="142982"/>
                  </a:lnTo>
                  <a:lnTo>
                    <a:pt x="55480" y="146359"/>
                  </a:lnTo>
                  <a:lnTo>
                    <a:pt x="57594" y="148610"/>
                  </a:lnTo>
                  <a:lnTo>
                    <a:pt x="59797" y="150111"/>
                  </a:lnTo>
                  <a:lnTo>
                    <a:pt x="61266" y="152064"/>
                  </a:lnTo>
                  <a:lnTo>
                    <a:pt x="62246" y="154319"/>
                  </a:lnTo>
                  <a:lnTo>
                    <a:pt x="63334" y="159364"/>
                  </a:lnTo>
                  <a:lnTo>
                    <a:pt x="63818" y="164782"/>
                  </a:lnTo>
                  <a:lnTo>
                    <a:pt x="64128" y="170129"/>
                  </a:lnTo>
                  <a:lnTo>
                    <a:pt x="64204" y="1788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42"/>
            <p:cNvSpPr/>
            <p:nvPr/>
          </p:nvSpPr>
          <p:spPr>
            <a:xfrm>
              <a:off x="6200775" y="2383155"/>
              <a:ext cx="50007" cy="240031"/>
            </a:xfrm>
            <a:custGeom>
              <a:avLst/>
              <a:gdLst/>
              <a:ahLst/>
              <a:cxnLst/>
              <a:rect l="0" t="0" r="0" b="0"/>
              <a:pathLst>
                <a:path w="50007" h="240031">
                  <a:moveTo>
                    <a:pt x="0" y="0"/>
                  </a:moveTo>
                  <a:lnTo>
                    <a:pt x="0" y="19312"/>
                  </a:lnTo>
                  <a:lnTo>
                    <a:pt x="794" y="23352"/>
                  </a:lnTo>
                  <a:lnTo>
                    <a:pt x="2116" y="27951"/>
                  </a:lnTo>
                  <a:lnTo>
                    <a:pt x="3792" y="32921"/>
                  </a:lnTo>
                  <a:lnTo>
                    <a:pt x="4909" y="37187"/>
                  </a:lnTo>
                  <a:lnTo>
                    <a:pt x="6151" y="44467"/>
                  </a:lnTo>
                  <a:lnTo>
                    <a:pt x="7275" y="49647"/>
                  </a:lnTo>
                  <a:lnTo>
                    <a:pt x="8819" y="55958"/>
                  </a:lnTo>
                  <a:lnTo>
                    <a:pt x="10641" y="63023"/>
                  </a:lnTo>
                  <a:lnTo>
                    <a:pt x="11857" y="69638"/>
                  </a:lnTo>
                  <a:lnTo>
                    <a:pt x="12667" y="75953"/>
                  </a:lnTo>
                  <a:lnTo>
                    <a:pt x="13207" y="82067"/>
                  </a:lnTo>
                  <a:lnTo>
                    <a:pt x="13568" y="88049"/>
                  </a:lnTo>
                  <a:lnTo>
                    <a:pt x="13807" y="93942"/>
                  </a:lnTo>
                  <a:lnTo>
                    <a:pt x="13967" y="99775"/>
                  </a:lnTo>
                  <a:lnTo>
                    <a:pt x="14867" y="105569"/>
                  </a:lnTo>
                  <a:lnTo>
                    <a:pt x="16262" y="111337"/>
                  </a:lnTo>
                  <a:lnTo>
                    <a:pt x="17985" y="117087"/>
                  </a:lnTo>
                  <a:lnTo>
                    <a:pt x="19134" y="122825"/>
                  </a:lnTo>
                  <a:lnTo>
                    <a:pt x="19899" y="128556"/>
                  </a:lnTo>
                  <a:lnTo>
                    <a:pt x="20410" y="134282"/>
                  </a:lnTo>
                  <a:lnTo>
                    <a:pt x="21544" y="140003"/>
                  </a:lnTo>
                  <a:lnTo>
                    <a:pt x="23094" y="145723"/>
                  </a:lnTo>
                  <a:lnTo>
                    <a:pt x="24921" y="151441"/>
                  </a:lnTo>
                  <a:lnTo>
                    <a:pt x="26139" y="157158"/>
                  </a:lnTo>
                  <a:lnTo>
                    <a:pt x="26951" y="162875"/>
                  </a:lnTo>
                  <a:lnTo>
                    <a:pt x="27492" y="168590"/>
                  </a:lnTo>
                  <a:lnTo>
                    <a:pt x="28647" y="173353"/>
                  </a:lnTo>
                  <a:lnTo>
                    <a:pt x="30210" y="177481"/>
                  </a:lnTo>
                  <a:lnTo>
                    <a:pt x="32046" y="181186"/>
                  </a:lnTo>
                  <a:lnTo>
                    <a:pt x="33270" y="185561"/>
                  </a:lnTo>
                  <a:lnTo>
                    <a:pt x="34087" y="190382"/>
                  </a:lnTo>
                  <a:lnTo>
                    <a:pt x="34631" y="195501"/>
                  </a:lnTo>
                  <a:lnTo>
                    <a:pt x="35787" y="199866"/>
                  </a:lnTo>
                  <a:lnTo>
                    <a:pt x="37351" y="203729"/>
                  </a:lnTo>
                  <a:lnTo>
                    <a:pt x="39189" y="207257"/>
                  </a:lnTo>
                  <a:lnTo>
                    <a:pt x="40413" y="210561"/>
                  </a:lnTo>
                  <a:lnTo>
                    <a:pt x="41774" y="216773"/>
                  </a:lnTo>
                  <a:lnTo>
                    <a:pt x="42930" y="219762"/>
                  </a:lnTo>
                  <a:lnTo>
                    <a:pt x="44495" y="222708"/>
                  </a:lnTo>
                  <a:lnTo>
                    <a:pt x="46332" y="225625"/>
                  </a:lnTo>
                  <a:lnTo>
                    <a:pt x="47557" y="228521"/>
                  </a:lnTo>
                  <a:lnTo>
                    <a:pt x="48918" y="234280"/>
                  </a:lnTo>
                  <a:lnTo>
                    <a:pt x="50006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43"/>
            <p:cNvSpPr/>
            <p:nvPr/>
          </p:nvSpPr>
          <p:spPr>
            <a:xfrm>
              <a:off x="6307931" y="2374582"/>
              <a:ext cx="314191" cy="205732"/>
            </a:xfrm>
            <a:custGeom>
              <a:avLst/>
              <a:gdLst/>
              <a:ahLst/>
              <a:cxnLst/>
              <a:rect l="0" t="0" r="0" b="0"/>
              <a:pathLst>
                <a:path w="314191" h="205732">
                  <a:moveTo>
                    <a:pt x="0" y="8573"/>
                  </a:moveTo>
                  <a:lnTo>
                    <a:pt x="0" y="1192"/>
                  </a:lnTo>
                  <a:lnTo>
                    <a:pt x="794" y="795"/>
                  </a:lnTo>
                  <a:lnTo>
                    <a:pt x="9943" y="105"/>
                  </a:lnTo>
                  <a:lnTo>
                    <a:pt x="66736" y="0"/>
                  </a:lnTo>
                  <a:lnTo>
                    <a:pt x="77035" y="1905"/>
                  </a:lnTo>
                  <a:lnTo>
                    <a:pt x="90250" y="5080"/>
                  </a:lnTo>
                  <a:lnTo>
                    <a:pt x="105410" y="9102"/>
                  </a:lnTo>
                  <a:lnTo>
                    <a:pt x="116311" y="12735"/>
                  </a:lnTo>
                  <a:lnTo>
                    <a:pt x="124372" y="16110"/>
                  </a:lnTo>
                  <a:lnTo>
                    <a:pt x="130539" y="19313"/>
                  </a:lnTo>
                  <a:lnTo>
                    <a:pt x="139509" y="25411"/>
                  </a:lnTo>
                  <a:lnTo>
                    <a:pt x="146142" y="31296"/>
                  </a:lnTo>
                  <a:lnTo>
                    <a:pt x="151735" y="37087"/>
                  </a:lnTo>
                  <a:lnTo>
                    <a:pt x="153544" y="39965"/>
                  </a:lnTo>
                  <a:lnTo>
                    <a:pt x="155555" y="45702"/>
                  </a:lnTo>
                  <a:lnTo>
                    <a:pt x="158564" y="51427"/>
                  </a:lnTo>
                  <a:lnTo>
                    <a:pt x="160479" y="54287"/>
                  </a:lnTo>
                  <a:lnTo>
                    <a:pt x="160960" y="57147"/>
                  </a:lnTo>
                  <a:lnTo>
                    <a:pt x="160488" y="60005"/>
                  </a:lnTo>
                  <a:lnTo>
                    <a:pt x="159380" y="62864"/>
                  </a:lnTo>
                  <a:lnTo>
                    <a:pt x="158641" y="66674"/>
                  </a:lnTo>
                  <a:lnTo>
                    <a:pt x="158148" y="71120"/>
                  </a:lnTo>
                  <a:lnTo>
                    <a:pt x="157820" y="75988"/>
                  </a:lnTo>
                  <a:lnTo>
                    <a:pt x="156806" y="80186"/>
                  </a:lnTo>
                  <a:lnTo>
                    <a:pt x="155337" y="83937"/>
                  </a:lnTo>
                  <a:lnTo>
                    <a:pt x="153565" y="87391"/>
                  </a:lnTo>
                  <a:lnTo>
                    <a:pt x="151589" y="91598"/>
                  </a:lnTo>
                  <a:lnTo>
                    <a:pt x="147277" y="101353"/>
                  </a:lnTo>
                  <a:lnTo>
                    <a:pt x="145016" y="105668"/>
                  </a:lnTo>
                  <a:lnTo>
                    <a:pt x="142715" y="109498"/>
                  </a:lnTo>
                  <a:lnTo>
                    <a:pt x="140387" y="113004"/>
                  </a:lnTo>
                  <a:lnTo>
                    <a:pt x="138041" y="116293"/>
                  </a:lnTo>
                  <a:lnTo>
                    <a:pt x="133318" y="122489"/>
                  </a:lnTo>
                  <a:lnTo>
                    <a:pt x="126197" y="131331"/>
                  </a:lnTo>
                  <a:lnTo>
                    <a:pt x="119323" y="137110"/>
                  </a:lnTo>
                  <a:lnTo>
                    <a:pt x="111770" y="142853"/>
                  </a:lnTo>
                  <a:lnTo>
                    <a:pt x="105767" y="148580"/>
                  </a:lnTo>
                  <a:lnTo>
                    <a:pt x="103849" y="151441"/>
                  </a:lnTo>
                  <a:lnTo>
                    <a:pt x="102570" y="154301"/>
                  </a:lnTo>
                  <a:lnTo>
                    <a:pt x="101718" y="157159"/>
                  </a:lnTo>
                  <a:lnTo>
                    <a:pt x="98654" y="162876"/>
                  </a:lnTo>
                  <a:lnTo>
                    <a:pt x="96725" y="165734"/>
                  </a:lnTo>
                  <a:lnTo>
                    <a:pt x="95440" y="168592"/>
                  </a:lnTo>
                  <a:lnTo>
                    <a:pt x="94011" y="174307"/>
                  </a:lnTo>
                  <a:lnTo>
                    <a:pt x="93094" y="179846"/>
                  </a:lnTo>
                  <a:lnTo>
                    <a:pt x="92970" y="184072"/>
                  </a:lnTo>
                  <a:lnTo>
                    <a:pt x="92877" y="195579"/>
                  </a:lnTo>
                  <a:lnTo>
                    <a:pt x="93668" y="196108"/>
                  </a:lnTo>
                  <a:lnTo>
                    <a:pt x="96664" y="196697"/>
                  </a:lnTo>
                  <a:lnTo>
                    <a:pt x="97780" y="197806"/>
                  </a:lnTo>
                  <a:lnTo>
                    <a:pt x="98524" y="199499"/>
                  </a:lnTo>
                  <a:lnTo>
                    <a:pt x="99020" y="201579"/>
                  </a:lnTo>
                  <a:lnTo>
                    <a:pt x="100939" y="202966"/>
                  </a:lnTo>
                  <a:lnTo>
                    <a:pt x="107303" y="204507"/>
                  </a:lnTo>
                  <a:lnTo>
                    <a:pt x="116019" y="205375"/>
                  </a:lnTo>
                  <a:lnTo>
                    <a:pt x="123266" y="205578"/>
                  </a:lnTo>
                  <a:lnTo>
                    <a:pt x="161039" y="205731"/>
                  </a:lnTo>
                  <a:lnTo>
                    <a:pt x="166890" y="204781"/>
                  </a:lnTo>
                  <a:lnTo>
                    <a:pt x="173173" y="203196"/>
                  </a:lnTo>
                  <a:lnTo>
                    <a:pt x="179742" y="201186"/>
                  </a:lnTo>
                  <a:lnTo>
                    <a:pt x="185710" y="199847"/>
                  </a:lnTo>
                  <a:lnTo>
                    <a:pt x="191275" y="198954"/>
                  </a:lnTo>
                  <a:lnTo>
                    <a:pt x="196573" y="198359"/>
                  </a:lnTo>
                  <a:lnTo>
                    <a:pt x="201692" y="197962"/>
                  </a:lnTo>
                  <a:lnTo>
                    <a:pt x="206693" y="197697"/>
                  </a:lnTo>
                  <a:lnTo>
                    <a:pt x="217276" y="197403"/>
                  </a:lnTo>
                  <a:lnTo>
                    <a:pt x="229917" y="197272"/>
                  </a:lnTo>
                  <a:lnTo>
                    <a:pt x="235828" y="196285"/>
                  </a:lnTo>
                  <a:lnTo>
                    <a:pt x="241356" y="194674"/>
                  </a:lnTo>
                  <a:lnTo>
                    <a:pt x="246630" y="192648"/>
                  </a:lnTo>
                  <a:lnTo>
                    <a:pt x="251732" y="191297"/>
                  </a:lnTo>
                  <a:lnTo>
                    <a:pt x="256721" y="190396"/>
                  </a:lnTo>
                  <a:lnTo>
                    <a:pt x="266498" y="189396"/>
                  </a:lnTo>
                  <a:lnTo>
                    <a:pt x="276136" y="188951"/>
                  </a:lnTo>
                  <a:lnTo>
                    <a:pt x="285710" y="186214"/>
                  </a:lnTo>
                  <a:lnTo>
                    <a:pt x="294464" y="182774"/>
                  </a:lnTo>
                  <a:lnTo>
                    <a:pt x="303854" y="180838"/>
                  </a:lnTo>
                  <a:lnTo>
                    <a:pt x="313643" y="180070"/>
                  </a:lnTo>
                  <a:lnTo>
                    <a:pt x="313870" y="180055"/>
                  </a:lnTo>
                  <a:lnTo>
                    <a:pt x="314122" y="182577"/>
                  </a:lnTo>
                  <a:lnTo>
                    <a:pt x="314190" y="184583"/>
                  </a:lnTo>
                  <a:lnTo>
                    <a:pt x="313441" y="185920"/>
                  </a:lnTo>
                  <a:lnTo>
                    <a:pt x="312148" y="186812"/>
                  </a:lnTo>
                  <a:lnTo>
                    <a:pt x="307181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44"/>
            <p:cNvSpPr/>
            <p:nvPr/>
          </p:nvSpPr>
          <p:spPr>
            <a:xfrm>
              <a:off x="5965031" y="2948939"/>
              <a:ext cx="164307" cy="42864"/>
            </a:xfrm>
            <a:custGeom>
              <a:avLst/>
              <a:gdLst/>
              <a:ahLst/>
              <a:cxnLst/>
              <a:rect l="0" t="0" r="0" b="0"/>
              <a:pathLst>
                <a:path w="164307" h="42864">
                  <a:moveTo>
                    <a:pt x="0" y="42863"/>
                  </a:moveTo>
                  <a:lnTo>
                    <a:pt x="6849" y="34644"/>
                  </a:lnTo>
                  <a:lnTo>
                    <a:pt x="11246" y="34448"/>
                  </a:lnTo>
                  <a:lnTo>
                    <a:pt x="23212" y="34322"/>
                  </a:lnTo>
                  <a:lnTo>
                    <a:pt x="26587" y="33359"/>
                  </a:lnTo>
                  <a:lnTo>
                    <a:pt x="30425" y="31764"/>
                  </a:lnTo>
                  <a:lnTo>
                    <a:pt x="34571" y="29749"/>
                  </a:lnTo>
                  <a:lnTo>
                    <a:pt x="38128" y="28406"/>
                  </a:lnTo>
                  <a:lnTo>
                    <a:pt x="41294" y="27509"/>
                  </a:lnTo>
                  <a:lnTo>
                    <a:pt x="44198" y="26912"/>
                  </a:lnTo>
                  <a:lnTo>
                    <a:pt x="47721" y="25562"/>
                  </a:lnTo>
                  <a:lnTo>
                    <a:pt x="51659" y="23709"/>
                  </a:lnTo>
                  <a:lnTo>
                    <a:pt x="55870" y="21521"/>
                  </a:lnTo>
                  <a:lnTo>
                    <a:pt x="60265" y="20062"/>
                  </a:lnTo>
                  <a:lnTo>
                    <a:pt x="64783" y="19090"/>
                  </a:lnTo>
                  <a:lnTo>
                    <a:pt x="69382" y="18442"/>
                  </a:lnTo>
                  <a:lnTo>
                    <a:pt x="74830" y="17057"/>
                  </a:lnTo>
                  <a:lnTo>
                    <a:pt x="80843" y="15182"/>
                  </a:lnTo>
                  <a:lnTo>
                    <a:pt x="87232" y="12979"/>
                  </a:lnTo>
                  <a:lnTo>
                    <a:pt x="92287" y="11510"/>
                  </a:lnTo>
                  <a:lnTo>
                    <a:pt x="96449" y="10531"/>
                  </a:lnTo>
                  <a:lnTo>
                    <a:pt x="100018" y="9878"/>
                  </a:lnTo>
                  <a:lnTo>
                    <a:pt x="103985" y="9443"/>
                  </a:lnTo>
                  <a:lnTo>
                    <a:pt x="108217" y="9153"/>
                  </a:lnTo>
                  <a:lnTo>
                    <a:pt x="112626" y="8960"/>
                  </a:lnTo>
                  <a:lnTo>
                    <a:pt x="117153" y="7878"/>
                  </a:lnTo>
                  <a:lnTo>
                    <a:pt x="121758" y="6205"/>
                  </a:lnTo>
                  <a:lnTo>
                    <a:pt x="126416" y="4137"/>
                  </a:lnTo>
                  <a:lnTo>
                    <a:pt x="131108" y="2758"/>
                  </a:lnTo>
                  <a:lnTo>
                    <a:pt x="135824" y="1839"/>
                  </a:lnTo>
                  <a:lnTo>
                    <a:pt x="140556" y="1226"/>
                  </a:lnTo>
                  <a:lnTo>
                    <a:pt x="144504" y="817"/>
                  </a:lnTo>
                  <a:lnTo>
                    <a:pt x="147930" y="545"/>
                  </a:lnTo>
                  <a:lnTo>
                    <a:pt x="153852" y="243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5"/>
            <p:cNvSpPr/>
            <p:nvPr/>
          </p:nvSpPr>
          <p:spPr>
            <a:xfrm>
              <a:off x="6236494" y="2820352"/>
              <a:ext cx="78582" cy="231459"/>
            </a:xfrm>
            <a:custGeom>
              <a:avLst/>
              <a:gdLst/>
              <a:ahLst/>
              <a:cxnLst/>
              <a:rect l="0" t="0" r="0" b="0"/>
              <a:pathLst>
                <a:path w="78582" h="231459">
                  <a:moveTo>
                    <a:pt x="0" y="0"/>
                  </a:moveTo>
                  <a:lnTo>
                    <a:pt x="6150" y="7381"/>
                  </a:lnTo>
                  <a:lnTo>
                    <a:pt x="7275" y="9683"/>
                  </a:lnTo>
                  <a:lnTo>
                    <a:pt x="10641" y="17321"/>
                  </a:lnTo>
                  <a:lnTo>
                    <a:pt x="12666" y="24526"/>
                  </a:lnTo>
                  <a:lnTo>
                    <a:pt x="13207" y="27781"/>
                  </a:lnTo>
                  <a:lnTo>
                    <a:pt x="13567" y="31856"/>
                  </a:lnTo>
                  <a:lnTo>
                    <a:pt x="13807" y="36477"/>
                  </a:lnTo>
                  <a:lnTo>
                    <a:pt x="13967" y="41463"/>
                  </a:lnTo>
                  <a:lnTo>
                    <a:pt x="14867" y="46692"/>
                  </a:lnTo>
                  <a:lnTo>
                    <a:pt x="16261" y="52083"/>
                  </a:lnTo>
                  <a:lnTo>
                    <a:pt x="17985" y="57582"/>
                  </a:lnTo>
                  <a:lnTo>
                    <a:pt x="19927" y="63153"/>
                  </a:lnTo>
                  <a:lnTo>
                    <a:pt x="22016" y="68772"/>
                  </a:lnTo>
                  <a:lnTo>
                    <a:pt x="24202" y="74423"/>
                  </a:lnTo>
                  <a:lnTo>
                    <a:pt x="25660" y="80095"/>
                  </a:lnTo>
                  <a:lnTo>
                    <a:pt x="26631" y="85782"/>
                  </a:lnTo>
                  <a:lnTo>
                    <a:pt x="27279" y="91478"/>
                  </a:lnTo>
                  <a:lnTo>
                    <a:pt x="27711" y="98133"/>
                  </a:lnTo>
                  <a:lnTo>
                    <a:pt x="27999" y="105427"/>
                  </a:lnTo>
                  <a:lnTo>
                    <a:pt x="28191" y="113147"/>
                  </a:lnTo>
                  <a:lnTo>
                    <a:pt x="29112" y="120199"/>
                  </a:lnTo>
                  <a:lnTo>
                    <a:pt x="30521" y="126805"/>
                  </a:lnTo>
                  <a:lnTo>
                    <a:pt x="32253" y="133114"/>
                  </a:lnTo>
                  <a:lnTo>
                    <a:pt x="34202" y="139225"/>
                  </a:lnTo>
                  <a:lnTo>
                    <a:pt x="36295" y="145204"/>
                  </a:lnTo>
                  <a:lnTo>
                    <a:pt x="38484" y="151096"/>
                  </a:lnTo>
                  <a:lnTo>
                    <a:pt x="39943" y="155976"/>
                  </a:lnTo>
                  <a:lnTo>
                    <a:pt x="40917" y="160181"/>
                  </a:lnTo>
                  <a:lnTo>
                    <a:pt x="41565" y="163938"/>
                  </a:lnTo>
                  <a:lnTo>
                    <a:pt x="42791" y="168347"/>
                  </a:lnTo>
                  <a:lnTo>
                    <a:pt x="44403" y="173191"/>
                  </a:lnTo>
                  <a:lnTo>
                    <a:pt x="46270" y="178326"/>
                  </a:lnTo>
                  <a:lnTo>
                    <a:pt x="48309" y="182702"/>
                  </a:lnTo>
                  <a:lnTo>
                    <a:pt x="50462" y="186571"/>
                  </a:lnTo>
                  <a:lnTo>
                    <a:pt x="52691" y="190103"/>
                  </a:lnTo>
                  <a:lnTo>
                    <a:pt x="54178" y="193410"/>
                  </a:lnTo>
                  <a:lnTo>
                    <a:pt x="55829" y="199625"/>
                  </a:lnTo>
                  <a:lnTo>
                    <a:pt x="57062" y="202616"/>
                  </a:lnTo>
                  <a:lnTo>
                    <a:pt x="58679" y="205563"/>
                  </a:lnTo>
                  <a:lnTo>
                    <a:pt x="63184" y="212584"/>
                  </a:lnTo>
                  <a:lnTo>
                    <a:pt x="64348" y="214113"/>
                  </a:lnTo>
                  <a:lnTo>
                    <a:pt x="67757" y="218352"/>
                  </a:lnTo>
                  <a:lnTo>
                    <a:pt x="69777" y="219863"/>
                  </a:lnTo>
                  <a:lnTo>
                    <a:pt x="71918" y="220870"/>
                  </a:lnTo>
                  <a:lnTo>
                    <a:pt x="74139" y="221542"/>
                  </a:lnTo>
                  <a:lnTo>
                    <a:pt x="75619" y="222942"/>
                  </a:lnTo>
                  <a:lnTo>
                    <a:pt x="76607" y="224828"/>
                  </a:lnTo>
                  <a:lnTo>
                    <a:pt x="78581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46"/>
            <p:cNvSpPr/>
            <p:nvPr/>
          </p:nvSpPr>
          <p:spPr>
            <a:xfrm>
              <a:off x="6386512" y="2820466"/>
              <a:ext cx="271464" cy="179906"/>
            </a:xfrm>
            <a:custGeom>
              <a:avLst/>
              <a:gdLst/>
              <a:ahLst/>
              <a:cxnLst/>
              <a:rect l="0" t="0" r="0" b="0"/>
              <a:pathLst>
                <a:path w="271464" h="179906">
                  <a:moveTo>
                    <a:pt x="0" y="25604"/>
                  </a:moveTo>
                  <a:lnTo>
                    <a:pt x="0" y="18223"/>
                  </a:lnTo>
                  <a:lnTo>
                    <a:pt x="794" y="17826"/>
                  </a:lnTo>
                  <a:lnTo>
                    <a:pt x="3793" y="17384"/>
                  </a:lnTo>
                  <a:lnTo>
                    <a:pt x="5704" y="16314"/>
                  </a:lnTo>
                  <a:lnTo>
                    <a:pt x="12186" y="11209"/>
                  </a:lnTo>
                  <a:lnTo>
                    <a:pt x="16793" y="9681"/>
                  </a:lnTo>
                  <a:lnTo>
                    <a:pt x="20720" y="8321"/>
                  </a:lnTo>
                  <a:lnTo>
                    <a:pt x="31434" y="4270"/>
                  </a:lnTo>
                  <a:lnTo>
                    <a:pt x="36831" y="2809"/>
                  </a:lnTo>
                  <a:lnTo>
                    <a:pt x="42017" y="1835"/>
                  </a:lnTo>
                  <a:lnTo>
                    <a:pt x="47061" y="1185"/>
                  </a:lnTo>
                  <a:lnTo>
                    <a:pt x="52805" y="752"/>
                  </a:lnTo>
                  <a:lnTo>
                    <a:pt x="65538" y="271"/>
                  </a:lnTo>
                  <a:lnTo>
                    <a:pt x="78509" y="0"/>
                  </a:lnTo>
                  <a:lnTo>
                    <a:pt x="86752" y="2477"/>
                  </a:lnTo>
                  <a:lnTo>
                    <a:pt x="94913" y="6753"/>
                  </a:lnTo>
                  <a:lnTo>
                    <a:pt x="101185" y="11828"/>
                  </a:lnTo>
                  <a:lnTo>
                    <a:pt x="106619" y="14719"/>
                  </a:lnTo>
                  <a:lnTo>
                    <a:pt x="109180" y="15489"/>
                  </a:lnTo>
                  <a:lnTo>
                    <a:pt x="111680" y="17909"/>
                  </a:lnTo>
                  <a:lnTo>
                    <a:pt x="114141" y="21426"/>
                  </a:lnTo>
                  <a:lnTo>
                    <a:pt x="116575" y="25676"/>
                  </a:lnTo>
                  <a:lnTo>
                    <a:pt x="118992" y="28510"/>
                  </a:lnTo>
                  <a:lnTo>
                    <a:pt x="121396" y="30398"/>
                  </a:lnTo>
                  <a:lnTo>
                    <a:pt x="123794" y="31658"/>
                  </a:lnTo>
                  <a:lnTo>
                    <a:pt x="126186" y="34402"/>
                  </a:lnTo>
                  <a:lnTo>
                    <a:pt x="128574" y="38137"/>
                  </a:lnTo>
                  <a:lnTo>
                    <a:pt x="130959" y="42532"/>
                  </a:lnTo>
                  <a:lnTo>
                    <a:pt x="132550" y="46414"/>
                  </a:lnTo>
                  <a:lnTo>
                    <a:pt x="133610" y="49955"/>
                  </a:lnTo>
                  <a:lnTo>
                    <a:pt x="134317" y="53268"/>
                  </a:lnTo>
                  <a:lnTo>
                    <a:pt x="133996" y="57381"/>
                  </a:lnTo>
                  <a:lnTo>
                    <a:pt x="132986" y="62029"/>
                  </a:lnTo>
                  <a:lnTo>
                    <a:pt x="131521" y="67032"/>
                  </a:lnTo>
                  <a:lnTo>
                    <a:pt x="130543" y="72273"/>
                  </a:lnTo>
                  <a:lnTo>
                    <a:pt x="129891" y="77671"/>
                  </a:lnTo>
                  <a:lnTo>
                    <a:pt x="129457" y="83176"/>
                  </a:lnTo>
                  <a:lnTo>
                    <a:pt x="127580" y="87798"/>
                  </a:lnTo>
                  <a:lnTo>
                    <a:pt x="124740" y="91831"/>
                  </a:lnTo>
                  <a:lnTo>
                    <a:pt x="121261" y="95473"/>
                  </a:lnTo>
                  <a:lnTo>
                    <a:pt x="118941" y="99806"/>
                  </a:lnTo>
                  <a:lnTo>
                    <a:pt x="117394" y="104599"/>
                  </a:lnTo>
                  <a:lnTo>
                    <a:pt x="116363" y="109700"/>
                  </a:lnTo>
                  <a:lnTo>
                    <a:pt x="114088" y="114053"/>
                  </a:lnTo>
                  <a:lnTo>
                    <a:pt x="110984" y="117907"/>
                  </a:lnTo>
                  <a:lnTo>
                    <a:pt x="107326" y="121430"/>
                  </a:lnTo>
                  <a:lnTo>
                    <a:pt x="104095" y="125683"/>
                  </a:lnTo>
                  <a:lnTo>
                    <a:pt x="101147" y="130423"/>
                  </a:lnTo>
                  <a:lnTo>
                    <a:pt x="98387" y="135488"/>
                  </a:lnTo>
                  <a:lnTo>
                    <a:pt x="95754" y="139817"/>
                  </a:lnTo>
                  <a:lnTo>
                    <a:pt x="93205" y="143656"/>
                  </a:lnTo>
                  <a:lnTo>
                    <a:pt x="90712" y="147168"/>
                  </a:lnTo>
                  <a:lnTo>
                    <a:pt x="88256" y="150461"/>
                  </a:lnTo>
                  <a:lnTo>
                    <a:pt x="83410" y="156661"/>
                  </a:lnTo>
                  <a:lnTo>
                    <a:pt x="81007" y="158695"/>
                  </a:lnTo>
                  <a:lnTo>
                    <a:pt x="76220" y="160956"/>
                  </a:lnTo>
                  <a:lnTo>
                    <a:pt x="74626" y="162511"/>
                  </a:lnTo>
                  <a:lnTo>
                    <a:pt x="73563" y="164500"/>
                  </a:lnTo>
                  <a:lnTo>
                    <a:pt x="72382" y="169250"/>
                  </a:lnTo>
                  <a:lnTo>
                    <a:pt x="71858" y="174537"/>
                  </a:lnTo>
                  <a:lnTo>
                    <a:pt x="71475" y="179437"/>
                  </a:lnTo>
                  <a:lnTo>
                    <a:pt x="77148" y="179816"/>
                  </a:lnTo>
                  <a:lnTo>
                    <a:pt x="99080" y="179905"/>
                  </a:lnTo>
                  <a:lnTo>
                    <a:pt x="103359" y="178954"/>
                  </a:lnTo>
                  <a:lnTo>
                    <a:pt x="107800" y="177367"/>
                  </a:lnTo>
                  <a:lnTo>
                    <a:pt x="112348" y="175357"/>
                  </a:lnTo>
                  <a:lnTo>
                    <a:pt x="117761" y="174017"/>
                  </a:lnTo>
                  <a:lnTo>
                    <a:pt x="123751" y="173123"/>
                  </a:lnTo>
                  <a:lnTo>
                    <a:pt x="130126" y="172528"/>
                  </a:lnTo>
                  <a:lnTo>
                    <a:pt x="136758" y="171178"/>
                  </a:lnTo>
                  <a:lnTo>
                    <a:pt x="143559" y="169326"/>
                  </a:lnTo>
                  <a:lnTo>
                    <a:pt x="150475" y="167138"/>
                  </a:lnTo>
                  <a:lnTo>
                    <a:pt x="157466" y="164727"/>
                  </a:lnTo>
                  <a:lnTo>
                    <a:pt x="171585" y="159509"/>
                  </a:lnTo>
                  <a:lnTo>
                    <a:pt x="178684" y="157736"/>
                  </a:lnTo>
                  <a:lnTo>
                    <a:pt x="185798" y="156554"/>
                  </a:lnTo>
                  <a:lnTo>
                    <a:pt x="192922" y="155767"/>
                  </a:lnTo>
                  <a:lnTo>
                    <a:pt x="199258" y="155241"/>
                  </a:lnTo>
                  <a:lnTo>
                    <a:pt x="205070" y="154892"/>
                  </a:lnTo>
                  <a:lnTo>
                    <a:pt x="210532" y="154658"/>
                  </a:lnTo>
                  <a:lnTo>
                    <a:pt x="216554" y="153550"/>
                  </a:lnTo>
                  <a:lnTo>
                    <a:pt x="222952" y="151858"/>
                  </a:lnTo>
                  <a:lnTo>
                    <a:pt x="229597" y="149779"/>
                  </a:lnTo>
                  <a:lnTo>
                    <a:pt x="234821" y="148392"/>
                  </a:lnTo>
                  <a:lnTo>
                    <a:pt x="242743" y="146851"/>
                  </a:lnTo>
                  <a:lnTo>
                    <a:pt x="251026" y="146167"/>
                  </a:lnTo>
                  <a:lnTo>
                    <a:pt x="261693" y="145727"/>
                  </a:lnTo>
                  <a:lnTo>
                    <a:pt x="271463" y="1456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7"/>
            <p:cNvSpPr/>
            <p:nvPr/>
          </p:nvSpPr>
          <p:spPr>
            <a:xfrm>
              <a:off x="4614862" y="3051810"/>
              <a:ext cx="200026" cy="42863"/>
            </a:xfrm>
            <a:custGeom>
              <a:avLst/>
              <a:gdLst/>
              <a:ahLst/>
              <a:cxnLst/>
              <a:rect l="0" t="0" r="0" b="0"/>
              <a:pathLst>
                <a:path w="200026" h="42863">
                  <a:moveTo>
                    <a:pt x="0" y="42862"/>
                  </a:moveTo>
                  <a:lnTo>
                    <a:pt x="3793" y="42862"/>
                  </a:lnTo>
                  <a:lnTo>
                    <a:pt x="5704" y="41910"/>
                  </a:lnTo>
                  <a:lnTo>
                    <a:pt x="7771" y="40322"/>
                  </a:lnTo>
                  <a:lnTo>
                    <a:pt x="9943" y="38312"/>
                  </a:lnTo>
                  <a:lnTo>
                    <a:pt x="12979" y="36971"/>
                  </a:lnTo>
                  <a:lnTo>
                    <a:pt x="16590" y="36077"/>
                  </a:lnTo>
                  <a:lnTo>
                    <a:pt x="20585" y="35481"/>
                  </a:lnTo>
                  <a:lnTo>
                    <a:pt x="24043" y="35084"/>
                  </a:lnTo>
                  <a:lnTo>
                    <a:pt x="30000" y="34643"/>
                  </a:lnTo>
                  <a:lnTo>
                    <a:pt x="33494" y="33573"/>
                  </a:lnTo>
                  <a:lnTo>
                    <a:pt x="37411" y="31907"/>
                  </a:lnTo>
                  <a:lnTo>
                    <a:pt x="41609" y="29844"/>
                  </a:lnTo>
                  <a:lnTo>
                    <a:pt x="46789" y="28468"/>
                  </a:lnTo>
                  <a:lnTo>
                    <a:pt x="52624" y="27551"/>
                  </a:lnTo>
                  <a:lnTo>
                    <a:pt x="58896" y="26940"/>
                  </a:lnTo>
                  <a:lnTo>
                    <a:pt x="64663" y="25580"/>
                  </a:lnTo>
                  <a:lnTo>
                    <a:pt x="70097" y="23721"/>
                  </a:lnTo>
                  <a:lnTo>
                    <a:pt x="75306" y="21529"/>
                  </a:lnTo>
                  <a:lnTo>
                    <a:pt x="81161" y="20067"/>
                  </a:lnTo>
                  <a:lnTo>
                    <a:pt x="87445" y="19093"/>
                  </a:lnTo>
                  <a:lnTo>
                    <a:pt x="94015" y="18444"/>
                  </a:lnTo>
                  <a:lnTo>
                    <a:pt x="99983" y="18010"/>
                  </a:lnTo>
                  <a:lnTo>
                    <a:pt x="110847" y="17529"/>
                  </a:lnTo>
                  <a:lnTo>
                    <a:pt x="115967" y="16449"/>
                  </a:lnTo>
                  <a:lnTo>
                    <a:pt x="120967" y="14776"/>
                  </a:lnTo>
                  <a:lnTo>
                    <a:pt x="125889" y="12708"/>
                  </a:lnTo>
                  <a:lnTo>
                    <a:pt x="131551" y="11329"/>
                  </a:lnTo>
                  <a:lnTo>
                    <a:pt x="137707" y="10410"/>
                  </a:lnTo>
                  <a:lnTo>
                    <a:pt x="144193" y="9797"/>
                  </a:lnTo>
                  <a:lnTo>
                    <a:pt x="150103" y="8437"/>
                  </a:lnTo>
                  <a:lnTo>
                    <a:pt x="155631" y="6577"/>
                  </a:lnTo>
                  <a:lnTo>
                    <a:pt x="160904" y="4385"/>
                  </a:lnTo>
                  <a:lnTo>
                    <a:pt x="166007" y="2923"/>
                  </a:lnTo>
                  <a:lnTo>
                    <a:pt x="170997" y="1948"/>
                  </a:lnTo>
                  <a:lnTo>
                    <a:pt x="175910" y="1299"/>
                  </a:lnTo>
                  <a:lnTo>
                    <a:pt x="179980" y="866"/>
                  </a:lnTo>
                  <a:lnTo>
                    <a:pt x="183486" y="577"/>
                  </a:lnTo>
                  <a:lnTo>
                    <a:pt x="189500" y="256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8"/>
            <p:cNvSpPr/>
            <p:nvPr/>
          </p:nvSpPr>
          <p:spPr>
            <a:xfrm>
              <a:off x="4879181" y="2948939"/>
              <a:ext cx="92870" cy="265749"/>
            </a:xfrm>
            <a:custGeom>
              <a:avLst/>
              <a:gdLst/>
              <a:ahLst/>
              <a:cxnLst/>
              <a:rect l="0" t="0" r="0" b="0"/>
              <a:pathLst>
                <a:path w="92870" h="265749">
                  <a:moveTo>
                    <a:pt x="0" y="0"/>
                  </a:moveTo>
                  <a:lnTo>
                    <a:pt x="7057" y="0"/>
                  </a:lnTo>
                  <a:lnTo>
                    <a:pt x="10910" y="9102"/>
                  </a:lnTo>
                  <a:lnTo>
                    <a:pt x="12787" y="16111"/>
                  </a:lnTo>
                  <a:lnTo>
                    <a:pt x="13287" y="19313"/>
                  </a:lnTo>
                  <a:lnTo>
                    <a:pt x="15960" y="25411"/>
                  </a:lnTo>
                  <a:lnTo>
                    <a:pt x="17784" y="28371"/>
                  </a:lnTo>
                  <a:lnTo>
                    <a:pt x="18999" y="32249"/>
                  </a:lnTo>
                  <a:lnTo>
                    <a:pt x="19810" y="36740"/>
                  </a:lnTo>
                  <a:lnTo>
                    <a:pt x="20350" y="41639"/>
                  </a:lnTo>
                  <a:lnTo>
                    <a:pt x="20951" y="49621"/>
                  </a:lnTo>
                  <a:lnTo>
                    <a:pt x="21111" y="53083"/>
                  </a:lnTo>
                  <a:lnTo>
                    <a:pt x="22011" y="57297"/>
                  </a:lnTo>
                  <a:lnTo>
                    <a:pt x="23406" y="62010"/>
                  </a:lnTo>
                  <a:lnTo>
                    <a:pt x="25128" y="67058"/>
                  </a:lnTo>
                  <a:lnTo>
                    <a:pt x="27071" y="72328"/>
                  </a:lnTo>
                  <a:lnTo>
                    <a:pt x="31346" y="83264"/>
                  </a:lnTo>
                  <a:lnTo>
                    <a:pt x="32803" y="89799"/>
                  </a:lnTo>
                  <a:lnTo>
                    <a:pt x="33775" y="97014"/>
                  </a:lnTo>
                  <a:lnTo>
                    <a:pt x="34423" y="104681"/>
                  </a:lnTo>
                  <a:lnTo>
                    <a:pt x="35649" y="111698"/>
                  </a:lnTo>
                  <a:lnTo>
                    <a:pt x="37259" y="118280"/>
                  </a:lnTo>
                  <a:lnTo>
                    <a:pt x="39128" y="124574"/>
                  </a:lnTo>
                  <a:lnTo>
                    <a:pt x="41166" y="130674"/>
                  </a:lnTo>
                  <a:lnTo>
                    <a:pt x="43319" y="136646"/>
                  </a:lnTo>
                  <a:lnTo>
                    <a:pt x="45548" y="142533"/>
                  </a:lnTo>
                  <a:lnTo>
                    <a:pt x="47034" y="148362"/>
                  </a:lnTo>
                  <a:lnTo>
                    <a:pt x="48025" y="154153"/>
                  </a:lnTo>
                  <a:lnTo>
                    <a:pt x="48685" y="159919"/>
                  </a:lnTo>
                  <a:lnTo>
                    <a:pt x="49919" y="165668"/>
                  </a:lnTo>
                  <a:lnTo>
                    <a:pt x="51536" y="171406"/>
                  </a:lnTo>
                  <a:lnTo>
                    <a:pt x="53407" y="177136"/>
                  </a:lnTo>
                  <a:lnTo>
                    <a:pt x="55448" y="181908"/>
                  </a:lnTo>
                  <a:lnTo>
                    <a:pt x="57603" y="186042"/>
                  </a:lnTo>
                  <a:lnTo>
                    <a:pt x="59833" y="189751"/>
                  </a:lnTo>
                  <a:lnTo>
                    <a:pt x="61320" y="194129"/>
                  </a:lnTo>
                  <a:lnTo>
                    <a:pt x="62312" y="198951"/>
                  </a:lnTo>
                  <a:lnTo>
                    <a:pt x="62972" y="204072"/>
                  </a:lnTo>
                  <a:lnTo>
                    <a:pt x="64207" y="209391"/>
                  </a:lnTo>
                  <a:lnTo>
                    <a:pt x="65823" y="214842"/>
                  </a:lnTo>
                  <a:lnTo>
                    <a:pt x="67695" y="220380"/>
                  </a:lnTo>
                  <a:lnTo>
                    <a:pt x="69736" y="225025"/>
                  </a:lnTo>
                  <a:lnTo>
                    <a:pt x="71891" y="229075"/>
                  </a:lnTo>
                  <a:lnTo>
                    <a:pt x="74121" y="232727"/>
                  </a:lnTo>
                  <a:lnTo>
                    <a:pt x="76401" y="236114"/>
                  </a:lnTo>
                  <a:lnTo>
                    <a:pt x="78715" y="239324"/>
                  </a:lnTo>
                  <a:lnTo>
                    <a:pt x="81051" y="242417"/>
                  </a:lnTo>
                  <a:lnTo>
                    <a:pt x="82609" y="245432"/>
                  </a:lnTo>
                  <a:lnTo>
                    <a:pt x="84340" y="251321"/>
                  </a:lnTo>
                  <a:lnTo>
                    <a:pt x="87226" y="257114"/>
                  </a:lnTo>
                  <a:lnTo>
                    <a:pt x="92869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49"/>
            <p:cNvSpPr/>
            <p:nvPr/>
          </p:nvSpPr>
          <p:spPr>
            <a:xfrm>
              <a:off x="5064918" y="2966119"/>
              <a:ext cx="250033" cy="214275"/>
            </a:xfrm>
            <a:custGeom>
              <a:avLst/>
              <a:gdLst/>
              <a:ahLst/>
              <a:cxnLst/>
              <a:rect l="0" t="0" r="0" b="0"/>
              <a:pathLst>
                <a:path w="250033" h="214275">
                  <a:moveTo>
                    <a:pt x="0" y="17111"/>
                  </a:moveTo>
                  <a:lnTo>
                    <a:pt x="10642" y="4340"/>
                  </a:lnTo>
                  <a:lnTo>
                    <a:pt x="13445" y="2882"/>
                  </a:lnTo>
                  <a:lnTo>
                    <a:pt x="20792" y="1262"/>
                  </a:lnTo>
                  <a:lnTo>
                    <a:pt x="27233" y="542"/>
                  </a:lnTo>
                  <a:lnTo>
                    <a:pt x="33535" y="222"/>
                  </a:lnTo>
                  <a:lnTo>
                    <a:pt x="50516" y="16"/>
                  </a:lnTo>
                  <a:lnTo>
                    <a:pt x="55109" y="0"/>
                  </a:lnTo>
                  <a:lnTo>
                    <a:pt x="59758" y="941"/>
                  </a:lnTo>
                  <a:lnTo>
                    <a:pt x="64445" y="2521"/>
                  </a:lnTo>
                  <a:lnTo>
                    <a:pt x="69157" y="4527"/>
                  </a:lnTo>
                  <a:lnTo>
                    <a:pt x="76510" y="9295"/>
                  </a:lnTo>
                  <a:lnTo>
                    <a:pt x="79581" y="11900"/>
                  </a:lnTo>
                  <a:lnTo>
                    <a:pt x="87228" y="14795"/>
                  </a:lnTo>
                  <a:lnTo>
                    <a:pt x="91490" y="15567"/>
                  </a:lnTo>
                  <a:lnTo>
                    <a:pt x="95918" y="17987"/>
                  </a:lnTo>
                  <a:lnTo>
                    <a:pt x="100458" y="21505"/>
                  </a:lnTo>
                  <a:lnTo>
                    <a:pt x="105073" y="25755"/>
                  </a:lnTo>
                  <a:lnTo>
                    <a:pt x="112316" y="30478"/>
                  </a:lnTo>
                  <a:lnTo>
                    <a:pt x="115359" y="31737"/>
                  </a:lnTo>
                  <a:lnTo>
                    <a:pt x="118181" y="34481"/>
                  </a:lnTo>
                  <a:lnTo>
                    <a:pt x="120856" y="38216"/>
                  </a:lnTo>
                  <a:lnTo>
                    <a:pt x="123433" y="42611"/>
                  </a:lnTo>
                  <a:lnTo>
                    <a:pt x="125945" y="46494"/>
                  </a:lnTo>
                  <a:lnTo>
                    <a:pt x="128414" y="50034"/>
                  </a:lnTo>
                  <a:lnTo>
                    <a:pt x="133273" y="56508"/>
                  </a:lnTo>
                  <a:lnTo>
                    <a:pt x="138079" y="62561"/>
                  </a:lnTo>
                  <a:lnTo>
                    <a:pt x="139678" y="66461"/>
                  </a:lnTo>
                  <a:lnTo>
                    <a:pt x="140744" y="70966"/>
                  </a:lnTo>
                  <a:lnTo>
                    <a:pt x="141454" y="75874"/>
                  </a:lnTo>
                  <a:lnTo>
                    <a:pt x="142721" y="80099"/>
                  </a:lnTo>
                  <a:lnTo>
                    <a:pt x="144360" y="83868"/>
                  </a:lnTo>
                  <a:lnTo>
                    <a:pt x="146247" y="87333"/>
                  </a:lnTo>
                  <a:lnTo>
                    <a:pt x="146710" y="90596"/>
                  </a:lnTo>
                  <a:lnTo>
                    <a:pt x="146226" y="93723"/>
                  </a:lnTo>
                  <a:lnTo>
                    <a:pt x="145109" y="96760"/>
                  </a:lnTo>
                  <a:lnTo>
                    <a:pt x="144364" y="100691"/>
                  </a:lnTo>
                  <a:lnTo>
                    <a:pt x="143868" y="105216"/>
                  </a:lnTo>
                  <a:lnTo>
                    <a:pt x="143537" y="110137"/>
                  </a:lnTo>
                  <a:lnTo>
                    <a:pt x="142523" y="115323"/>
                  </a:lnTo>
                  <a:lnTo>
                    <a:pt x="141053" y="120686"/>
                  </a:lnTo>
                  <a:lnTo>
                    <a:pt x="139279" y="126166"/>
                  </a:lnTo>
                  <a:lnTo>
                    <a:pt x="137303" y="130772"/>
                  </a:lnTo>
                  <a:lnTo>
                    <a:pt x="135192" y="134795"/>
                  </a:lnTo>
                  <a:lnTo>
                    <a:pt x="132990" y="138429"/>
                  </a:lnTo>
                  <a:lnTo>
                    <a:pt x="130729" y="142757"/>
                  </a:lnTo>
                  <a:lnTo>
                    <a:pt x="128428" y="147547"/>
                  </a:lnTo>
                  <a:lnTo>
                    <a:pt x="126100" y="152646"/>
                  </a:lnTo>
                  <a:lnTo>
                    <a:pt x="123754" y="156998"/>
                  </a:lnTo>
                  <a:lnTo>
                    <a:pt x="121396" y="160851"/>
                  </a:lnTo>
                  <a:lnTo>
                    <a:pt x="119031" y="164373"/>
                  </a:lnTo>
                  <a:lnTo>
                    <a:pt x="115867" y="168625"/>
                  </a:lnTo>
                  <a:lnTo>
                    <a:pt x="108117" y="178431"/>
                  </a:lnTo>
                  <a:lnTo>
                    <a:pt x="103829" y="182759"/>
                  </a:lnTo>
                  <a:lnTo>
                    <a:pt x="99382" y="186599"/>
                  </a:lnTo>
                  <a:lnTo>
                    <a:pt x="94829" y="190110"/>
                  </a:lnTo>
                  <a:lnTo>
                    <a:pt x="87655" y="196552"/>
                  </a:lnTo>
                  <a:lnTo>
                    <a:pt x="81027" y="202590"/>
                  </a:lnTo>
                  <a:lnTo>
                    <a:pt x="77037" y="205534"/>
                  </a:lnTo>
                  <a:lnTo>
                    <a:pt x="72789" y="208448"/>
                  </a:lnTo>
                  <a:lnTo>
                    <a:pt x="65953" y="211687"/>
                  </a:lnTo>
                  <a:lnTo>
                    <a:pt x="59475" y="213126"/>
                  </a:lnTo>
                  <a:lnTo>
                    <a:pt x="55525" y="213510"/>
                  </a:lnTo>
                  <a:lnTo>
                    <a:pt x="47697" y="213937"/>
                  </a:lnTo>
                  <a:lnTo>
                    <a:pt x="41572" y="214127"/>
                  </a:lnTo>
                  <a:lnTo>
                    <a:pt x="23877" y="214269"/>
                  </a:lnTo>
                  <a:lnTo>
                    <a:pt x="19079" y="214274"/>
                  </a:lnTo>
                  <a:lnTo>
                    <a:pt x="16688" y="213323"/>
                  </a:lnTo>
                  <a:lnTo>
                    <a:pt x="11915" y="209726"/>
                  </a:lnTo>
                  <a:lnTo>
                    <a:pt x="10325" y="206481"/>
                  </a:lnTo>
                  <a:lnTo>
                    <a:pt x="9264" y="202412"/>
                  </a:lnTo>
                  <a:lnTo>
                    <a:pt x="8558" y="197795"/>
                  </a:lnTo>
                  <a:lnTo>
                    <a:pt x="8880" y="193765"/>
                  </a:lnTo>
                  <a:lnTo>
                    <a:pt x="9890" y="190125"/>
                  </a:lnTo>
                  <a:lnTo>
                    <a:pt x="11355" y="186746"/>
                  </a:lnTo>
                  <a:lnTo>
                    <a:pt x="13920" y="184493"/>
                  </a:lnTo>
                  <a:lnTo>
                    <a:pt x="21004" y="181990"/>
                  </a:lnTo>
                  <a:lnTo>
                    <a:pt x="25115" y="180371"/>
                  </a:lnTo>
                  <a:lnTo>
                    <a:pt x="29444" y="178338"/>
                  </a:lnTo>
                  <a:lnTo>
                    <a:pt x="33917" y="176030"/>
                  </a:lnTo>
                  <a:lnTo>
                    <a:pt x="41004" y="173467"/>
                  </a:lnTo>
                  <a:lnTo>
                    <a:pt x="47593" y="172327"/>
                  </a:lnTo>
                  <a:lnTo>
                    <a:pt x="51573" y="172023"/>
                  </a:lnTo>
                  <a:lnTo>
                    <a:pt x="55813" y="171821"/>
                  </a:lnTo>
                  <a:lnTo>
                    <a:pt x="64758" y="171596"/>
                  </a:lnTo>
                  <a:lnTo>
                    <a:pt x="122569" y="171419"/>
                  </a:lnTo>
                  <a:lnTo>
                    <a:pt x="128544" y="172371"/>
                  </a:lnTo>
                  <a:lnTo>
                    <a:pt x="134115" y="173957"/>
                  </a:lnTo>
                  <a:lnTo>
                    <a:pt x="139417" y="175968"/>
                  </a:lnTo>
                  <a:lnTo>
                    <a:pt x="144538" y="177308"/>
                  </a:lnTo>
                  <a:lnTo>
                    <a:pt x="149540" y="178201"/>
                  </a:lnTo>
                  <a:lnTo>
                    <a:pt x="154462" y="178797"/>
                  </a:lnTo>
                  <a:lnTo>
                    <a:pt x="160125" y="180146"/>
                  </a:lnTo>
                  <a:lnTo>
                    <a:pt x="166281" y="181999"/>
                  </a:lnTo>
                  <a:lnTo>
                    <a:pt x="172766" y="184186"/>
                  </a:lnTo>
                  <a:lnTo>
                    <a:pt x="178678" y="185644"/>
                  </a:lnTo>
                  <a:lnTo>
                    <a:pt x="184206" y="186616"/>
                  </a:lnTo>
                  <a:lnTo>
                    <a:pt x="189479" y="187264"/>
                  </a:lnTo>
                  <a:lnTo>
                    <a:pt x="194582" y="188649"/>
                  </a:lnTo>
                  <a:lnTo>
                    <a:pt x="199572" y="190524"/>
                  </a:lnTo>
                  <a:lnTo>
                    <a:pt x="204485" y="192727"/>
                  </a:lnTo>
                  <a:lnTo>
                    <a:pt x="212062" y="195175"/>
                  </a:lnTo>
                  <a:lnTo>
                    <a:pt x="218075" y="196263"/>
                  </a:lnTo>
                  <a:lnTo>
                    <a:pt x="223394" y="196746"/>
                  </a:lnTo>
                  <a:lnTo>
                    <a:pt x="225923" y="197828"/>
                  </a:lnTo>
                  <a:lnTo>
                    <a:pt x="233275" y="202948"/>
                  </a:lnTo>
                  <a:lnTo>
                    <a:pt x="238086" y="204480"/>
                  </a:lnTo>
                  <a:lnTo>
                    <a:pt x="245258" y="205343"/>
                  </a:lnTo>
                  <a:lnTo>
                    <a:pt x="250032" y="2057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50"/>
            <p:cNvSpPr/>
            <p:nvPr/>
          </p:nvSpPr>
          <p:spPr>
            <a:xfrm>
              <a:off x="4636293" y="3557587"/>
              <a:ext cx="264320" cy="257176"/>
            </a:xfrm>
            <a:custGeom>
              <a:avLst/>
              <a:gdLst/>
              <a:ahLst/>
              <a:cxnLst/>
              <a:rect l="0" t="0" r="0" b="0"/>
              <a:pathLst>
                <a:path w="264320" h="257176">
                  <a:moveTo>
                    <a:pt x="0" y="0"/>
                  </a:moveTo>
                  <a:lnTo>
                    <a:pt x="0" y="8220"/>
                  </a:lnTo>
                  <a:lnTo>
                    <a:pt x="6151" y="15923"/>
                  </a:lnTo>
                  <a:lnTo>
                    <a:pt x="10642" y="21334"/>
                  </a:lnTo>
                  <a:lnTo>
                    <a:pt x="14784" y="28849"/>
                  </a:lnTo>
                  <a:lnTo>
                    <a:pt x="17001" y="33520"/>
                  </a:lnTo>
                  <a:lnTo>
                    <a:pt x="23695" y="41251"/>
                  </a:lnTo>
                  <a:lnTo>
                    <a:pt x="31169" y="47861"/>
                  </a:lnTo>
                  <a:lnTo>
                    <a:pt x="37136" y="53974"/>
                  </a:lnTo>
                  <a:lnTo>
                    <a:pt x="40633" y="57890"/>
                  </a:lnTo>
                  <a:lnTo>
                    <a:pt x="53138" y="72504"/>
                  </a:lnTo>
                  <a:lnTo>
                    <a:pt x="62246" y="83341"/>
                  </a:lnTo>
                  <a:lnTo>
                    <a:pt x="66897" y="87946"/>
                  </a:lnTo>
                  <a:lnTo>
                    <a:pt x="71586" y="91968"/>
                  </a:lnTo>
                  <a:lnTo>
                    <a:pt x="76299" y="95602"/>
                  </a:lnTo>
                  <a:lnTo>
                    <a:pt x="81029" y="99930"/>
                  </a:lnTo>
                  <a:lnTo>
                    <a:pt x="85769" y="104720"/>
                  </a:lnTo>
                  <a:lnTo>
                    <a:pt x="90517" y="109818"/>
                  </a:lnTo>
                  <a:lnTo>
                    <a:pt x="100026" y="120563"/>
                  </a:lnTo>
                  <a:lnTo>
                    <a:pt x="104784" y="126095"/>
                  </a:lnTo>
                  <a:lnTo>
                    <a:pt x="110337" y="131689"/>
                  </a:lnTo>
                  <a:lnTo>
                    <a:pt x="116421" y="137323"/>
                  </a:lnTo>
                  <a:lnTo>
                    <a:pt x="122858" y="142984"/>
                  </a:lnTo>
                  <a:lnTo>
                    <a:pt x="128737" y="147710"/>
                  </a:lnTo>
                  <a:lnTo>
                    <a:pt x="134243" y="151813"/>
                  </a:lnTo>
                  <a:lnTo>
                    <a:pt x="139502" y="155502"/>
                  </a:lnTo>
                  <a:lnTo>
                    <a:pt x="144595" y="159865"/>
                  </a:lnTo>
                  <a:lnTo>
                    <a:pt x="149579" y="164679"/>
                  </a:lnTo>
                  <a:lnTo>
                    <a:pt x="154487" y="169794"/>
                  </a:lnTo>
                  <a:lnTo>
                    <a:pt x="159348" y="174156"/>
                  </a:lnTo>
                  <a:lnTo>
                    <a:pt x="164176" y="178017"/>
                  </a:lnTo>
                  <a:lnTo>
                    <a:pt x="168982" y="181542"/>
                  </a:lnTo>
                  <a:lnTo>
                    <a:pt x="173773" y="184846"/>
                  </a:lnTo>
                  <a:lnTo>
                    <a:pt x="183331" y="191056"/>
                  </a:lnTo>
                  <a:lnTo>
                    <a:pt x="188102" y="194999"/>
                  </a:lnTo>
                  <a:lnTo>
                    <a:pt x="192870" y="199532"/>
                  </a:lnTo>
                  <a:lnTo>
                    <a:pt x="197636" y="204458"/>
                  </a:lnTo>
                  <a:lnTo>
                    <a:pt x="202402" y="208696"/>
                  </a:lnTo>
                  <a:lnTo>
                    <a:pt x="207166" y="212473"/>
                  </a:lnTo>
                  <a:lnTo>
                    <a:pt x="211929" y="215944"/>
                  </a:lnTo>
                  <a:lnTo>
                    <a:pt x="219339" y="222340"/>
                  </a:lnTo>
                  <a:lnTo>
                    <a:pt x="222426" y="225379"/>
                  </a:lnTo>
                  <a:lnTo>
                    <a:pt x="227973" y="228756"/>
                  </a:lnTo>
                  <a:lnTo>
                    <a:pt x="230563" y="229657"/>
                  </a:lnTo>
                  <a:lnTo>
                    <a:pt x="235558" y="233197"/>
                  </a:lnTo>
                  <a:lnTo>
                    <a:pt x="241218" y="237946"/>
                  </a:lnTo>
                  <a:lnTo>
                    <a:pt x="249025" y="243231"/>
                  </a:lnTo>
                  <a:lnTo>
                    <a:pt x="254760" y="247011"/>
                  </a:lnTo>
                  <a:lnTo>
                    <a:pt x="258219" y="247895"/>
                  </a:lnTo>
                  <a:lnTo>
                    <a:pt x="260252" y="248131"/>
                  </a:lnTo>
                  <a:lnTo>
                    <a:pt x="261608" y="249241"/>
                  </a:lnTo>
                  <a:lnTo>
                    <a:pt x="262512" y="250933"/>
                  </a:lnTo>
                  <a:lnTo>
                    <a:pt x="264319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51"/>
            <p:cNvSpPr/>
            <p:nvPr/>
          </p:nvSpPr>
          <p:spPr>
            <a:xfrm>
              <a:off x="4722018" y="3557587"/>
              <a:ext cx="192883" cy="214314"/>
            </a:xfrm>
            <a:custGeom>
              <a:avLst/>
              <a:gdLst/>
              <a:ahLst/>
              <a:cxnLst/>
              <a:rect l="0" t="0" r="0" b="0"/>
              <a:pathLst>
                <a:path w="192883" h="214314">
                  <a:moveTo>
                    <a:pt x="192882" y="0"/>
                  </a:moveTo>
                  <a:lnTo>
                    <a:pt x="189090" y="0"/>
                  </a:lnTo>
                  <a:lnTo>
                    <a:pt x="187972" y="953"/>
                  </a:lnTo>
                  <a:lnTo>
                    <a:pt x="187228" y="2540"/>
                  </a:lnTo>
                  <a:lnTo>
                    <a:pt x="186731" y="4551"/>
                  </a:lnTo>
                  <a:lnTo>
                    <a:pt x="185606" y="5892"/>
                  </a:lnTo>
                  <a:lnTo>
                    <a:pt x="184063" y="6785"/>
                  </a:lnTo>
                  <a:lnTo>
                    <a:pt x="182240" y="7381"/>
                  </a:lnTo>
                  <a:lnTo>
                    <a:pt x="178098" y="10583"/>
                  </a:lnTo>
                  <a:lnTo>
                    <a:pt x="175882" y="12771"/>
                  </a:lnTo>
                  <a:lnTo>
                    <a:pt x="173611" y="16134"/>
                  </a:lnTo>
                  <a:lnTo>
                    <a:pt x="171304" y="20281"/>
                  </a:lnTo>
                  <a:lnTo>
                    <a:pt x="168971" y="24950"/>
                  </a:lnTo>
                  <a:lnTo>
                    <a:pt x="165036" y="29969"/>
                  </a:lnTo>
                  <a:lnTo>
                    <a:pt x="160030" y="35219"/>
                  </a:lnTo>
                  <a:lnTo>
                    <a:pt x="154312" y="40625"/>
                  </a:lnTo>
                  <a:lnTo>
                    <a:pt x="148912" y="46133"/>
                  </a:lnTo>
                  <a:lnTo>
                    <a:pt x="143724" y="51710"/>
                  </a:lnTo>
                  <a:lnTo>
                    <a:pt x="133729" y="62988"/>
                  </a:lnTo>
                  <a:lnTo>
                    <a:pt x="123993" y="74349"/>
                  </a:lnTo>
                  <a:lnTo>
                    <a:pt x="118381" y="80046"/>
                  </a:lnTo>
                  <a:lnTo>
                    <a:pt x="112259" y="85749"/>
                  </a:lnTo>
                  <a:lnTo>
                    <a:pt x="105795" y="91456"/>
                  </a:lnTo>
                  <a:lnTo>
                    <a:pt x="99899" y="98118"/>
                  </a:lnTo>
                  <a:lnTo>
                    <a:pt x="94381" y="105417"/>
                  </a:lnTo>
                  <a:lnTo>
                    <a:pt x="89115" y="113141"/>
                  </a:lnTo>
                  <a:lnTo>
                    <a:pt x="84016" y="120195"/>
                  </a:lnTo>
                  <a:lnTo>
                    <a:pt x="79030" y="126802"/>
                  </a:lnTo>
                  <a:lnTo>
                    <a:pt x="74117" y="133112"/>
                  </a:lnTo>
                  <a:lnTo>
                    <a:pt x="69255" y="138272"/>
                  </a:lnTo>
                  <a:lnTo>
                    <a:pt x="64427" y="142663"/>
                  </a:lnTo>
                  <a:lnTo>
                    <a:pt x="59621" y="146544"/>
                  </a:lnTo>
                  <a:lnTo>
                    <a:pt x="54828" y="151037"/>
                  </a:lnTo>
                  <a:lnTo>
                    <a:pt x="50046" y="155936"/>
                  </a:lnTo>
                  <a:lnTo>
                    <a:pt x="45271" y="161107"/>
                  </a:lnTo>
                  <a:lnTo>
                    <a:pt x="41293" y="166460"/>
                  </a:lnTo>
                  <a:lnTo>
                    <a:pt x="37848" y="171933"/>
                  </a:lnTo>
                  <a:lnTo>
                    <a:pt x="34757" y="177487"/>
                  </a:lnTo>
                  <a:lnTo>
                    <a:pt x="31903" y="182142"/>
                  </a:lnTo>
                  <a:lnTo>
                    <a:pt x="29207" y="186198"/>
                  </a:lnTo>
                  <a:lnTo>
                    <a:pt x="26615" y="189855"/>
                  </a:lnTo>
                  <a:lnTo>
                    <a:pt x="23299" y="193245"/>
                  </a:lnTo>
                  <a:lnTo>
                    <a:pt x="19501" y="196457"/>
                  </a:lnTo>
                  <a:lnTo>
                    <a:pt x="15383" y="199552"/>
                  </a:lnTo>
                  <a:lnTo>
                    <a:pt x="12637" y="202567"/>
                  </a:lnTo>
                  <a:lnTo>
                    <a:pt x="10806" y="205530"/>
                  </a:lnTo>
                  <a:lnTo>
                    <a:pt x="9585" y="208457"/>
                  </a:lnTo>
                  <a:lnTo>
                    <a:pt x="7978" y="210409"/>
                  </a:lnTo>
                  <a:lnTo>
                    <a:pt x="6112" y="211710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52"/>
            <p:cNvSpPr/>
            <p:nvPr/>
          </p:nvSpPr>
          <p:spPr>
            <a:xfrm>
              <a:off x="5057775" y="3617595"/>
              <a:ext cx="142876" cy="25718"/>
            </a:xfrm>
            <a:custGeom>
              <a:avLst/>
              <a:gdLst/>
              <a:ahLst/>
              <a:cxnLst/>
              <a:rect l="0" t="0" r="0" b="0"/>
              <a:pathLst>
                <a:path w="142876" h="25718">
                  <a:moveTo>
                    <a:pt x="0" y="25717"/>
                  </a:moveTo>
                  <a:lnTo>
                    <a:pt x="7585" y="21167"/>
                  </a:lnTo>
                  <a:lnTo>
                    <a:pt x="10612" y="19826"/>
                  </a:lnTo>
                  <a:lnTo>
                    <a:pt x="13425" y="18932"/>
                  </a:lnTo>
                  <a:lnTo>
                    <a:pt x="38811" y="12947"/>
                  </a:lnTo>
                  <a:lnTo>
                    <a:pt x="47305" y="11489"/>
                  </a:lnTo>
                  <a:lnTo>
                    <a:pt x="55349" y="10516"/>
                  </a:lnTo>
                  <a:lnTo>
                    <a:pt x="63093" y="9869"/>
                  </a:lnTo>
                  <a:lnTo>
                    <a:pt x="69843" y="8484"/>
                  </a:lnTo>
                  <a:lnTo>
                    <a:pt x="75931" y="6608"/>
                  </a:lnTo>
                  <a:lnTo>
                    <a:pt x="81577" y="4406"/>
                  </a:lnTo>
                  <a:lnTo>
                    <a:pt x="86928" y="2937"/>
                  </a:lnTo>
                  <a:lnTo>
                    <a:pt x="92083" y="1958"/>
                  </a:lnTo>
                  <a:lnTo>
                    <a:pt x="97108" y="1305"/>
                  </a:lnTo>
                  <a:lnTo>
                    <a:pt x="102044" y="870"/>
                  </a:lnTo>
                  <a:lnTo>
                    <a:pt x="106923" y="580"/>
                  </a:lnTo>
                  <a:lnTo>
                    <a:pt x="116577" y="258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53"/>
            <p:cNvSpPr/>
            <p:nvPr/>
          </p:nvSpPr>
          <p:spPr>
            <a:xfrm>
              <a:off x="5314950" y="3523297"/>
              <a:ext cx="42863" cy="214314"/>
            </a:xfrm>
            <a:custGeom>
              <a:avLst/>
              <a:gdLst/>
              <a:ahLst/>
              <a:cxnLst/>
              <a:rect l="0" t="0" r="0" b="0"/>
              <a:pathLst>
                <a:path w="42863" h="214314">
                  <a:moveTo>
                    <a:pt x="0" y="0"/>
                  </a:moveTo>
                  <a:lnTo>
                    <a:pt x="0" y="8219"/>
                  </a:lnTo>
                  <a:lnTo>
                    <a:pt x="794" y="9290"/>
                  </a:lnTo>
                  <a:lnTo>
                    <a:pt x="6151" y="15923"/>
                  </a:lnTo>
                  <a:lnTo>
                    <a:pt x="6702" y="21682"/>
                  </a:lnTo>
                  <a:lnTo>
                    <a:pt x="6948" y="29639"/>
                  </a:lnTo>
                  <a:lnTo>
                    <a:pt x="7056" y="36351"/>
                  </a:lnTo>
                  <a:lnTo>
                    <a:pt x="7879" y="40426"/>
                  </a:lnTo>
                  <a:lnTo>
                    <a:pt x="9222" y="45049"/>
                  </a:lnTo>
                  <a:lnTo>
                    <a:pt x="10910" y="50035"/>
                  </a:lnTo>
                  <a:lnTo>
                    <a:pt x="12036" y="55264"/>
                  </a:lnTo>
                  <a:lnTo>
                    <a:pt x="12786" y="60655"/>
                  </a:lnTo>
                  <a:lnTo>
                    <a:pt x="13287" y="66155"/>
                  </a:lnTo>
                  <a:lnTo>
                    <a:pt x="13620" y="71726"/>
                  </a:lnTo>
                  <a:lnTo>
                    <a:pt x="13843" y="77345"/>
                  </a:lnTo>
                  <a:lnTo>
                    <a:pt x="14090" y="88668"/>
                  </a:lnTo>
                  <a:lnTo>
                    <a:pt x="14199" y="100051"/>
                  </a:lnTo>
                  <a:lnTo>
                    <a:pt x="15022" y="105753"/>
                  </a:lnTo>
                  <a:lnTo>
                    <a:pt x="16365" y="111460"/>
                  </a:lnTo>
                  <a:lnTo>
                    <a:pt x="18054" y="117169"/>
                  </a:lnTo>
                  <a:lnTo>
                    <a:pt x="19179" y="122880"/>
                  </a:lnTo>
                  <a:lnTo>
                    <a:pt x="19930" y="128593"/>
                  </a:lnTo>
                  <a:lnTo>
                    <a:pt x="20430" y="134306"/>
                  </a:lnTo>
                  <a:lnTo>
                    <a:pt x="20764" y="140020"/>
                  </a:lnTo>
                  <a:lnTo>
                    <a:pt x="20987" y="145734"/>
                  </a:lnTo>
                  <a:lnTo>
                    <a:pt x="21135" y="151449"/>
                  </a:lnTo>
                  <a:lnTo>
                    <a:pt x="22027" y="156211"/>
                  </a:lnTo>
                  <a:lnTo>
                    <a:pt x="23416" y="160338"/>
                  </a:lnTo>
                  <a:lnTo>
                    <a:pt x="25136" y="164042"/>
                  </a:lnTo>
                  <a:lnTo>
                    <a:pt x="26282" y="168416"/>
                  </a:lnTo>
                  <a:lnTo>
                    <a:pt x="27047" y="173238"/>
                  </a:lnTo>
                  <a:lnTo>
                    <a:pt x="27556" y="178357"/>
                  </a:lnTo>
                  <a:lnTo>
                    <a:pt x="28689" y="182722"/>
                  </a:lnTo>
                  <a:lnTo>
                    <a:pt x="30238" y="186585"/>
                  </a:lnTo>
                  <a:lnTo>
                    <a:pt x="32065" y="190113"/>
                  </a:lnTo>
                  <a:lnTo>
                    <a:pt x="33283" y="193417"/>
                  </a:lnTo>
                  <a:lnTo>
                    <a:pt x="34095" y="196572"/>
                  </a:lnTo>
                  <a:lnTo>
                    <a:pt x="34636" y="199628"/>
                  </a:lnTo>
                  <a:lnTo>
                    <a:pt x="35791" y="202618"/>
                  </a:lnTo>
                  <a:lnTo>
                    <a:pt x="37354" y="205564"/>
                  </a:lnTo>
                  <a:lnTo>
                    <a:pt x="42862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254"/>
            <p:cNvSpPr/>
            <p:nvPr/>
          </p:nvSpPr>
          <p:spPr>
            <a:xfrm>
              <a:off x="5429250" y="3497595"/>
              <a:ext cx="242888" cy="221561"/>
            </a:xfrm>
            <a:custGeom>
              <a:avLst/>
              <a:gdLst/>
              <a:ahLst/>
              <a:cxnLst/>
              <a:rect l="0" t="0" r="0" b="0"/>
              <a:pathLst>
                <a:path w="242888" h="221561">
                  <a:moveTo>
                    <a:pt x="0" y="59992"/>
                  </a:moveTo>
                  <a:lnTo>
                    <a:pt x="3792" y="55442"/>
                  </a:lnTo>
                  <a:lnTo>
                    <a:pt x="4909" y="52196"/>
                  </a:lnTo>
                  <a:lnTo>
                    <a:pt x="5654" y="48127"/>
                  </a:lnTo>
                  <a:lnTo>
                    <a:pt x="6151" y="43510"/>
                  </a:lnTo>
                  <a:lnTo>
                    <a:pt x="7275" y="40432"/>
                  </a:lnTo>
                  <a:lnTo>
                    <a:pt x="8819" y="38379"/>
                  </a:lnTo>
                  <a:lnTo>
                    <a:pt x="13444" y="35147"/>
                  </a:lnTo>
                  <a:lnTo>
                    <a:pt x="20792" y="30535"/>
                  </a:lnTo>
                  <a:lnTo>
                    <a:pt x="24179" y="27019"/>
                  </a:lnTo>
                  <a:lnTo>
                    <a:pt x="27232" y="22770"/>
                  </a:lnTo>
                  <a:lnTo>
                    <a:pt x="30061" y="18033"/>
                  </a:lnTo>
                  <a:lnTo>
                    <a:pt x="34328" y="13922"/>
                  </a:lnTo>
                  <a:lnTo>
                    <a:pt x="39554" y="10228"/>
                  </a:lnTo>
                  <a:lnTo>
                    <a:pt x="45419" y="6814"/>
                  </a:lnTo>
                  <a:lnTo>
                    <a:pt x="50917" y="4538"/>
                  </a:lnTo>
                  <a:lnTo>
                    <a:pt x="56170" y="3020"/>
                  </a:lnTo>
                  <a:lnTo>
                    <a:pt x="61259" y="2008"/>
                  </a:lnTo>
                  <a:lnTo>
                    <a:pt x="66239" y="1334"/>
                  </a:lnTo>
                  <a:lnTo>
                    <a:pt x="71147" y="884"/>
                  </a:lnTo>
                  <a:lnTo>
                    <a:pt x="76006" y="584"/>
                  </a:lnTo>
                  <a:lnTo>
                    <a:pt x="87755" y="251"/>
                  </a:lnTo>
                  <a:lnTo>
                    <a:pt x="123548" y="0"/>
                  </a:lnTo>
                  <a:lnTo>
                    <a:pt x="128403" y="948"/>
                  </a:lnTo>
                  <a:lnTo>
                    <a:pt x="135914" y="4540"/>
                  </a:lnTo>
                  <a:lnTo>
                    <a:pt x="148397" y="11918"/>
                  </a:lnTo>
                  <a:lnTo>
                    <a:pt x="155383" y="17354"/>
                  </a:lnTo>
                  <a:lnTo>
                    <a:pt x="158357" y="20136"/>
                  </a:lnTo>
                  <a:lnTo>
                    <a:pt x="161134" y="23897"/>
                  </a:lnTo>
                  <a:lnTo>
                    <a:pt x="163779" y="28309"/>
                  </a:lnTo>
                  <a:lnTo>
                    <a:pt x="166336" y="33155"/>
                  </a:lnTo>
                  <a:lnTo>
                    <a:pt x="168040" y="38291"/>
                  </a:lnTo>
                  <a:lnTo>
                    <a:pt x="169177" y="43619"/>
                  </a:lnTo>
                  <a:lnTo>
                    <a:pt x="169935" y="49077"/>
                  </a:lnTo>
                  <a:lnTo>
                    <a:pt x="171233" y="53668"/>
                  </a:lnTo>
                  <a:lnTo>
                    <a:pt x="172893" y="57681"/>
                  </a:lnTo>
                  <a:lnTo>
                    <a:pt x="174793" y="61309"/>
                  </a:lnTo>
                  <a:lnTo>
                    <a:pt x="175266" y="65633"/>
                  </a:lnTo>
                  <a:lnTo>
                    <a:pt x="174788" y="70420"/>
                  </a:lnTo>
                  <a:lnTo>
                    <a:pt x="173675" y="75516"/>
                  </a:lnTo>
                  <a:lnTo>
                    <a:pt x="172933" y="80819"/>
                  </a:lnTo>
                  <a:lnTo>
                    <a:pt x="172439" y="86259"/>
                  </a:lnTo>
                  <a:lnTo>
                    <a:pt x="172109" y="91791"/>
                  </a:lnTo>
                  <a:lnTo>
                    <a:pt x="171889" y="97384"/>
                  </a:lnTo>
                  <a:lnTo>
                    <a:pt x="171645" y="108679"/>
                  </a:lnTo>
                  <a:lnTo>
                    <a:pt x="170786" y="113405"/>
                  </a:lnTo>
                  <a:lnTo>
                    <a:pt x="169420" y="117508"/>
                  </a:lnTo>
                  <a:lnTo>
                    <a:pt x="167715" y="121196"/>
                  </a:lnTo>
                  <a:lnTo>
                    <a:pt x="163705" y="130374"/>
                  </a:lnTo>
                  <a:lnTo>
                    <a:pt x="154662" y="151788"/>
                  </a:lnTo>
                  <a:lnTo>
                    <a:pt x="152320" y="156432"/>
                  </a:lnTo>
                  <a:lnTo>
                    <a:pt x="149966" y="160481"/>
                  </a:lnTo>
                  <a:lnTo>
                    <a:pt x="147602" y="164132"/>
                  </a:lnTo>
                  <a:lnTo>
                    <a:pt x="144439" y="168471"/>
                  </a:lnTo>
                  <a:lnTo>
                    <a:pt x="140742" y="173269"/>
                  </a:lnTo>
                  <a:lnTo>
                    <a:pt x="127196" y="190107"/>
                  </a:lnTo>
                  <a:lnTo>
                    <a:pt x="119355" y="199616"/>
                  </a:lnTo>
                  <a:lnTo>
                    <a:pt x="116876" y="201652"/>
                  </a:lnTo>
                  <a:lnTo>
                    <a:pt x="109595" y="205471"/>
                  </a:lnTo>
                  <a:lnTo>
                    <a:pt x="102411" y="211259"/>
                  </a:lnTo>
                  <a:lnTo>
                    <a:pt x="95255" y="214350"/>
                  </a:lnTo>
                  <a:lnTo>
                    <a:pt x="88107" y="219922"/>
                  </a:lnTo>
                  <a:lnTo>
                    <a:pt x="83345" y="221560"/>
                  </a:lnTo>
                  <a:lnTo>
                    <a:pt x="80963" y="221044"/>
                  </a:lnTo>
                  <a:lnTo>
                    <a:pt x="73818" y="216719"/>
                  </a:lnTo>
                  <a:lnTo>
                    <a:pt x="69056" y="215374"/>
                  </a:lnTo>
                  <a:lnTo>
                    <a:pt x="64293" y="212236"/>
                  </a:lnTo>
                  <a:lnTo>
                    <a:pt x="57296" y="205630"/>
                  </a:lnTo>
                  <a:lnTo>
                    <a:pt x="53775" y="201555"/>
                  </a:lnTo>
                  <a:lnTo>
                    <a:pt x="52520" y="199135"/>
                  </a:lnTo>
                  <a:lnTo>
                    <a:pt x="51123" y="193906"/>
                  </a:lnTo>
                  <a:lnTo>
                    <a:pt x="51544" y="191178"/>
                  </a:lnTo>
                  <a:lnTo>
                    <a:pt x="54129" y="185607"/>
                  </a:lnTo>
                  <a:lnTo>
                    <a:pt x="55807" y="179956"/>
                  </a:lnTo>
                  <a:lnTo>
                    <a:pt x="56255" y="177116"/>
                  </a:lnTo>
                  <a:lnTo>
                    <a:pt x="58140" y="174270"/>
                  </a:lnTo>
                  <a:lnTo>
                    <a:pt x="64469" y="168567"/>
                  </a:lnTo>
                  <a:lnTo>
                    <a:pt x="71649" y="163036"/>
                  </a:lnTo>
                  <a:lnTo>
                    <a:pt x="78410" y="158812"/>
                  </a:lnTo>
                  <a:lnTo>
                    <a:pt x="84590" y="156300"/>
                  </a:lnTo>
                  <a:lnTo>
                    <a:pt x="90777" y="155183"/>
                  </a:lnTo>
                  <a:lnTo>
                    <a:pt x="94649" y="154885"/>
                  </a:lnTo>
                  <a:lnTo>
                    <a:pt x="98818" y="154687"/>
                  </a:lnTo>
                  <a:lnTo>
                    <a:pt x="107684" y="154466"/>
                  </a:lnTo>
                  <a:lnTo>
                    <a:pt x="140525" y="154300"/>
                  </a:lnTo>
                  <a:lnTo>
                    <a:pt x="146070" y="155249"/>
                  </a:lnTo>
                  <a:lnTo>
                    <a:pt x="152148" y="156835"/>
                  </a:lnTo>
                  <a:lnTo>
                    <a:pt x="158583" y="158844"/>
                  </a:lnTo>
                  <a:lnTo>
                    <a:pt x="164459" y="161136"/>
                  </a:lnTo>
                  <a:lnTo>
                    <a:pt x="169964" y="163616"/>
                  </a:lnTo>
                  <a:lnTo>
                    <a:pt x="175222" y="166222"/>
                  </a:lnTo>
                  <a:lnTo>
                    <a:pt x="180315" y="168912"/>
                  </a:lnTo>
                  <a:lnTo>
                    <a:pt x="190206" y="174441"/>
                  </a:lnTo>
                  <a:lnTo>
                    <a:pt x="197778" y="177533"/>
                  </a:lnTo>
                  <a:lnTo>
                    <a:pt x="242887" y="1971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255"/>
            <p:cNvSpPr/>
            <p:nvPr/>
          </p:nvSpPr>
          <p:spPr>
            <a:xfrm>
              <a:off x="5857875" y="3549015"/>
              <a:ext cx="164307" cy="34291"/>
            </a:xfrm>
            <a:custGeom>
              <a:avLst/>
              <a:gdLst/>
              <a:ahLst/>
              <a:cxnLst/>
              <a:rect l="0" t="0" r="0" b="0"/>
              <a:pathLst>
                <a:path w="164307" h="34291">
                  <a:moveTo>
                    <a:pt x="0" y="34290"/>
                  </a:moveTo>
                  <a:lnTo>
                    <a:pt x="3792" y="34290"/>
                  </a:lnTo>
                  <a:lnTo>
                    <a:pt x="5703" y="33338"/>
                  </a:lnTo>
                  <a:lnTo>
                    <a:pt x="7771" y="31750"/>
                  </a:lnTo>
                  <a:lnTo>
                    <a:pt x="9943" y="29739"/>
                  </a:lnTo>
                  <a:lnTo>
                    <a:pt x="12185" y="28398"/>
                  </a:lnTo>
                  <a:lnTo>
                    <a:pt x="14473" y="27505"/>
                  </a:lnTo>
                  <a:lnTo>
                    <a:pt x="16793" y="26909"/>
                  </a:lnTo>
                  <a:lnTo>
                    <a:pt x="19926" y="26512"/>
                  </a:lnTo>
                  <a:lnTo>
                    <a:pt x="23603" y="26247"/>
                  </a:lnTo>
                  <a:lnTo>
                    <a:pt x="27642" y="26071"/>
                  </a:lnTo>
                  <a:lnTo>
                    <a:pt x="31921" y="25000"/>
                  </a:lnTo>
                  <a:lnTo>
                    <a:pt x="36362" y="23334"/>
                  </a:lnTo>
                  <a:lnTo>
                    <a:pt x="40910" y="21271"/>
                  </a:lnTo>
                  <a:lnTo>
                    <a:pt x="45530" y="18943"/>
                  </a:lnTo>
                  <a:lnTo>
                    <a:pt x="50197" y="16439"/>
                  </a:lnTo>
                  <a:lnTo>
                    <a:pt x="54895" y="13817"/>
                  </a:lnTo>
                  <a:lnTo>
                    <a:pt x="60409" y="12069"/>
                  </a:lnTo>
                  <a:lnTo>
                    <a:pt x="66467" y="10903"/>
                  </a:lnTo>
                  <a:lnTo>
                    <a:pt x="72886" y="10127"/>
                  </a:lnTo>
                  <a:lnTo>
                    <a:pt x="78753" y="9608"/>
                  </a:lnTo>
                  <a:lnTo>
                    <a:pt x="84252" y="9263"/>
                  </a:lnTo>
                  <a:lnTo>
                    <a:pt x="89505" y="9033"/>
                  </a:lnTo>
                  <a:lnTo>
                    <a:pt x="94595" y="7927"/>
                  </a:lnTo>
                  <a:lnTo>
                    <a:pt x="99576" y="6237"/>
                  </a:lnTo>
                  <a:lnTo>
                    <a:pt x="104484" y="4158"/>
                  </a:lnTo>
                  <a:lnTo>
                    <a:pt x="109343" y="2772"/>
                  </a:lnTo>
                  <a:lnTo>
                    <a:pt x="114171" y="1848"/>
                  </a:lnTo>
                  <a:lnTo>
                    <a:pt x="118976" y="1232"/>
                  </a:lnTo>
                  <a:lnTo>
                    <a:pt x="123767" y="821"/>
                  </a:lnTo>
                  <a:lnTo>
                    <a:pt x="128549" y="547"/>
                  </a:lnTo>
                  <a:lnTo>
                    <a:pt x="140747" y="162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256"/>
            <p:cNvSpPr/>
            <p:nvPr/>
          </p:nvSpPr>
          <p:spPr>
            <a:xfrm>
              <a:off x="5900737" y="3583305"/>
              <a:ext cx="200026" cy="51436"/>
            </a:xfrm>
            <a:custGeom>
              <a:avLst/>
              <a:gdLst/>
              <a:ahLst/>
              <a:cxnLst/>
              <a:rect l="0" t="0" r="0" b="0"/>
              <a:pathLst>
                <a:path w="200026" h="51436">
                  <a:moveTo>
                    <a:pt x="0" y="51435"/>
                  </a:moveTo>
                  <a:lnTo>
                    <a:pt x="13001" y="51435"/>
                  </a:lnTo>
                  <a:lnTo>
                    <a:pt x="15017" y="50482"/>
                  </a:lnTo>
                  <a:lnTo>
                    <a:pt x="17949" y="48895"/>
                  </a:lnTo>
                  <a:lnTo>
                    <a:pt x="21491" y="46884"/>
                  </a:lnTo>
                  <a:lnTo>
                    <a:pt x="24647" y="44591"/>
                  </a:lnTo>
                  <a:lnTo>
                    <a:pt x="27543" y="42110"/>
                  </a:lnTo>
                  <a:lnTo>
                    <a:pt x="30269" y="39503"/>
                  </a:lnTo>
                  <a:lnTo>
                    <a:pt x="34467" y="37765"/>
                  </a:lnTo>
                  <a:lnTo>
                    <a:pt x="39647" y="36607"/>
                  </a:lnTo>
                  <a:lnTo>
                    <a:pt x="45481" y="35834"/>
                  </a:lnTo>
                  <a:lnTo>
                    <a:pt x="50959" y="35319"/>
                  </a:lnTo>
                  <a:lnTo>
                    <a:pt x="56197" y="34976"/>
                  </a:lnTo>
                  <a:lnTo>
                    <a:pt x="61278" y="34747"/>
                  </a:lnTo>
                  <a:lnTo>
                    <a:pt x="67045" y="33642"/>
                  </a:lnTo>
                  <a:lnTo>
                    <a:pt x="73272" y="31953"/>
                  </a:lnTo>
                  <a:lnTo>
                    <a:pt x="79805" y="29874"/>
                  </a:lnTo>
                  <a:lnTo>
                    <a:pt x="85746" y="27537"/>
                  </a:lnTo>
                  <a:lnTo>
                    <a:pt x="91296" y="25025"/>
                  </a:lnTo>
                  <a:lnTo>
                    <a:pt x="96582" y="22398"/>
                  </a:lnTo>
                  <a:lnTo>
                    <a:pt x="102488" y="20647"/>
                  </a:lnTo>
                  <a:lnTo>
                    <a:pt x="108808" y="19480"/>
                  </a:lnTo>
                  <a:lnTo>
                    <a:pt x="115400" y="18701"/>
                  </a:lnTo>
                  <a:lnTo>
                    <a:pt x="121384" y="17230"/>
                  </a:lnTo>
                  <a:lnTo>
                    <a:pt x="126960" y="15297"/>
                  </a:lnTo>
                  <a:lnTo>
                    <a:pt x="132265" y="13055"/>
                  </a:lnTo>
                  <a:lnTo>
                    <a:pt x="138183" y="11561"/>
                  </a:lnTo>
                  <a:lnTo>
                    <a:pt x="144510" y="10565"/>
                  </a:lnTo>
                  <a:lnTo>
                    <a:pt x="151109" y="9900"/>
                  </a:lnTo>
                  <a:lnTo>
                    <a:pt x="157889" y="8505"/>
                  </a:lnTo>
                  <a:lnTo>
                    <a:pt x="164791" y="6623"/>
                  </a:lnTo>
                  <a:lnTo>
                    <a:pt x="171773" y="4415"/>
                  </a:lnTo>
                  <a:lnTo>
                    <a:pt x="178015" y="2943"/>
                  </a:lnTo>
                  <a:lnTo>
                    <a:pt x="183764" y="1962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257"/>
            <p:cNvSpPr/>
            <p:nvPr/>
          </p:nvSpPr>
          <p:spPr>
            <a:xfrm>
              <a:off x="6322219" y="3480692"/>
              <a:ext cx="218346" cy="402502"/>
            </a:xfrm>
            <a:custGeom>
              <a:avLst/>
              <a:gdLst/>
              <a:ahLst/>
              <a:cxnLst/>
              <a:rect l="0" t="0" r="0" b="0"/>
              <a:pathLst>
                <a:path w="218346" h="402502">
                  <a:moveTo>
                    <a:pt x="0" y="8315"/>
                  </a:moveTo>
                  <a:lnTo>
                    <a:pt x="0" y="15696"/>
                  </a:lnTo>
                  <a:lnTo>
                    <a:pt x="4909" y="23496"/>
                  </a:lnTo>
                  <a:lnTo>
                    <a:pt x="6150" y="28715"/>
                  </a:lnTo>
                  <a:lnTo>
                    <a:pt x="7741" y="40779"/>
                  </a:lnTo>
                  <a:lnTo>
                    <a:pt x="10849" y="50049"/>
                  </a:lnTo>
                  <a:lnTo>
                    <a:pt x="14875" y="60518"/>
                  </a:lnTo>
                  <a:lnTo>
                    <a:pt x="19310" y="70569"/>
                  </a:lnTo>
                  <a:lnTo>
                    <a:pt x="23928" y="78211"/>
                  </a:lnTo>
                  <a:lnTo>
                    <a:pt x="25477" y="82535"/>
                  </a:lnTo>
                  <a:lnTo>
                    <a:pt x="27198" y="92419"/>
                  </a:lnTo>
                  <a:lnTo>
                    <a:pt x="30079" y="100622"/>
                  </a:lnTo>
                  <a:lnTo>
                    <a:pt x="36164" y="110595"/>
                  </a:lnTo>
                  <a:lnTo>
                    <a:pt x="40679" y="116638"/>
                  </a:lnTo>
                  <a:lnTo>
                    <a:pt x="45332" y="122499"/>
                  </a:lnTo>
                  <a:lnTo>
                    <a:pt x="47683" y="124443"/>
                  </a:lnTo>
                  <a:lnTo>
                    <a:pt x="52413" y="126602"/>
                  </a:lnTo>
                  <a:lnTo>
                    <a:pt x="55580" y="128131"/>
                  </a:lnTo>
                  <a:lnTo>
                    <a:pt x="59277" y="130103"/>
                  </a:lnTo>
                  <a:lnTo>
                    <a:pt x="63331" y="132369"/>
                  </a:lnTo>
                  <a:lnTo>
                    <a:pt x="69951" y="134888"/>
                  </a:lnTo>
                  <a:lnTo>
                    <a:pt x="76333" y="136007"/>
                  </a:lnTo>
                  <a:lnTo>
                    <a:pt x="80257" y="136306"/>
                  </a:lnTo>
                  <a:lnTo>
                    <a:pt x="84461" y="136505"/>
                  </a:lnTo>
                  <a:lnTo>
                    <a:pt x="88057" y="135685"/>
                  </a:lnTo>
                  <a:lnTo>
                    <a:pt x="94169" y="132234"/>
                  </a:lnTo>
                  <a:lnTo>
                    <a:pt x="99532" y="127525"/>
                  </a:lnTo>
                  <a:lnTo>
                    <a:pt x="105355" y="122257"/>
                  </a:lnTo>
                  <a:lnTo>
                    <a:pt x="109130" y="119519"/>
                  </a:lnTo>
                  <a:lnTo>
                    <a:pt x="113235" y="116741"/>
                  </a:lnTo>
                  <a:lnTo>
                    <a:pt x="119912" y="111115"/>
                  </a:lnTo>
                  <a:lnTo>
                    <a:pt x="122803" y="108281"/>
                  </a:lnTo>
                  <a:lnTo>
                    <a:pt x="124732" y="105439"/>
                  </a:lnTo>
                  <a:lnTo>
                    <a:pt x="126016" y="102592"/>
                  </a:lnTo>
                  <a:lnTo>
                    <a:pt x="126873" y="99741"/>
                  </a:lnTo>
                  <a:lnTo>
                    <a:pt x="129942" y="94034"/>
                  </a:lnTo>
                  <a:lnTo>
                    <a:pt x="133952" y="87370"/>
                  </a:lnTo>
                  <a:lnTo>
                    <a:pt x="138380" y="78058"/>
                  </a:lnTo>
                  <a:lnTo>
                    <a:pt x="140877" y="67570"/>
                  </a:lnTo>
                  <a:lnTo>
                    <a:pt x="142780" y="56558"/>
                  </a:lnTo>
                  <a:lnTo>
                    <a:pt x="146272" y="45314"/>
                  </a:lnTo>
                  <a:lnTo>
                    <a:pt x="148908" y="32824"/>
                  </a:lnTo>
                  <a:lnTo>
                    <a:pt x="151642" y="26193"/>
                  </a:lnTo>
                  <a:lnTo>
                    <a:pt x="153482" y="23091"/>
                  </a:lnTo>
                  <a:lnTo>
                    <a:pt x="155526" y="14565"/>
                  </a:lnTo>
                  <a:lnTo>
                    <a:pt x="157133" y="0"/>
                  </a:lnTo>
                  <a:lnTo>
                    <a:pt x="157161" y="12519"/>
                  </a:lnTo>
                  <a:lnTo>
                    <a:pt x="160955" y="24695"/>
                  </a:lnTo>
                  <a:lnTo>
                    <a:pt x="164437" y="39985"/>
                  </a:lnTo>
                  <a:lnTo>
                    <a:pt x="169813" y="55905"/>
                  </a:lnTo>
                  <a:lnTo>
                    <a:pt x="174161" y="70424"/>
                  </a:lnTo>
                  <a:lnTo>
                    <a:pt x="175639" y="77343"/>
                  </a:lnTo>
                  <a:lnTo>
                    <a:pt x="176623" y="83862"/>
                  </a:lnTo>
                  <a:lnTo>
                    <a:pt x="178512" y="96184"/>
                  </a:lnTo>
                  <a:lnTo>
                    <a:pt x="181997" y="108011"/>
                  </a:lnTo>
                  <a:lnTo>
                    <a:pt x="186192" y="122157"/>
                  </a:lnTo>
                  <a:lnTo>
                    <a:pt x="188421" y="129930"/>
                  </a:lnTo>
                  <a:lnTo>
                    <a:pt x="190702" y="137017"/>
                  </a:lnTo>
                  <a:lnTo>
                    <a:pt x="193015" y="143646"/>
                  </a:lnTo>
                  <a:lnTo>
                    <a:pt x="195352" y="149971"/>
                  </a:lnTo>
                  <a:lnTo>
                    <a:pt x="197703" y="157045"/>
                  </a:lnTo>
                  <a:lnTo>
                    <a:pt x="202433" y="172525"/>
                  </a:lnTo>
                  <a:lnTo>
                    <a:pt x="204805" y="179701"/>
                  </a:lnTo>
                  <a:lnTo>
                    <a:pt x="207180" y="186390"/>
                  </a:lnTo>
                  <a:lnTo>
                    <a:pt x="209557" y="192754"/>
                  </a:lnTo>
                  <a:lnTo>
                    <a:pt x="211142" y="199855"/>
                  </a:lnTo>
                  <a:lnTo>
                    <a:pt x="212199" y="207446"/>
                  </a:lnTo>
                  <a:lnTo>
                    <a:pt x="212903" y="215364"/>
                  </a:lnTo>
                  <a:lnTo>
                    <a:pt x="213372" y="222548"/>
                  </a:lnTo>
                  <a:lnTo>
                    <a:pt x="213685" y="229242"/>
                  </a:lnTo>
                  <a:lnTo>
                    <a:pt x="213894" y="235610"/>
                  </a:lnTo>
                  <a:lnTo>
                    <a:pt x="214827" y="242712"/>
                  </a:lnTo>
                  <a:lnTo>
                    <a:pt x="216243" y="250305"/>
                  </a:lnTo>
                  <a:lnTo>
                    <a:pt x="217981" y="258224"/>
                  </a:lnTo>
                  <a:lnTo>
                    <a:pt x="218345" y="265409"/>
                  </a:lnTo>
                  <a:lnTo>
                    <a:pt x="217794" y="272104"/>
                  </a:lnTo>
                  <a:lnTo>
                    <a:pt x="215860" y="284622"/>
                  </a:lnTo>
                  <a:lnTo>
                    <a:pt x="214999" y="296536"/>
                  </a:lnTo>
                  <a:lnTo>
                    <a:pt x="213976" y="303332"/>
                  </a:lnTo>
                  <a:lnTo>
                    <a:pt x="212501" y="310721"/>
                  </a:lnTo>
                  <a:lnTo>
                    <a:pt x="210724" y="318504"/>
                  </a:lnTo>
                  <a:lnTo>
                    <a:pt x="206632" y="329692"/>
                  </a:lnTo>
                  <a:lnTo>
                    <a:pt x="202168" y="338792"/>
                  </a:lnTo>
                  <a:lnTo>
                    <a:pt x="197537" y="349186"/>
                  </a:lnTo>
                  <a:lnTo>
                    <a:pt x="190717" y="357616"/>
                  </a:lnTo>
                  <a:lnTo>
                    <a:pt x="186675" y="361198"/>
                  </a:lnTo>
                  <a:lnTo>
                    <a:pt x="180069" y="367717"/>
                  </a:lnTo>
                  <a:lnTo>
                    <a:pt x="173693" y="373789"/>
                  </a:lnTo>
                  <a:lnTo>
                    <a:pt x="169771" y="376742"/>
                  </a:lnTo>
                  <a:lnTo>
                    <a:pt x="165567" y="379663"/>
                  </a:lnTo>
                  <a:lnTo>
                    <a:pt x="158781" y="385449"/>
                  </a:lnTo>
                  <a:lnTo>
                    <a:pt x="152326" y="391195"/>
                  </a:lnTo>
                  <a:lnTo>
                    <a:pt x="148381" y="394061"/>
                  </a:lnTo>
                  <a:lnTo>
                    <a:pt x="144165" y="396924"/>
                  </a:lnTo>
                  <a:lnTo>
                    <a:pt x="139766" y="398833"/>
                  </a:lnTo>
                  <a:lnTo>
                    <a:pt x="135246" y="400105"/>
                  </a:lnTo>
                  <a:lnTo>
                    <a:pt x="130645" y="400954"/>
                  </a:lnTo>
                  <a:lnTo>
                    <a:pt x="126784" y="401519"/>
                  </a:lnTo>
                  <a:lnTo>
                    <a:pt x="120378" y="402148"/>
                  </a:lnTo>
                  <a:lnTo>
                    <a:pt x="116764" y="402315"/>
                  </a:lnTo>
                  <a:lnTo>
                    <a:pt x="108516" y="402501"/>
                  </a:lnTo>
                  <a:lnTo>
                    <a:pt x="104887" y="401598"/>
                  </a:lnTo>
                  <a:lnTo>
                    <a:pt x="98739" y="398055"/>
                  </a:lnTo>
                  <a:lnTo>
                    <a:pt x="93361" y="393306"/>
                  </a:lnTo>
                  <a:lnTo>
                    <a:pt x="88325" y="388020"/>
                  </a:lnTo>
                  <a:lnTo>
                    <a:pt x="78581" y="3769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258"/>
            <p:cNvSpPr/>
            <p:nvPr/>
          </p:nvSpPr>
          <p:spPr>
            <a:xfrm>
              <a:off x="6607968" y="3351857"/>
              <a:ext cx="285751" cy="128223"/>
            </a:xfrm>
            <a:custGeom>
              <a:avLst/>
              <a:gdLst/>
              <a:ahLst/>
              <a:cxnLst/>
              <a:rect l="0" t="0" r="0" b="0"/>
              <a:pathLst>
                <a:path w="285751" h="128223">
                  <a:moveTo>
                    <a:pt x="0" y="25708"/>
                  </a:moveTo>
                  <a:lnTo>
                    <a:pt x="0" y="17488"/>
                  </a:lnTo>
                  <a:lnTo>
                    <a:pt x="3793" y="17240"/>
                  </a:lnTo>
                  <a:lnTo>
                    <a:pt x="5704" y="16252"/>
                  </a:lnTo>
                  <a:lnTo>
                    <a:pt x="9943" y="12615"/>
                  </a:lnTo>
                  <a:lnTo>
                    <a:pt x="13001" y="9763"/>
                  </a:lnTo>
                  <a:lnTo>
                    <a:pt x="15833" y="9096"/>
                  </a:lnTo>
                  <a:lnTo>
                    <a:pt x="24119" y="8668"/>
                  </a:lnTo>
                  <a:lnTo>
                    <a:pt x="26398" y="7680"/>
                  </a:lnTo>
                  <a:lnTo>
                    <a:pt x="31047" y="4043"/>
                  </a:lnTo>
                  <a:lnTo>
                    <a:pt x="37876" y="1791"/>
                  </a:lnTo>
                  <a:lnTo>
                    <a:pt x="46203" y="791"/>
                  </a:lnTo>
                  <a:lnTo>
                    <a:pt x="50646" y="524"/>
                  </a:lnTo>
                  <a:lnTo>
                    <a:pt x="62367" y="148"/>
                  </a:lnTo>
                  <a:lnTo>
                    <a:pt x="90794" y="0"/>
                  </a:lnTo>
                  <a:lnTo>
                    <a:pt x="94660" y="949"/>
                  </a:lnTo>
                  <a:lnTo>
                    <a:pt x="103895" y="5884"/>
                  </a:lnTo>
                  <a:lnTo>
                    <a:pt x="109146" y="7372"/>
                  </a:lnTo>
                  <a:lnTo>
                    <a:pt x="110865" y="8721"/>
                  </a:lnTo>
                  <a:lnTo>
                    <a:pt x="112010" y="10573"/>
                  </a:lnTo>
                  <a:lnTo>
                    <a:pt x="112774" y="12760"/>
                  </a:lnTo>
                  <a:lnTo>
                    <a:pt x="114076" y="15171"/>
                  </a:lnTo>
                  <a:lnTo>
                    <a:pt x="115738" y="17731"/>
                  </a:lnTo>
                  <a:lnTo>
                    <a:pt x="117640" y="20390"/>
                  </a:lnTo>
                  <a:lnTo>
                    <a:pt x="118908" y="23115"/>
                  </a:lnTo>
                  <a:lnTo>
                    <a:pt x="119754" y="25884"/>
                  </a:lnTo>
                  <a:lnTo>
                    <a:pt x="120318" y="28683"/>
                  </a:lnTo>
                  <a:lnTo>
                    <a:pt x="120693" y="31501"/>
                  </a:lnTo>
                  <a:lnTo>
                    <a:pt x="120943" y="34332"/>
                  </a:lnTo>
                  <a:lnTo>
                    <a:pt x="121110" y="37172"/>
                  </a:lnTo>
                  <a:lnTo>
                    <a:pt x="120428" y="40971"/>
                  </a:lnTo>
                  <a:lnTo>
                    <a:pt x="119179" y="45408"/>
                  </a:lnTo>
                  <a:lnTo>
                    <a:pt x="117554" y="50271"/>
                  </a:lnTo>
                  <a:lnTo>
                    <a:pt x="115675" y="54466"/>
                  </a:lnTo>
                  <a:lnTo>
                    <a:pt x="113630" y="58215"/>
                  </a:lnTo>
                  <a:lnTo>
                    <a:pt x="111472" y="61666"/>
                  </a:lnTo>
                  <a:lnTo>
                    <a:pt x="108446" y="64920"/>
                  </a:lnTo>
                  <a:lnTo>
                    <a:pt x="104841" y="68042"/>
                  </a:lnTo>
                  <a:lnTo>
                    <a:pt x="100851" y="71075"/>
                  </a:lnTo>
                  <a:lnTo>
                    <a:pt x="97397" y="75003"/>
                  </a:lnTo>
                  <a:lnTo>
                    <a:pt x="94300" y="79526"/>
                  </a:lnTo>
                  <a:lnTo>
                    <a:pt x="91442" y="84447"/>
                  </a:lnTo>
                  <a:lnTo>
                    <a:pt x="87949" y="88679"/>
                  </a:lnTo>
                  <a:lnTo>
                    <a:pt x="84032" y="92454"/>
                  </a:lnTo>
                  <a:lnTo>
                    <a:pt x="79834" y="95922"/>
                  </a:lnTo>
                  <a:lnTo>
                    <a:pt x="76242" y="99187"/>
                  </a:lnTo>
                  <a:lnTo>
                    <a:pt x="73053" y="102317"/>
                  </a:lnTo>
                  <a:lnTo>
                    <a:pt x="70134" y="105356"/>
                  </a:lnTo>
                  <a:lnTo>
                    <a:pt x="64773" y="108732"/>
                  </a:lnTo>
                  <a:lnTo>
                    <a:pt x="62233" y="109632"/>
                  </a:lnTo>
                  <a:lnTo>
                    <a:pt x="60538" y="111185"/>
                  </a:lnTo>
                  <a:lnTo>
                    <a:pt x="59409" y="113172"/>
                  </a:lnTo>
                  <a:lnTo>
                    <a:pt x="58656" y="115450"/>
                  </a:lnTo>
                  <a:lnTo>
                    <a:pt x="57360" y="116968"/>
                  </a:lnTo>
                  <a:lnTo>
                    <a:pt x="55703" y="117981"/>
                  </a:lnTo>
                  <a:lnTo>
                    <a:pt x="50341" y="119886"/>
                  </a:lnTo>
                  <a:lnTo>
                    <a:pt x="52271" y="122493"/>
                  </a:lnTo>
                  <a:lnTo>
                    <a:pt x="53899" y="124521"/>
                  </a:lnTo>
                  <a:lnTo>
                    <a:pt x="55777" y="125873"/>
                  </a:lnTo>
                  <a:lnTo>
                    <a:pt x="59980" y="127376"/>
                  </a:lnTo>
                  <a:lnTo>
                    <a:pt x="66809" y="128222"/>
                  </a:lnTo>
                  <a:lnTo>
                    <a:pt x="69145" y="127388"/>
                  </a:lnTo>
                  <a:lnTo>
                    <a:pt x="73859" y="123921"/>
                  </a:lnTo>
                  <a:lnTo>
                    <a:pt x="77020" y="121663"/>
                  </a:lnTo>
                  <a:lnTo>
                    <a:pt x="80715" y="119205"/>
                  </a:lnTo>
                  <a:lnTo>
                    <a:pt x="84767" y="116615"/>
                  </a:lnTo>
                  <a:lnTo>
                    <a:pt x="90643" y="114887"/>
                  </a:lnTo>
                  <a:lnTo>
                    <a:pt x="97735" y="113736"/>
                  </a:lnTo>
                  <a:lnTo>
                    <a:pt x="105638" y="112968"/>
                  </a:lnTo>
                  <a:lnTo>
                    <a:pt x="113288" y="110551"/>
                  </a:lnTo>
                  <a:lnTo>
                    <a:pt x="120769" y="107035"/>
                  </a:lnTo>
                  <a:lnTo>
                    <a:pt x="128138" y="102786"/>
                  </a:lnTo>
                  <a:lnTo>
                    <a:pt x="136225" y="99000"/>
                  </a:lnTo>
                  <a:lnTo>
                    <a:pt x="144792" y="95525"/>
                  </a:lnTo>
                  <a:lnTo>
                    <a:pt x="153678" y="92255"/>
                  </a:lnTo>
                  <a:lnTo>
                    <a:pt x="172018" y="86081"/>
                  </a:lnTo>
                  <a:lnTo>
                    <a:pt x="181354" y="83102"/>
                  </a:lnTo>
                  <a:lnTo>
                    <a:pt x="190753" y="81116"/>
                  </a:lnTo>
                  <a:lnTo>
                    <a:pt x="200193" y="79791"/>
                  </a:lnTo>
                  <a:lnTo>
                    <a:pt x="209663" y="78909"/>
                  </a:lnTo>
                  <a:lnTo>
                    <a:pt x="219150" y="77367"/>
                  </a:lnTo>
                  <a:lnTo>
                    <a:pt x="228651" y="75388"/>
                  </a:lnTo>
                  <a:lnTo>
                    <a:pt x="238159" y="73115"/>
                  </a:lnTo>
                  <a:lnTo>
                    <a:pt x="246085" y="70648"/>
                  </a:lnTo>
                  <a:lnTo>
                    <a:pt x="252957" y="68050"/>
                  </a:lnTo>
                  <a:lnTo>
                    <a:pt x="259126" y="65366"/>
                  </a:lnTo>
                  <a:lnTo>
                    <a:pt x="264826" y="63576"/>
                  </a:lnTo>
                  <a:lnTo>
                    <a:pt x="270213" y="62383"/>
                  </a:lnTo>
                  <a:lnTo>
                    <a:pt x="285750" y="599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259"/>
            <p:cNvSpPr/>
            <p:nvPr/>
          </p:nvSpPr>
          <p:spPr>
            <a:xfrm>
              <a:off x="4579143" y="4003357"/>
              <a:ext cx="1200152" cy="497206"/>
            </a:xfrm>
            <a:custGeom>
              <a:avLst/>
              <a:gdLst/>
              <a:ahLst/>
              <a:cxnLst/>
              <a:rect l="0" t="0" r="0" b="0"/>
              <a:pathLst>
                <a:path w="1200152" h="497206">
                  <a:moveTo>
                    <a:pt x="0" y="308610"/>
                  </a:moveTo>
                  <a:lnTo>
                    <a:pt x="6151" y="308610"/>
                  </a:lnTo>
                  <a:lnTo>
                    <a:pt x="12651" y="314501"/>
                  </a:lnTo>
                  <a:lnTo>
                    <a:pt x="19271" y="317341"/>
                  </a:lnTo>
                  <a:lnTo>
                    <a:pt x="28619" y="326351"/>
                  </a:lnTo>
                  <a:lnTo>
                    <a:pt x="40488" y="340122"/>
                  </a:lnTo>
                  <a:lnTo>
                    <a:pt x="52389" y="354341"/>
                  </a:lnTo>
                  <a:lnTo>
                    <a:pt x="59532" y="367457"/>
                  </a:lnTo>
                  <a:lnTo>
                    <a:pt x="66675" y="378857"/>
                  </a:lnTo>
                  <a:lnTo>
                    <a:pt x="77612" y="392818"/>
                  </a:lnTo>
                  <a:lnTo>
                    <a:pt x="84236" y="403504"/>
                  </a:lnTo>
                  <a:lnTo>
                    <a:pt x="92428" y="417689"/>
                  </a:lnTo>
                  <a:lnTo>
                    <a:pt x="99882" y="430465"/>
                  </a:lnTo>
                  <a:lnTo>
                    <a:pt x="107118" y="443776"/>
                  </a:lnTo>
                  <a:lnTo>
                    <a:pt x="114289" y="456292"/>
                  </a:lnTo>
                  <a:lnTo>
                    <a:pt x="121441" y="469525"/>
                  </a:lnTo>
                  <a:lnTo>
                    <a:pt x="130969" y="482530"/>
                  </a:lnTo>
                  <a:lnTo>
                    <a:pt x="132557" y="485517"/>
                  </a:lnTo>
                  <a:lnTo>
                    <a:pt x="134320" y="491375"/>
                  </a:lnTo>
                  <a:lnTo>
                    <a:pt x="135585" y="493319"/>
                  </a:lnTo>
                  <a:lnTo>
                    <a:pt x="137221" y="494614"/>
                  </a:lnTo>
                  <a:lnTo>
                    <a:pt x="141156" y="496054"/>
                  </a:lnTo>
                  <a:lnTo>
                    <a:pt x="164009" y="497205"/>
                  </a:lnTo>
                  <a:lnTo>
                    <a:pt x="168011" y="492655"/>
                  </a:lnTo>
                  <a:lnTo>
                    <a:pt x="169157" y="490361"/>
                  </a:lnTo>
                  <a:lnTo>
                    <a:pt x="170431" y="485274"/>
                  </a:lnTo>
                  <a:lnTo>
                    <a:pt x="171148" y="472503"/>
                  </a:lnTo>
                  <a:lnTo>
                    <a:pt x="171391" y="457012"/>
                  </a:lnTo>
                  <a:lnTo>
                    <a:pt x="171450" y="170213"/>
                  </a:lnTo>
                  <a:lnTo>
                    <a:pt x="173567" y="161058"/>
                  </a:lnTo>
                  <a:lnTo>
                    <a:pt x="176360" y="151592"/>
                  </a:lnTo>
                  <a:lnTo>
                    <a:pt x="177601" y="144209"/>
                  </a:lnTo>
                  <a:lnTo>
                    <a:pt x="178726" y="141860"/>
                  </a:lnTo>
                  <a:lnTo>
                    <a:pt x="180270" y="140293"/>
                  </a:lnTo>
                  <a:lnTo>
                    <a:pt x="182092" y="139249"/>
                  </a:lnTo>
                  <a:lnTo>
                    <a:pt x="183308" y="137600"/>
                  </a:lnTo>
                  <a:lnTo>
                    <a:pt x="184117" y="135548"/>
                  </a:lnTo>
                  <a:lnTo>
                    <a:pt x="184658" y="133228"/>
                  </a:lnTo>
                  <a:lnTo>
                    <a:pt x="186606" y="130729"/>
                  </a:lnTo>
                  <a:lnTo>
                    <a:pt x="195343" y="122660"/>
                  </a:lnTo>
                  <a:lnTo>
                    <a:pt x="196905" y="119874"/>
                  </a:lnTo>
                  <a:lnTo>
                    <a:pt x="197944" y="117063"/>
                  </a:lnTo>
                  <a:lnTo>
                    <a:pt x="199432" y="115190"/>
                  </a:lnTo>
                  <a:lnTo>
                    <a:pt x="201217" y="113941"/>
                  </a:lnTo>
                  <a:lnTo>
                    <a:pt x="213578" y="107385"/>
                  </a:lnTo>
                  <a:lnTo>
                    <a:pt x="226398" y="97871"/>
                  </a:lnTo>
                  <a:lnTo>
                    <a:pt x="238090" y="95357"/>
                  </a:lnTo>
                  <a:lnTo>
                    <a:pt x="244195" y="94768"/>
                  </a:lnTo>
                  <a:lnTo>
                    <a:pt x="255887" y="89886"/>
                  </a:lnTo>
                  <a:lnTo>
                    <a:pt x="280868" y="76948"/>
                  </a:lnTo>
                  <a:lnTo>
                    <a:pt x="293106" y="72299"/>
                  </a:lnTo>
                  <a:lnTo>
                    <a:pt x="316014" y="69315"/>
                  </a:lnTo>
                  <a:lnTo>
                    <a:pt x="328569" y="67954"/>
                  </a:lnTo>
                  <a:lnTo>
                    <a:pt x="346151" y="62786"/>
                  </a:lnTo>
                  <a:lnTo>
                    <a:pt x="375498" y="58017"/>
                  </a:lnTo>
                  <a:lnTo>
                    <a:pt x="412634" y="46411"/>
                  </a:lnTo>
                  <a:lnTo>
                    <a:pt x="449832" y="38779"/>
                  </a:lnTo>
                  <a:lnTo>
                    <a:pt x="481178" y="33745"/>
                  </a:lnTo>
                  <a:lnTo>
                    <a:pt x="518657" y="29285"/>
                  </a:lnTo>
                  <a:lnTo>
                    <a:pt x="545898" y="27303"/>
                  </a:lnTo>
                  <a:lnTo>
                    <a:pt x="579084" y="21637"/>
                  </a:lnTo>
                  <a:lnTo>
                    <a:pt x="609025" y="18476"/>
                  </a:lnTo>
                  <a:lnTo>
                    <a:pt x="638005" y="17540"/>
                  </a:lnTo>
                  <a:lnTo>
                    <a:pt x="670492" y="17262"/>
                  </a:lnTo>
                  <a:lnTo>
                    <a:pt x="715417" y="10375"/>
                  </a:lnTo>
                  <a:lnTo>
                    <a:pt x="745376" y="9107"/>
                  </a:lnTo>
                  <a:lnTo>
                    <a:pt x="814135" y="8604"/>
                  </a:lnTo>
                  <a:lnTo>
                    <a:pt x="844563" y="4032"/>
                  </a:lnTo>
                  <a:lnTo>
                    <a:pt x="873688" y="1195"/>
                  </a:lnTo>
                  <a:lnTo>
                    <a:pt x="911180" y="236"/>
                  </a:lnTo>
                  <a:lnTo>
                    <a:pt x="120015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260"/>
            <p:cNvSpPr/>
            <p:nvPr/>
          </p:nvSpPr>
          <p:spPr>
            <a:xfrm>
              <a:off x="4893468" y="4226242"/>
              <a:ext cx="221458" cy="205741"/>
            </a:xfrm>
            <a:custGeom>
              <a:avLst/>
              <a:gdLst/>
              <a:ahLst/>
              <a:cxnLst/>
              <a:rect l="0" t="0" r="0" b="0"/>
              <a:pathLst>
                <a:path w="221458" h="205741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7" y="6786"/>
                  </a:lnTo>
                  <a:lnTo>
                    <a:pt x="6151" y="8220"/>
                  </a:lnTo>
                  <a:lnTo>
                    <a:pt x="10936" y="13496"/>
                  </a:lnTo>
                  <a:lnTo>
                    <a:pt x="14435" y="17570"/>
                  </a:lnTo>
                  <a:lnTo>
                    <a:pt x="18355" y="21238"/>
                  </a:lnTo>
                  <a:lnTo>
                    <a:pt x="22555" y="24637"/>
                  </a:lnTo>
                  <a:lnTo>
                    <a:pt x="26944" y="27854"/>
                  </a:lnTo>
                  <a:lnTo>
                    <a:pt x="30662" y="30952"/>
                  </a:lnTo>
                  <a:lnTo>
                    <a:pt x="36911" y="36934"/>
                  </a:lnTo>
                  <a:lnTo>
                    <a:pt x="40483" y="39863"/>
                  </a:lnTo>
                  <a:lnTo>
                    <a:pt x="44451" y="42768"/>
                  </a:lnTo>
                  <a:lnTo>
                    <a:pt x="48684" y="45657"/>
                  </a:lnTo>
                  <a:lnTo>
                    <a:pt x="57621" y="51407"/>
                  </a:lnTo>
                  <a:lnTo>
                    <a:pt x="62227" y="54275"/>
                  </a:lnTo>
                  <a:lnTo>
                    <a:pt x="66885" y="58091"/>
                  </a:lnTo>
                  <a:lnTo>
                    <a:pt x="71577" y="62540"/>
                  </a:lnTo>
                  <a:lnTo>
                    <a:pt x="76293" y="67411"/>
                  </a:lnTo>
                  <a:lnTo>
                    <a:pt x="81026" y="72563"/>
                  </a:lnTo>
                  <a:lnTo>
                    <a:pt x="90516" y="83368"/>
                  </a:lnTo>
                  <a:lnTo>
                    <a:pt x="95269" y="87964"/>
                  </a:lnTo>
                  <a:lnTo>
                    <a:pt x="100025" y="91980"/>
                  </a:lnTo>
                  <a:lnTo>
                    <a:pt x="104784" y="95610"/>
                  </a:lnTo>
                  <a:lnTo>
                    <a:pt x="109543" y="99935"/>
                  </a:lnTo>
                  <a:lnTo>
                    <a:pt x="114305" y="104723"/>
                  </a:lnTo>
                  <a:lnTo>
                    <a:pt x="119065" y="109821"/>
                  </a:lnTo>
                  <a:lnTo>
                    <a:pt x="123827" y="114172"/>
                  </a:lnTo>
                  <a:lnTo>
                    <a:pt x="128589" y="118025"/>
                  </a:lnTo>
                  <a:lnTo>
                    <a:pt x="133352" y="121546"/>
                  </a:lnTo>
                  <a:lnTo>
                    <a:pt x="138114" y="125798"/>
                  </a:lnTo>
                  <a:lnTo>
                    <a:pt x="142876" y="130538"/>
                  </a:lnTo>
                  <a:lnTo>
                    <a:pt x="147638" y="135603"/>
                  </a:lnTo>
                  <a:lnTo>
                    <a:pt x="152400" y="139932"/>
                  </a:lnTo>
                  <a:lnTo>
                    <a:pt x="157163" y="143771"/>
                  </a:lnTo>
                  <a:lnTo>
                    <a:pt x="161925" y="147282"/>
                  </a:lnTo>
                  <a:lnTo>
                    <a:pt x="165894" y="150576"/>
                  </a:lnTo>
                  <a:lnTo>
                    <a:pt x="172420" y="156775"/>
                  </a:lnTo>
                  <a:lnTo>
                    <a:pt x="177967" y="162706"/>
                  </a:lnTo>
                  <a:lnTo>
                    <a:pt x="180557" y="165620"/>
                  </a:lnTo>
                  <a:lnTo>
                    <a:pt x="183078" y="169469"/>
                  </a:lnTo>
                  <a:lnTo>
                    <a:pt x="185552" y="173939"/>
                  </a:lnTo>
                  <a:lnTo>
                    <a:pt x="187996" y="178825"/>
                  </a:lnTo>
                  <a:lnTo>
                    <a:pt x="190418" y="182081"/>
                  </a:lnTo>
                  <a:lnTo>
                    <a:pt x="192826" y="184253"/>
                  </a:lnTo>
                  <a:lnTo>
                    <a:pt x="197620" y="187618"/>
                  </a:lnTo>
                  <a:lnTo>
                    <a:pt x="202396" y="192288"/>
                  </a:lnTo>
                  <a:lnTo>
                    <a:pt x="207164" y="197539"/>
                  </a:lnTo>
                  <a:lnTo>
                    <a:pt x="221457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261"/>
            <p:cNvSpPr/>
            <p:nvPr/>
          </p:nvSpPr>
          <p:spPr>
            <a:xfrm>
              <a:off x="4882490" y="4191953"/>
              <a:ext cx="196717" cy="282893"/>
            </a:xfrm>
            <a:custGeom>
              <a:avLst/>
              <a:gdLst/>
              <a:ahLst/>
              <a:cxnLst/>
              <a:rect l="0" t="0" r="0" b="0"/>
              <a:pathLst>
                <a:path w="196717" h="282893">
                  <a:moveTo>
                    <a:pt x="196716" y="0"/>
                  </a:moveTo>
                  <a:lnTo>
                    <a:pt x="192924" y="0"/>
                  </a:lnTo>
                  <a:lnTo>
                    <a:pt x="191807" y="952"/>
                  </a:lnTo>
                  <a:lnTo>
                    <a:pt x="191062" y="2539"/>
                  </a:lnTo>
                  <a:lnTo>
                    <a:pt x="189867" y="7380"/>
                  </a:lnTo>
                  <a:lnTo>
                    <a:pt x="189659" y="12770"/>
                  </a:lnTo>
                  <a:lnTo>
                    <a:pt x="187495" y="20280"/>
                  </a:lnTo>
                  <a:lnTo>
                    <a:pt x="185806" y="24950"/>
                  </a:lnTo>
                  <a:lnTo>
                    <a:pt x="181812" y="35219"/>
                  </a:lnTo>
                  <a:lnTo>
                    <a:pt x="172782" y="57333"/>
                  </a:lnTo>
                  <a:lnTo>
                    <a:pt x="169647" y="62987"/>
                  </a:lnTo>
                  <a:lnTo>
                    <a:pt x="165970" y="68661"/>
                  </a:lnTo>
                  <a:lnTo>
                    <a:pt x="161931" y="74349"/>
                  </a:lnTo>
                  <a:lnTo>
                    <a:pt x="158445" y="80046"/>
                  </a:lnTo>
                  <a:lnTo>
                    <a:pt x="155327" y="85748"/>
                  </a:lnTo>
                  <a:lnTo>
                    <a:pt x="152455" y="91456"/>
                  </a:lnTo>
                  <a:lnTo>
                    <a:pt x="145030" y="105417"/>
                  </a:lnTo>
                  <a:lnTo>
                    <a:pt x="140828" y="113140"/>
                  </a:lnTo>
                  <a:lnTo>
                    <a:pt x="136438" y="120194"/>
                  </a:lnTo>
                  <a:lnTo>
                    <a:pt x="131924" y="126801"/>
                  </a:lnTo>
                  <a:lnTo>
                    <a:pt x="127328" y="133112"/>
                  </a:lnTo>
                  <a:lnTo>
                    <a:pt x="122676" y="139224"/>
                  </a:lnTo>
                  <a:lnTo>
                    <a:pt x="113274" y="151095"/>
                  </a:lnTo>
                  <a:lnTo>
                    <a:pt x="109338" y="156927"/>
                  </a:lnTo>
                  <a:lnTo>
                    <a:pt x="105921" y="162720"/>
                  </a:lnTo>
                  <a:lnTo>
                    <a:pt x="102849" y="168487"/>
                  </a:lnTo>
                  <a:lnTo>
                    <a:pt x="99212" y="174237"/>
                  </a:lnTo>
                  <a:lnTo>
                    <a:pt x="95201" y="179975"/>
                  </a:lnTo>
                  <a:lnTo>
                    <a:pt x="90940" y="185706"/>
                  </a:lnTo>
                  <a:lnTo>
                    <a:pt x="81971" y="197153"/>
                  </a:lnTo>
                  <a:lnTo>
                    <a:pt x="77357" y="202872"/>
                  </a:lnTo>
                  <a:lnTo>
                    <a:pt x="72693" y="207638"/>
                  </a:lnTo>
                  <a:lnTo>
                    <a:pt x="67997" y="211768"/>
                  </a:lnTo>
                  <a:lnTo>
                    <a:pt x="63278" y="215473"/>
                  </a:lnTo>
                  <a:lnTo>
                    <a:pt x="59339" y="219849"/>
                  </a:lnTo>
                  <a:lnTo>
                    <a:pt x="55919" y="224671"/>
                  </a:lnTo>
                  <a:lnTo>
                    <a:pt x="52845" y="229791"/>
                  </a:lnTo>
                  <a:lnTo>
                    <a:pt x="49208" y="234155"/>
                  </a:lnTo>
                  <a:lnTo>
                    <a:pt x="45196" y="238018"/>
                  </a:lnTo>
                  <a:lnTo>
                    <a:pt x="40934" y="241547"/>
                  </a:lnTo>
                  <a:lnTo>
                    <a:pt x="37299" y="244851"/>
                  </a:lnTo>
                  <a:lnTo>
                    <a:pt x="34082" y="248006"/>
                  </a:lnTo>
                  <a:lnTo>
                    <a:pt x="28391" y="254052"/>
                  </a:lnTo>
                  <a:lnTo>
                    <a:pt x="23215" y="259914"/>
                  </a:lnTo>
                  <a:lnTo>
                    <a:pt x="15839" y="268570"/>
                  </a:lnTo>
                  <a:lnTo>
                    <a:pt x="13425" y="270486"/>
                  </a:lnTo>
                  <a:lnTo>
                    <a:pt x="8626" y="272616"/>
                  </a:lnTo>
                  <a:lnTo>
                    <a:pt x="7029" y="274136"/>
                  </a:lnTo>
                  <a:lnTo>
                    <a:pt x="5964" y="276102"/>
                  </a:lnTo>
                  <a:lnTo>
                    <a:pt x="5255" y="278365"/>
                  </a:lnTo>
                  <a:lnTo>
                    <a:pt x="3988" y="279874"/>
                  </a:lnTo>
                  <a:lnTo>
                    <a:pt x="2350" y="280880"/>
                  </a:lnTo>
                  <a:lnTo>
                    <a:pt x="463" y="281551"/>
                  </a:lnTo>
                  <a:lnTo>
                    <a:pt x="0" y="281997"/>
                  </a:lnTo>
                  <a:lnTo>
                    <a:pt x="485" y="282296"/>
                  </a:lnTo>
                  <a:lnTo>
                    <a:pt x="3835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262"/>
            <p:cNvSpPr/>
            <p:nvPr/>
          </p:nvSpPr>
          <p:spPr>
            <a:xfrm>
              <a:off x="5222081" y="4277678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8572"/>
                  </a:moveTo>
                  <a:lnTo>
                    <a:pt x="13001" y="8572"/>
                  </a:lnTo>
                  <a:lnTo>
                    <a:pt x="15017" y="7619"/>
                  </a:lnTo>
                  <a:lnTo>
                    <a:pt x="17949" y="6032"/>
                  </a:lnTo>
                  <a:lnTo>
                    <a:pt x="21491" y="4021"/>
                  </a:lnTo>
                  <a:lnTo>
                    <a:pt x="24646" y="2681"/>
                  </a:lnTo>
                  <a:lnTo>
                    <a:pt x="27543" y="1787"/>
                  </a:lnTo>
                  <a:lnTo>
                    <a:pt x="30268" y="1191"/>
                  </a:lnTo>
                  <a:lnTo>
                    <a:pt x="33673" y="794"/>
                  </a:lnTo>
                  <a:lnTo>
                    <a:pt x="37530" y="529"/>
                  </a:lnTo>
                  <a:lnTo>
                    <a:pt x="46049" y="235"/>
                  </a:lnTo>
                  <a:lnTo>
                    <a:pt x="88127" y="6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263"/>
            <p:cNvSpPr/>
            <p:nvPr/>
          </p:nvSpPr>
          <p:spPr>
            <a:xfrm>
              <a:off x="5450681" y="4140517"/>
              <a:ext cx="28576" cy="257176"/>
            </a:xfrm>
            <a:custGeom>
              <a:avLst/>
              <a:gdLst/>
              <a:ahLst/>
              <a:cxnLst/>
              <a:rect l="0" t="0" r="0" b="0"/>
              <a:pathLst>
                <a:path w="28576" h="257176">
                  <a:moveTo>
                    <a:pt x="0" y="0"/>
                  </a:moveTo>
                  <a:lnTo>
                    <a:pt x="0" y="11932"/>
                  </a:lnTo>
                  <a:lnTo>
                    <a:pt x="794" y="14622"/>
                  </a:lnTo>
                  <a:lnTo>
                    <a:pt x="2117" y="17368"/>
                  </a:lnTo>
                  <a:lnTo>
                    <a:pt x="3793" y="20151"/>
                  </a:lnTo>
                  <a:lnTo>
                    <a:pt x="4909" y="23912"/>
                  </a:lnTo>
                  <a:lnTo>
                    <a:pt x="5654" y="28324"/>
                  </a:lnTo>
                  <a:lnTo>
                    <a:pt x="6151" y="33170"/>
                  </a:lnTo>
                  <a:lnTo>
                    <a:pt x="6482" y="38306"/>
                  </a:lnTo>
                  <a:lnTo>
                    <a:pt x="6702" y="43635"/>
                  </a:lnTo>
                  <a:lnTo>
                    <a:pt x="7013" y="57697"/>
                  </a:lnTo>
                  <a:lnTo>
                    <a:pt x="7138" y="106130"/>
                  </a:lnTo>
                  <a:lnTo>
                    <a:pt x="7143" y="141611"/>
                  </a:lnTo>
                  <a:lnTo>
                    <a:pt x="7937" y="148700"/>
                  </a:lnTo>
                  <a:lnTo>
                    <a:pt x="9260" y="156283"/>
                  </a:lnTo>
                  <a:lnTo>
                    <a:pt x="10936" y="164196"/>
                  </a:lnTo>
                  <a:lnTo>
                    <a:pt x="12053" y="171377"/>
                  </a:lnTo>
                  <a:lnTo>
                    <a:pt x="12798" y="178069"/>
                  </a:lnTo>
                  <a:lnTo>
                    <a:pt x="13295" y="184435"/>
                  </a:lnTo>
                  <a:lnTo>
                    <a:pt x="13626" y="190584"/>
                  </a:lnTo>
                  <a:lnTo>
                    <a:pt x="13846" y="196589"/>
                  </a:lnTo>
                  <a:lnTo>
                    <a:pt x="14092" y="208340"/>
                  </a:lnTo>
                  <a:lnTo>
                    <a:pt x="14262" y="232588"/>
                  </a:lnTo>
                  <a:lnTo>
                    <a:pt x="15064" y="236022"/>
                  </a:lnTo>
                  <a:lnTo>
                    <a:pt x="16392" y="239263"/>
                  </a:lnTo>
                  <a:lnTo>
                    <a:pt x="20436" y="246758"/>
                  </a:lnTo>
                  <a:lnTo>
                    <a:pt x="21561" y="247373"/>
                  </a:lnTo>
                  <a:lnTo>
                    <a:pt x="23105" y="247783"/>
                  </a:lnTo>
                  <a:lnTo>
                    <a:pt x="24928" y="248056"/>
                  </a:lnTo>
                  <a:lnTo>
                    <a:pt x="26144" y="249191"/>
                  </a:lnTo>
                  <a:lnTo>
                    <a:pt x="26954" y="250900"/>
                  </a:lnTo>
                  <a:lnTo>
                    <a:pt x="28575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264"/>
            <p:cNvSpPr/>
            <p:nvPr/>
          </p:nvSpPr>
          <p:spPr>
            <a:xfrm>
              <a:off x="5607843" y="4123757"/>
              <a:ext cx="242889" cy="239249"/>
            </a:xfrm>
            <a:custGeom>
              <a:avLst/>
              <a:gdLst/>
              <a:ahLst/>
              <a:cxnLst/>
              <a:rect l="0" t="0" r="0" b="0"/>
              <a:pathLst>
                <a:path w="242889" h="239249">
                  <a:moveTo>
                    <a:pt x="0" y="16760"/>
                  </a:moveTo>
                  <a:lnTo>
                    <a:pt x="6151" y="16760"/>
                  </a:lnTo>
                  <a:lnTo>
                    <a:pt x="12651" y="10869"/>
                  </a:lnTo>
                  <a:lnTo>
                    <a:pt x="20065" y="8030"/>
                  </a:lnTo>
                  <a:lnTo>
                    <a:pt x="23695" y="6177"/>
                  </a:lnTo>
                  <a:lnTo>
                    <a:pt x="27704" y="3990"/>
                  </a:lnTo>
                  <a:lnTo>
                    <a:pt x="31963" y="2532"/>
                  </a:lnTo>
                  <a:lnTo>
                    <a:pt x="36390" y="1560"/>
                  </a:lnTo>
                  <a:lnTo>
                    <a:pt x="40930" y="912"/>
                  </a:lnTo>
                  <a:lnTo>
                    <a:pt x="45542" y="480"/>
                  </a:lnTo>
                  <a:lnTo>
                    <a:pt x="50205" y="192"/>
                  </a:lnTo>
                  <a:lnTo>
                    <a:pt x="54902" y="0"/>
                  </a:lnTo>
                  <a:lnTo>
                    <a:pt x="58827" y="824"/>
                  </a:lnTo>
                  <a:lnTo>
                    <a:pt x="65303" y="4280"/>
                  </a:lnTo>
                  <a:lnTo>
                    <a:pt x="68936" y="5583"/>
                  </a:lnTo>
                  <a:lnTo>
                    <a:pt x="72945" y="6451"/>
                  </a:lnTo>
                  <a:lnTo>
                    <a:pt x="77205" y="7030"/>
                  </a:lnTo>
                  <a:lnTo>
                    <a:pt x="80839" y="8369"/>
                  </a:lnTo>
                  <a:lnTo>
                    <a:pt x="86993" y="12395"/>
                  </a:lnTo>
                  <a:lnTo>
                    <a:pt x="94491" y="14820"/>
                  </a:lnTo>
                  <a:lnTo>
                    <a:pt x="98713" y="15467"/>
                  </a:lnTo>
                  <a:lnTo>
                    <a:pt x="102321" y="17803"/>
                  </a:lnTo>
                  <a:lnTo>
                    <a:pt x="105521" y="21265"/>
                  </a:lnTo>
                  <a:lnTo>
                    <a:pt x="108447" y="25479"/>
                  </a:lnTo>
                  <a:lnTo>
                    <a:pt x="111986" y="32098"/>
                  </a:lnTo>
                  <a:lnTo>
                    <a:pt x="115932" y="40320"/>
                  </a:lnTo>
                  <a:lnTo>
                    <a:pt x="120151" y="49612"/>
                  </a:lnTo>
                  <a:lnTo>
                    <a:pt x="122963" y="57711"/>
                  </a:lnTo>
                  <a:lnTo>
                    <a:pt x="124838" y="65016"/>
                  </a:lnTo>
                  <a:lnTo>
                    <a:pt x="126088" y="71791"/>
                  </a:lnTo>
                  <a:lnTo>
                    <a:pt x="126922" y="77260"/>
                  </a:lnTo>
                  <a:lnTo>
                    <a:pt x="127477" y="81858"/>
                  </a:lnTo>
                  <a:lnTo>
                    <a:pt x="127847" y="85876"/>
                  </a:lnTo>
                  <a:lnTo>
                    <a:pt x="128094" y="90460"/>
                  </a:lnTo>
                  <a:lnTo>
                    <a:pt x="128259" y="95421"/>
                  </a:lnTo>
                  <a:lnTo>
                    <a:pt x="128442" y="106013"/>
                  </a:lnTo>
                  <a:lnTo>
                    <a:pt x="128523" y="117071"/>
                  </a:lnTo>
                  <a:lnTo>
                    <a:pt x="127751" y="122686"/>
                  </a:lnTo>
                  <a:lnTo>
                    <a:pt x="126443" y="128335"/>
                  </a:lnTo>
                  <a:lnTo>
                    <a:pt x="124776" y="134006"/>
                  </a:lnTo>
                  <a:lnTo>
                    <a:pt x="123666" y="139692"/>
                  </a:lnTo>
                  <a:lnTo>
                    <a:pt x="122925" y="145387"/>
                  </a:lnTo>
                  <a:lnTo>
                    <a:pt x="122432" y="151089"/>
                  </a:lnTo>
                  <a:lnTo>
                    <a:pt x="121309" y="156795"/>
                  </a:lnTo>
                  <a:lnTo>
                    <a:pt x="119767" y="162505"/>
                  </a:lnTo>
                  <a:lnTo>
                    <a:pt x="117944" y="168215"/>
                  </a:lnTo>
                  <a:lnTo>
                    <a:pt x="115936" y="172976"/>
                  </a:lnTo>
                  <a:lnTo>
                    <a:pt x="113803" y="177101"/>
                  </a:lnTo>
                  <a:lnTo>
                    <a:pt x="111588" y="180805"/>
                  </a:lnTo>
                  <a:lnTo>
                    <a:pt x="109317" y="185178"/>
                  </a:lnTo>
                  <a:lnTo>
                    <a:pt x="107009" y="189999"/>
                  </a:lnTo>
                  <a:lnTo>
                    <a:pt x="104678" y="195118"/>
                  </a:lnTo>
                  <a:lnTo>
                    <a:pt x="102329" y="199483"/>
                  </a:lnTo>
                  <a:lnTo>
                    <a:pt x="97602" y="206873"/>
                  </a:lnTo>
                  <a:lnTo>
                    <a:pt x="92857" y="213332"/>
                  </a:lnTo>
                  <a:lnTo>
                    <a:pt x="90479" y="216388"/>
                  </a:lnTo>
                  <a:lnTo>
                    <a:pt x="83605" y="222324"/>
                  </a:lnTo>
                  <a:lnTo>
                    <a:pt x="73841" y="229345"/>
                  </a:lnTo>
                  <a:lnTo>
                    <a:pt x="68273" y="232845"/>
                  </a:lnTo>
                  <a:lnTo>
                    <a:pt x="61300" y="236623"/>
                  </a:lnTo>
                  <a:lnTo>
                    <a:pt x="55555" y="238302"/>
                  </a:lnTo>
                  <a:lnTo>
                    <a:pt x="50356" y="239048"/>
                  </a:lnTo>
                  <a:lnTo>
                    <a:pt x="47859" y="239248"/>
                  </a:lnTo>
                  <a:lnTo>
                    <a:pt x="45399" y="238428"/>
                  </a:lnTo>
                  <a:lnTo>
                    <a:pt x="38146" y="233676"/>
                  </a:lnTo>
                  <a:lnTo>
                    <a:pt x="30970" y="230891"/>
                  </a:lnTo>
                  <a:lnTo>
                    <a:pt x="26200" y="226865"/>
                  </a:lnTo>
                  <a:lnTo>
                    <a:pt x="24611" y="224458"/>
                  </a:lnTo>
                  <a:lnTo>
                    <a:pt x="23551" y="221901"/>
                  </a:lnTo>
                  <a:lnTo>
                    <a:pt x="22374" y="216519"/>
                  </a:lnTo>
                  <a:lnTo>
                    <a:pt x="21851" y="210952"/>
                  </a:lnTo>
                  <a:lnTo>
                    <a:pt x="21711" y="207181"/>
                  </a:lnTo>
                  <a:lnTo>
                    <a:pt x="21556" y="197912"/>
                  </a:lnTo>
                  <a:lnTo>
                    <a:pt x="22308" y="193725"/>
                  </a:lnTo>
                  <a:lnTo>
                    <a:pt x="25261" y="186534"/>
                  </a:lnTo>
                  <a:lnTo>
                    <a:pt x="29219" y="177623"/>
                  </a:lnTo>
                  <a:lnTo>
                    <a:pt x="31386" y="172580"/>
                  </a:lnTo>
                  <a:lnTo>
                    <a:pt x="33624" y="168265"/>
                  </a:lnTo>
                  <a:lnTo>
                    <a:pt x="38227" y="160931"/>
                  </a:lnTo>
                  <a:lnTo>
                    <a:pt x="45036" y="154496"/>
                  </a:lnTo>
                  <a:lnTo>
                    <a:pt x="49074" y="151447"/>
                  </a:lnTo>
                  <a:lnTo>
                    <a:pt x="53354" y="148461"/>
                  </a:lnTo>
                  <a:lnTo>
                    <a:pt x="62342" y="142604"/>
                  </a:lnTo>
                  <a:lnTo>
                    <a:pt x="69512" y="139366"/>
                  </a:lnTo>
                  <a:lnTo>
                    <a:pt x="76932" y="137927"/>
                  </a:lnTo>
                  <a:lnTo>
                    <a:pt x="82244" y="137543"/>
                  </a:lnTo>
                  <a:lnTo>
                    <a:pt x="96865" y="137003"/>
                  </a:lnTo>
                  <a:lnTo>
                    <a:pt x="112708" y="136820"/>
                  </a:lnTo>
                  <a:lnTo>
                    <a:pt x="117208" y="137758"/>
                  </a:lnTo>
                  <a:lnTo>
                    <a:pt x="121795" y="139336"/>
                  </a:lnTo>
                  <a:lnTo>
                    <a:pt x="126441" y="141340"/>
                  </a:lnTo>
                  <a:lnTo>
                    <a:pt x="131125" y="143628"/>
                  </a:lnTo>
                  <a:lnTo>
                    <a:pt x="135836" y="146106"/>
                  </a:lnTo>
                  <a:lnTo>
                    <a:pt x="140564" y="148711"/>
                  </a:lnTo>
                  <a:lnTo>
                    <a:pt x="147933" y="154145"/>
                  </a:lnTo>
                  <a:lnTo>
                    <a:pt x="151010" y="156928"/>
                  </a:lnTo>
                  <a:lnTo>
                    <a:pt x="154648" y="158783"/>
                  </a:lnTo>
                  <a:lnTo>
                    <a:pt x="158662" y="160020"/>
                  </a:lnTo>
                  <a:lnTo>
                    <a:pt x="162925" y="160844"/>
                  </a:lnTo>
                  <a:lnTo>
                    <a:pt x="167354" y="162346"/>
                  </a:lnTo>
                  <a:lnTo>
                    <a:pt x="171895" y="164300"/>
                  </a:lnTo>
                  <a:lnTo>
                    <a:pt x="176509" y="166555"/>
                  </a:lnTo>
                  <a:lnTo>
                    <a:pt x="183753" y="171601"/>
                  </a:lnTo>
                  <a:lnTo>
                    <a:pt x="190412" y="177971"/>
                  </a:lnTo>
                  <a:lnTo>
                    <a:pt x="194410" y="182337"/>
                  </a:lnTo>
                  <a:lnTo>
                    <a:pt x="198663" y="187152"/>
                  </a:lnTo>
                  <a:lnTo>
                    <a:pt x="205506" y="192502"/>
                  </a:lnTo>
                  <a:lnTo>
                    <a:pt x="211986" y="195833"/>
                  </a:lnTo>
                  <a:lnTo>
                    <a:pt x="220158" y="200488"/>
                  </a:lnTo>
                  <a:lnTo>
                    <a:pt x="226965" y="203192"/>
                  </a:lnTo>
                  <a:lnTo>
                    <a:pt x="232636" y="204394"/>
                  </a:lnTo>
                  <a:lnTo>
                    <a:pt x="235260" y="204714"/>
                  </a:lnTo>
                  <a:lnTo>
                    <a:pt x="242888" y="2053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265"/>
            <p:cNvSpPr/>
            <p:nvPr/>
          </p:nvSpPr>
          <p:spPr>
            <a:xfrm>
              <a:off x="6079331" y="4157767"/>
              <a:ext cx="142876" cy="17041"/>
            </a:xfrm>
            <a:custGeom>
              <a:avLst/>
              <a:gdLst/>
              <a:ahLst/>
              <a:cxnLst/>
              <a:rect l="0" t="0" r="0" b="0"/>
              <a:pathLst>
                <a:path w="142876" h="17041">
                  <a:moveTo>
                    <a:pt x="0" y="8468"/>
                  </a:moveTo>
                  <a:lnTo>
                    <a:pt x="17000" y="8468"/>
                  </a:lnTo>
                  <a:lnTo>
                    <a:pt x="20064" y="7515"/>
                  </a:lnTo>
                  <a:lnTo>
                    <a:pt x="23695" y="5928"/>
                  </a:lnTo>
                  <a:lnTo>
                    <a:pt x="27703" y="3917"/>
                  </a:lnTo>
                  <a:lnTo>
                    <a:pt x="31169" y="2576"/>
                  </a:lnTo>
                  <a:lnTo>
                    <a:pt x="34273" y="1683"/>
                  </a:lnTo>
                  <a:lnTo>
                    <a:pt x="37136" y="1087"/>
                  </a:lnTo>
                  <a:lnTo>
                    <a:pt x="40632" y="690"/>
                  </a:lnTo>
                  <a:lnTo>
                    <a:pt x="44551" y="425"/>
                  </a:lnTo>
                  <a:lnTo>
                    <a:pt x="53138" y="131"/>
                  </a:lnTo>
                  <a:lnTo>
                    <a:pt x="62246" y="0"/>
                  </a:lnTo>
                  <a:lnTo>
                    <a:pt x="66103" y="918"/>
                  </a:lnTo>
                  <a:lnTo>
                    <a:pt x="69470" y="2482"/>
                  </a:lnTo>
                  <a:lnTo>
                    <a:pt x="72507" y="4477"/>
                  </a:lnTo>
                  <a:lnTo>
                    <a:pt x="76119" y="5807"/>
                  </a:lnTo>
                  <a:lnTo>
                    <a:pt x="80115" y="6695"/>
                  </a:lnTo>
                  <a:lnTo>
                    <a:pt x="84366" y="7285"/>
                  </a:lnTo>
                  <a:lnTo>
                    <a:pt x="88788" y="7679"/>
                  </a:lnTo>
                  <a:lnTo>
                    <a:pt x="93323" y="7943"/>
                  </a:lnTo>
                  <a:lnTo>
                    <a:pt x="97934" y="8118"/>
                  </a:lnTo>
                  <a:lnTo>
                    <a:pt x="102596" y="9187"/>
                  </a:lnTo>
                  <a:lnTo>
                    <a:pt x="107291" y="10852"/>
                  </a:lnTo>
                  <a:lnTo>
                    <a:pt x="112008" y="12915"/>
                  </a:lnTo>
                  <a:lnTo>
                    <a:pt x="115947" y="14290"/>
                  </a:lnTo>
                  <a:lnTo>
                    <a:pt x="119367" y="15207"/>
                  </a:lnTo>
                  <a:lnTo>
                    <a:pt x="122440" y="15818"/>
                  </a:lnTo>
                  <a:lnTo>
                    <a:pt x="125283" y="16225"/>
                  </a:lnTo>
                  <a:lnTo>
                    <a:pt x="127972" y="16497"/>
                  </a:lnTo>
                  <a:lnTo>
                    <a:pt x="130559" y="16678"/>
                  </a:lnTo>
                  <a:lnTo>
                    <a:pt x="135549" y="16880"/>
                  </a:lnTo>
                  <a:lnTo>
                    <a:pt x="142875" y="170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266"/>
            <p:cNvSpPr/>
            <p:nvPr/>
          </p:nvSpPr>
          <p:spPr>
            <a:xfrm>
              <a:off x="6107906" y="4243387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20792" y="17145"/>
                  </a:lnTo>
                  <a:lnTo>
                    <a:pt x="24180" y="16193"/>
                  </a:lnTo>
                  <a:lnTo>
                    <a:pt x="27232" y="14605"/>
                  </a:lnTo>
                  <a:lnTo>
                    <a:pt x="30061" y="12595"/>
                  </a:lnTo>
                  <a:lnTo>
                    <a:pt x="35122" y="11254"/>
                  </a:lnTo>
                  <a:lnTo>
                    <a:pt x="41670" y="10360"/>
                  </a:lnTo>
                  <a:lnTo>
                    <a:pt x="55033" y="9367"/>
                  </a:lnTo>
                  <a:lnTo>
                    <a:pt x="63617" y="8926"/>
                  </a:lnTo>
                  <a:lnTo>
                    <a:pt x="76705" y="8678"/>
                  </a:lnTo>
                  <a:lnTo>
                    <a:pt x="82093" y="7690"/>
                  </a:lnTo>
                  <a:lnTo>
                    <a:pt x="88066" y="6079"/>
                  </a:lnTo>
                  <a:lnTo>
                    <a:pt x="94429" y="4053"/>
                  </a:lnTo>
                  <a:lnTo>
                    <a:pt x="99466" y="2702"/>
                  </a:lnTo>
                  <a:lnTo>
                    <a:pt x="103617" y="1801"/>
                  </a:lnTo>
                  <a:lnTo>
                    <a:pt x="107177" y="1201"/>
                  </a:lnTo>
                  <a:lnTo>
                    <a:pt x="111139" y="801"/>
                  </a:lnTo>
                  <a:lnTo>
                    <a:pt x="115368" y="534"/>
                  </a:lnTo>
                  <a:lnTo>
                    <a:pt x="124300" y="237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267"/>
            <p:cNvSpPr/>
            <p:nvPr/>
          </p:nvSpPr>
          <p:spPr>
            <a:xfrm>
              <a:off x="6486525" y="4072452"/>
              <a:ext cx="485776" cy="496677"/>
            </a:xfrm>
            <a:custGeom>
              <a:avLst/>
              <a:gdLst/>
              <a:ahLst/>
              <a:cxnLst/>
              <a:rect l="0" t="0" r="0" b="0"/>
              <a:pathLst>
                <a:path w="485776" h="496677">
                  <a:moveTo>
                    <a:pt x="0" y="25203"/>
                  </a:moveTo>
                  <a:lnTo>
                    <a:pt x="0" y="53896"/>
                  </a:lnTo>
                  <a:lnTo>
                    <a:pt x="794" y="56714"/>
                  </a:lnTo>
                  <a:lnTo>
                    <a:pt x="7771" y="70621"/>
                  </a:lnTo>
                  <a:lnTo>
                    <a:pt x="11391" y="79679"/>
                  </a:lnTo>
                  <a:lnTo>
                    <a:pt x="14223" y="91086"/>
                  </a:lnTo>
                  <a:lnTo>
                    <a:pt x="18943" y="105155"/>
                  </a:lnTo>
                  <a:lnTo>
                    <a:pt x="21487" y="116731"/>
                  </a:lnTo>
                  <a:lnTo>
                    <a:pt x="26916" y="130851"/>
                  </a:lnTo>
                  <a:lnTo>
                    <a:pt x="35862" y="144638"/>
                  </a:lnTo>
                  <a:lnTo>
                    <a:pt x="38196" y="147689"/>
                  </a:lnTo>
                  <a:lnTo>
                    <a:pt x="49064" y="156534"/>
                  </a:lnTo>
                  <a:lnTo>
                    <a:pt x="55673" y="159772"/>
                  </a:lnTo>
                  <a:lnTo>
                    <a:pt x="62050" y="161211"/>
                  </a:lnTo>
                  <a:lnTo>
                    <a:pt x="76961" y="162136"/>
                  </a:lnTo>
                  <a:lnTo>
                    <a:pt x="91068" y="162333"/>
                  </a:lnTo>
                  <a:lnTo>
                    <a:pt x="98947" y="162349"/>
                  </a:lnTo>
                  <a:lnTo>
                    <a:pt x="109857" y="157277"/>
                  </a:lnTo>
                  <a:lnTo>
                    <a:pt x="121056" y="149625"/>
                  </a:lnTo>
                  <a:lnTo>
                    <a:pt x="132618" y="139962"/>
                  </a:lnTo>
                  <a:lnTo>
                    <a:pt x="141227" y="133992"/>
                  </a:lnTo>
                  <a:lnTo>
                    <a:pt x="148228" y="125624"/>
                  </a:lnTo>
                  <a:lnTo>
                    <a:pt x="156631" y="110202"/>
                  </a:lnTo>
                  <a:lnTo>
                    <a:pt x="161689" y="99175"/>
                  </a:lnTo>
                  <a:lnTo>
                    <a:pt x="168998" y="82257"/>
                  </a:lnTo>
                  <a:lnTo>
                    <a:pt x="180965" y="53765"/>
                  </a:lnTo>
                  <a:lnTo>
                    <a:pt x="183616" y="42342"/>
                  </a:lnTo>
                  <a:lnTo>
                    <a:pt x="184323" y="36629"/>
                  </a:lnTo>
                  <a:lnTo>
                    <a:pt x="187225" y="27741"/>
                  </a:lnTo>
                  <a:lnTo>
                    <a:pt x="190368" y="20616"/>
                  </a:lnTo>
                  <a:lnTo>
                    <a:pt x="191764" y="14274"/>
                  </a:lnTo>
                  <a:lnTo>
                    <a:pt x="192550" y="5349"/>
                  </a:lnTo>
                  <a:lnTo>
                    <a:pt x="193454" y="3394"/>
                  </a:lnTo>
                  <a:lnTo>
                    <a:pt x="194850" y="2091"/>
                  </a:lnTo>
                  <a:lnTo>
                    <a:pt x="199003" y="0"/>
                  </a:lnTo>
                  <a:lnTo>
                    <a:pt x="199343" y="781"/>
                  </a:lnTo>
                  <a:lnTo>
                    <a:pt x="199935" y="6911"/>
                  </a:lnTo>
                  <a:lnTo>
                    <a:pt x="200017" y="15338"/>
                  </a:lnTo>
                  <a:lnTo>
                    <a:pt x="203814" y="20798"/>
                  </a:lnTo>
                  <a:lnTo>
                    <a:pt x="204933" y="24171"/>
                  </a:lnTo>
                  <a:lnTo>
                    <a:pt x="206506" y="38021"/>
                  </a:lnTo>
                  <a:lnTo>
                    <a:pt x="206874" y="48680"/>
                  </a:lnTo>
                  <a:lnTo>
                    <a:pt x="209154" y="59767"/>
                  </a:lnTo>
                  <a:lnTo>
                    <a:pt x="212020" y="71045"/>
                  </a:lnTo>
                  <a:lnTo>
                    <a:pt x="213293" y="82407"/>
                  </a:lnTo>
                  <a:lnTo>
                    <a:pt x="215976" y="96347"/>
                  </a:lnTo>
                  <a:lnTo>
                    <a:pt x="219814" y="111115"/>
                  </a:lnTo>
                  <a:lnTo>
                    <a:pt x="224166" y="124029"/>
                  </a:lnTo>
                  <a:lnTo>
                    <a:pt x="226629" y="138658"/>
                  </a:lnTo>
                  <a:lnTo>
                    <a:pt x="227286" y="146559"/>
                  </a:lnTo>
                  <a:lnTo>
                    <a:pt x="228518" y="154685"/>
                  </a:lnTo>
                  <a:lnTo>
                    <a:pt x="230133" y="162959"/>
                  </a:lnTo>
                  <a:lnTo>
                    <a:pt x="232003" y="171333"/>
                  </a:lnTo>
                  <a:lnTo>
                    <a:pt x="234081" y="185717"/>
                  </a:lnTo>
                  <a:lnTo>
                    <a:pt x="235005" y="199412"/>
                  </a:lnTo>
                  <a:lnTo>
                    <a:pt x="235415" y="215025"/>
                  </a:lnTo>
                  <a:lnTo>
                    <a:pt x="236319" y="223188"/>
                  </a:lnTo>
                  <a:lnTo>
                    <a:pt x="237714" y="231488"/>
                  </a:lnTo>
                  <a:lnTo>
                    <a:pt x="239439" y="239878"/>
                  </a:lnTo>
                  <a:lnTo>
                    <a:pt x="240589" y="248330"/>
                  </a:lnTo>
                  <a:lnTo>
                    <a:pt x="241355" y="256822"/>
                  </a:lnTo>
                  <a:lnTo>
                    <a:pt x="241865" y="265340"/>
                  </a:lnTo>
                  <a:lnTo>
                    <a:pt x="242206" y="273877"/>
                  </a:lnTo>
                  <a:lnTo>
                    <a:pt x="242585" y="290982"/>
                  </a:lnTo>
                  <a:lnTo>
                    <a:pt x="242879" y="360723"/>
                  </a:lnTo>
                  <a:lnTo>
                    <a:pt x="242089" y="368897"/>
                  </a:lnTo>
                  <a:lnTo>
                    <a:pt x="240767" y="377205"/>
                  </a:lnTo>
                  <a:lnTo>
                    <a:pt x="239093" y="385601"/>
                  </a:lnTo>
                  <a:lnTo>
                    <a:pt x="237976" y="394056"/>
                  </a:lnTo>
                  <a:lnTo>
                    <a:pt x="237232" y="402550"/>
                  </a:lnTo>
                  <a:lnTo>
                    <a:pt x="236736" y="411070"/>
                  </a:lnTo>
                  <a:lnTo>
                    <a:pt x="234068" y="425617"/>
                  </a:lnTo>
                  <a:lnTo>
                    <a:pt x="230236" y="438432"/>
                  </a:lnTo>
                  <a:lnTo>
                    <a:pt x="225887" y="450478"/>
                  </a:lnTo>
                  <a:lnTo>
                    <a:pt x="223425" y="462182"/>
                  </a:lnTo>
                  <a:lnTo>
                    <a:pt x="222770" y="467970"/>
                  </a:lnTo>
                  <a:lnTo>
                    <a:pt x="219923" y="476941"/>
                  </a:lnTo>
                  <a:lnTo>
                    <a:pt x="218052" y="480666"/>
                  </a:lnTo>
                  <a:lnTo>
                    <a:pt x="211742" y="487346"/>
                  </a:lnTo>
                  <a:lnTo>
                    <a:pt x="204438" y="492537"/>
                  </a:lnTo>
                  <a:lnTo>
                    <a:pt x="198546" y="494844"/>
                  </a:lnTo>
                  <a:lnTo>
                    <a:pt x="188297" y="496326"/>
                  </a:lnTo>
                  <a:lnTo>
                    <a:pt x="173847" y="496658"/>
                  </a:lnTo>
                  <a:lnTo>
                    <a:pt x="169076" y="496676"/>
                  </a:lnTo>
                  <a:lnTo>
                    <a:pt x="166692" y="495728"/>
                  </a:lnTo>
                  <a:lnTo>
                    <a:pt x="155047" y="487363"/>
                  </a:lnTo>
                  <a:lnTo>
                    <a:pt x="150990" y="484758"/>
                  </a:lnTo>
                  <a:lnTo>
                    <a:pt x="144364" y="476781"/>
                  </a:lnTo>
                  <a:lnTo>
                    <a:pt x="136173" y="461581"/>
                  </a:lnTo>
                  <a:lnTo>
                    <a:pt x="131165" y="450606"/>
                  </a:lnTo>
                  <a:lnTo>
                    <a:pt x="126293" y="439378"/>
                  </a:lnTo>
                  <a:lnTo>
                    <a:pt x="123599" y="428038"/>
                  </a:lnTo>
                  <a:lnTo>
                    <a:pt x="122401" y="416648"/>
                  </a:lnTo>
                  <a:lnTo>
                    <a:pt x="121870" y="405236"/>
                  </a:lnTo>
                  <a:lnTo>
                    <a:pt x="121633" y="391273"/>
                  </a:lnTo>
                  <a:lnTo>
                    <a:pt x="121570" y="383550"/>
                  </a:lnTo>
                  <a:lnTo>
                    <a:pt x="123908" y="370781"/>
                  </a:lnTo>
                  <a:lnTo>
                    <a:pt x="127850" y="354649"/>
                  </a:lnTo>
                  <a:lnTo>
                    <a:pt x="132857" y="336273"/>
                  </a:lnTo>
                  <a:lnTo>
                    <a:pt x="137784" y="322118"/>
                  </a:lnTo>
                  <a:lnTo>
                    <a:pt x="142656" y="310776"/>
                  </a:lnTo>
                  <a:lnTo>
                    <a:pt x="147492" y="301310"/>
                  </a:lnTo>
                  <a:lnTo>
                    <a:pt x="151509" y="292142"/>
                  </a:lnTo>
                  <a:lnTo>
                    <a:pt x="154981" y="283172"/>
                  </a:lnTo>
                  <a:lnTo>
                    <a:pt x="158089" y="274335"/>
                  </a:lnTo>
                  <a:lnTo>
                    <a:pt x="165776" y="259436"/>
                  </a:lnTo>
                  <a:lnTo>
                    <a:pt x="174485" y="245511"/>
                  </a:lnTo>
                  <a:lnTo>
                    <a:pt x="183646" y="229798"/>
                  </a:lnTo>
                  <a:lnTo>
                    <a:pt x="195126" y="215829"/>
                  </a:lnTo>
                  <a:lnTo>
                    <a:pt x="207373" y="203270"/>
                  </a:lnTo>
                  <a:lnTo>
                    <a:pt x="218107" y="191339"/>
                  </a:lnTo>
                  <a:lnTo>
                    <a:pt x="230287" y="182226"/>
                  </a:lnTo>
                  <a:lnTo>
                    <a:pt x="243637" y="174048"/>
                  </a:lnTo>
                  <a:lnTo>
                    <a:pt x="257509" y="164064"/>
                  </a:lnTo>
                  <a:lnTo>
                    <a:pt x="278704" y="147733"/>
                  </a:lnTo>
                  <a:lnTo>
                    <a:pt x="300067" y="130829"/>
                  </a:lnTo>
                  <a:lnTo>
                    <a:pt x="314338" y="121995"/>
                  </a:lnTo>
                  <a:lnTo>
                    <a:pt x="328618" y="113942"/>
                  </a:lnTo>
                  <a:lnTo>
                    <a:pt x="342903" y="104012"/>
                  </a:lnTo>
                  <a:lnTo>
                    <a:pt x="357189" y="93249"/>
                  </a:lnTo>
                  <a:lnTo>
                    <a:pt x="372269" y="83068"/>
                  </a:lnTo>
                  <a:lnTo>
                    <a:pt x="380736" y="79020"/>
                  </a:lnTo>
                  <a:lnTo>
                    <a:pt x="389555" y="75368"/>
                  </a:lnTo>
                  <a:lnTo>
                    <a:pt x="403588" y="66231"/>
                  </a:lnTo>
                  <a:lnTo>
                    <a:pt x="415909" y="56772"/>
                  </a:lnTo>
                  <a:lnTo>
                    <a:pt x="429323" y="49394"/>
                  </a:lnTo>
                  <a:lnTo>
                    <a:pt x="441107" y="42940"/>
                  </a:lnTo>
                  <a:lnTo>
                    <a:pt x="461605" y="31035"/>
                  </a:lnTo>
                  <a:lnTo>
                    <a:pt x="469212" y="27795"/>
                  </a:lnTo>
                  <a:lnTo>
                    <a:pt x="472351" y="26931"/>
                  </a:lnTo>
                  <a:lnTo>
                    <a:pt x="474444" y="25402"/>
                  </a:lnTo>
                  <a:lnTo>
                    <a:pt x="475840" y="23431"/>
                  </a:lnTo>
                  <a:lnTo>
                    <a:pt x="478080" y="17974"/>
                  </a:lnTo>
                  <a:lnTo>
                    <a:pt x="479058" y="17526"/>
                  </a:lnTo>
                  <a:lnTo>
                    <a:pt x="485775" y="166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Graph the following exponential function and complete the chart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f(x)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Content Placeholder 5" descr="coord_plane_3_num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372519"/>
            <a:ext cx="29718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InkAnnotation187"/>
          <p:cNvSpPr/>
          <p:nvPr/>
        </p:nvSpPr>
        <p:spPr>
          <a:xfrm>
            <a:off x="5564981" y="1731645"/>
            <a:ext cx="42863" cy="248603"/>
          </a:xfrm>
          <a:custGeom>
            <a:avLst/>
            <a:gdLst/>
            <a:ahLst/>
            <a:cxnLst/>
            <a:rect l="0" t="0" r="0" b="0"/>
            <a:pathLst>
              <a:path w="42863" h="248603">
                <a:moveTo>
                  <a:pt x="0" y="0"/>
                </a:moveTo>
                <a:lnTo>
                  <a:pt x="0" y="7381"/>
                </a:lnTo>
                <a:lnTo>
                  <a:pt x="794" y="7778"/>
                </a:lnTo>
                <a:lnTo>
                  <a:pt x="2117" y="8042"/>
                </a:lnTo>
                <a:lnTo>
                  <a:pt x="3793" y="8219"/>
                </a:lnTo>
                <a:lnTo>
                  <a:pt x="4909" y="9289"/>
                </a:lnTo>
                <a:lnTo>
                  <a:pt x="5654" y="10955"/>
                </a:lnTo>
                <a:lnTo>
                  <a:pt x="6482" y="15347"/>
                </a:lnTo>
                <a:lnTo>
                  <a:pt x="6849" y="20473"/>
                </a:lnTo>
                <a:lnTo>
                  <a:pt x="7013" y="25926"/>
                </a:lnTo>
                <a:lnTo>
                  <a:pt x="7057" y="28714"/>
                </a:lnTo>
                <a:lnTo>
                  <a:pt x="7879" y="31525"/>
                </a:lnTo>
                <a:lnTo>
                  <a:pt x="9222" y="34352"/>
                </a:lnTo>
                <a:lnTo>
                  <a:pt x="10910" y="37188"/>
                </a:lnTo>
                <a:lnTo>
                  <a:pt x="12036" y="40032"/>
                </a:lnTo>
                <a:lnTo>
                  <a:pt x="13287" y="45732"/>
                </a:lnTo>
                <a:lnTo>
                  <a:pt x="14414" y="49538"/>
                </a:lnTo>
                <a:lnTo>
                  <a:pt x="15960" y="53980"/>
                </a:lnTo>
                <a:lnTo>
                  <a:pt x="17784" y="58847"/>
                </a:lnTo>
                <a:lnTo>
                  <a:pt x="18999" y="63044"/>
                </a:lnTo>
                <a:lnTo>
                  <a:pt x="19810" y="66794"/>
                </a:lnTo>
                <a:lnTo>
                  <a:pt x="20711" y="74453"/>
                </a:lnTo>
                <a:lnTo>
                  <a:pt x="20951" y="79163"/>
                </a:lnTo>
                <a:lnTo>
                  <a:pt x="21218" y="89476"/>
                </a:lnTo>
                <a:lnTo>
                  <a:pt x="21337" y="100410"/>
                </a:lnTo>
                <a:lnTo>
                  <a:pt x="22162" y="105039"/>
                </a:lnTo>
                <a:lnTo>
                  <a:pt x="23505" y="109079"/>
                </a:lnTo>
                <a:lnTo>
                  <a:pt x="25196" y="112724"/>
                </a:lnTo>
                <a:lnTo>
                  <a:pt x="26322" y="117059"/>
                </a:lnTo>
                <a:lnTo>
                  <a:pt x="27073" y="121854"/>
                </a:lnTo>
                <a:lnTo>
                  <a:pt x="27574" y="126956"/>
                </a:lnTo>
                <a:lnTo>
                  <a:pt x="27907" y="132262"/>
                </a:lnTo>
                <a:lnTo>
                  <a:pt x="28131" y="137705"/>
                </a:lnTo>
                <a:lnTo>
                  <a:pt x="28377" y="149784"/>
                </a:lnTo>
                <a:lnTo>
                  <a:pt x="28487" y="164678"/>
                </a:lnTo>
                <a:lnTo>
                  <a:pt x="29310" y="171698"/>
                </a:lnTo>
                <a:lnTo>
                  <a:pt x="30653" y="178282"/>
                </a:lnTo>
                <a:lnTo>
                  <a:pt x="32342" y="184577"/>
                </a:lnTo>
                <a:lnTo>
                  <a:pt x="33467" y="189727"/>
                </a:lnTo>
                <a:lnTo>
                  <a:pt x="34218" y="194112"/>
                </a:lnTo>
                <a:lnTo>
                  <a:pt x="34718" y="197988"/>
                </a:lnTo>
                <a:lnTo>
                  <a:pt x="35051" y="202477"/>
                </a:lnTo>
                <a:lnTo>
                  <a:pt x="35274" y="207374"/>
                </a:lnTo>
                <a:lnTo>
                  <a:pt x="35422" y="212544"/>
                </a:lnTo>
                <a:lnTo>
                  <a:pt x="36315" y="216944"/>
                </a:lnTo>
                <a:lnTo>
                  <a:pt x="37704" y="220829"/>
                </a:lnTo>
                <a:lnTo>
                  <a:pt x="41843" y="229358"/>
                </a:lnTo>
                <a:lnTo>
                  <a:pt x="42409" y="233064"/>
                </a:lnTo>
                <a:lnTo>
                  <a:pt x="42803" y="240065"/>
                </a:lnTo>
                <a:lnTo>
                  <a:pt x="42862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5707864" y="1783080"/>
            <a:ext cx="156037" cy="179626"/>
          </a:xfrm>
          <a:custGeom>
            <a:avLst/>
            <a:gdLst/>
            <a:ahLst/>
            <a:cxnLst/>
            <a:rect l="0" t="0" r="0" b="0"/>
            <a:pathLst>
              <a:path w="156037" h="179626">
                <a:moveTo>
                  <a:pt x="7136" y="0"/>
                </a:moveTo>
                <a:lnTo>
                  <a:pt x="7136" y="20151"/>
                </a:lnTo>
                <a:lnTo>
                  <a:pt x="6343" y="22959"/>
                </a:lnTo>
                <a:lnTo>
                  <a:pt x="5020" y="25783"/>
                </a:lnTo>
                <a:lnTo>
                  <a:pt x="3344" y="28619"/>
                </a:lnTo>
                <a:lnTo>
                  <a:pt x="2226" y="32414"/>
                </a:lnTo>
                <a:lnTo>
                  <a:pt x="1482" y="36849"/>
                </a:lnTo>
                <a:lnTo>
                  <a:pt x="985" y="41711"/>
                </a:lnTo>
                <a:lnTo>
                  <a:pt x="654" y="45905"/>
                </a:lnTo>
                <a:lnTo>
                  <a:pt x="433" y="49653"/>
                </a:lnTo>
                <a:lnTo>
                  <a:pt x="286" y="53104"/>
                </a:lnTo>
                <a:lnTo>
                  <a:pt x="123" y="59479"/>
                </a:lnTo>
                <a:lnTo>
                  <a:pt x="18" y="75884"/>
                </a:lnTo>
                <a:lnTo>
                  <a:pt x="0" y="87360"/>
                </a:lnTo>
                <a:lnTo>
                  <a:pt x="791" y="91577"/>
                </a:lnTo>
                <a:lnTo>
                  <a:pt x="2113" y="96294"/>
                </a:lnTo>
                <a:lnTo>
                  <a:pt x="3787" y="101343"/>
                </a:lnTo>
                <a:lnTo>
                  <a:pt x="4903" y="105662"/>
                </a:lnTo>
                <a:lnTo>
                  <a:pt x="5648" y="109494"/>
                </a:lnTo>
                <a:lnTo>
                  <a:pt x="6144" y="113001"/>
                </a:lnTo>
                <a:lnTo>
                  <a:pt x="6475" y="116291"/>
                </a:lnTo>
                <a:lnTo>
                  <a:pt x="6695" y="119437"/>
                </a:lnTo>
                <a:lnTo>
                  <a:pt x="6842" y="122487"/>
                </a:lnTo>
                <a:lnTo>
                  <a:pt x="7734" y="125473"/>
                </a:lnTo>
                <a:lnTo>
                  <a:pt x="9122" y="128416"/>
                </a:lnTo>
                <a:lnTo>
                  <a:pt x="10841" y="131331"/>
                </a:lnTo>
                <a:lnTo>
                  <a:pt x="12781" y="134226"/>
                </a:lnTo>
                <a:lnTo>
                  <a:pt x="14868" y="137109"/>
                </a:lnTo>
                <a:lnTo>
                  <a:pt x="17053" y="139983"/>
                </a:lnTo>
                <a:lnTo>
                  <a:pt x="21598" y="145717"/>
                </a:lnTo>
                <a:lnTo>
                  <a:pt x="38103" y="165734"/>
                </a:lnTo>
                <a:lnTo>
                  <a:pt x="40480" y="167639"/>
                </a:lnTo>
                <a:lnTo>
                  <a:pt x="45239" y="169756"/>
                </a:lnTo>
                <a:lnTo>
                  <a:pt x="50000" y="173237"/>
                </a:lnTo>
                <a:lnTo>
                  <a:pt x="52381" y="175499"/>
                </a:lnTo>
                <a:lnTo>
                  <a:pt x="55555" y="177007"/>
                </a:lnTo>
                <a:lnTo>
                  <a:pt x="59259" y="178012"/>
                </a:lnTo>
                <a:lnTo>
                  <a:pt x="63316" y="178682"/>
                </a:lnTo>
                <a:lnTo>
                  <a:pt x="66814" y="179129"/>
                </a:lnTo>
                <a:lnTo>
                  <a:pt x="69940" y="179426"/>
                </a:lnTo>
                <a:lnTo>
                  <a:pt x="72818" y="179625"/>
                </a:lnTo>
                <a:lnTo>
                  <a:pt x="75530" y="178805"/>
                </a:lnTo>
                <a:lnTo>
                  <a:pt x="78132" y="177306"/>
                </a:lnTo>
                <a:lnTo>
                  <a:pt x="80660" y="175354"/>
                </a:lnTo>
                <a:lnTo>
                  <a:pt x="83933" y="174052"/>
                </a:lnTo>
                <a:lnTo>
                  <a:pt x="87703" y="173185"/>
                </a:lnTo>
                <a:lnTo>
                  <a:pt x="91804" y="172607"/>
                </a:lnTo>
                <a:lnTo>
                  <a:pt x="95331" y="171268"/>
                </a:lnTo>
                <a:lnTo>
                  <a:pt x="98476" y="169424"/>
                </a:lnTo>
                <a:lnTo>
                  <a:pt x="101367" y="167242"/>
                </a:lnTo>
                <a:lnTo>
                  <a:pt x="104088" y="164834"/>
                </a:lnTo>
                <a:lnTo>
                  <a:pt x="106696" y="162277"/>
                </a:lnTo>
                <a:lnTo>
                  <a:pt x="109228" y="159619"/>
                </a:lnTo>
                <a:lnTo>
                  <a:pt x="112503" y="156895"/>
                </a:lnTo>
                <a:lnTo>
                  <a:pt x="116275" y="154127"/>
                </a:lnTo>
                <a:lnTo>
                  <a:pt x="120376" y="151329"/>
                </a:lnTo>
                <a:lnTo>
                  <a:pt x="123905" y="148511"/>
                </a:lnTo>
                <a:lnTo>
                  <a:pt x="127051" y="145679"/>
                </a:lnTo>
                <a:lnTo>
                  <a:pt x="129941" y="142840"/>
                </a:lnTo>
                <a:lnTo>
                  <a:pt x="132662" y="139994"/>
                </a:lnTo>
                <a:lnTo>
                  <a:pt x="135270" y="137144"/>
                </a:lnTo>
                <a:lnTo>
                  <a:pt x="137803" y="134292"/>
                </a:lnTo>
                <a:lnTo>
                  <a:pt x="140284" y="130485"/>
                </a:lnTo>
                <a:lnTo>
                  <a:pt x="142733" y="126043"/>
                </a:lnTo>
                <a:lnTo>
                  <a:pt x="145158" y="121176"/>
                </a:lnTo>
                <a:lnTo>
                  <a:pt x="146776" y="116979"/>
                </a:lnTo>
                <a:lnTo>
                  <a:pt x="147855" y="113228"/>
                </a:lnTo>
                <a:lnTo>
                  <a:pt x="148573" y="109775"/>
                </a:lnTo>
                <a:lnTo>
                  <a:pt x="149846" y="105568"/>
                </a:lnTo>
                <a:lnTo>
                  <a:pt x="151488" y="100859"/>
                </a:lnTo>
                <a:lnTo>
                  <a:pt x="153377" y="95814"/>
                </a:lnTo>
                <a:lnTo>
                  <a:pt x="154636" y="91498"/>
                </a:lnTo>
                <a:lnTo>
                  <a:pt x="155476" y="87669"/>
                </a:lnTo>
                <a:lnTo>
                  <a:pt x="156036" y="84163"/>
                </a:lnTo>
                <a:lnTo>
                  <a:pt x="153233" y="76111"/>
                </a:lnTo>
                <a:lnTo>
                  <a:pt x="148190" y="65028"/>
                </a:lnTo>
                <a:lnTo>
                  <a:pt x="141654" y="51925"/>
                </a:lnTo>
                <a:lnTo>
                  <a:pt x="135708" y="42236"/>
                </a:lnTo>
                <a:lnTo>
                  <a:pt x="130157" y="34825"/>
                </a:lnTo>
                <a:lnTo>
                  <a:pt x="124869" y="28931"/>
                </a:lnTo>
                <a:lnTo>
                  <a:pt x="119755" y="25003"/>
                </a:lnTo>
                <a:lnTo>
                  <a:pt x="114760" y="22383"/>
                </a:lnTo>
                <a:lnTo>
                  <a:pt x="109841" y="20637"/>
                </a:lnTo>
                <a:lnTo>
                  <a:pt x="105769" y="18520"/>
                </a:lnTo>
                <a:lnTo>
                  <a:pt x="102260" y="16157"/>
                </a:lnTo>
                <a:lnTo>
                  <a:pt x="99127" y="13628"/>
                </a:lnTo>
                <a:lnTo>
                  <a:pt x="95451" y="11943"/>
                </a:lnTo>
                <a:lnTo>
                  <a:pt x="91412" y="10819"/>
                </a:lnTo>
                <a:lnTo>
                  <a:pt x="87133" y="10070"/>
                </a:lnTo>
                <a:lnTo>
                  <a:pt x="82692" y="8618"/>
                </a:lnTo>
                <a:lnTo>
                  <a:pt x="78144" y="6698"/>
                </a:lnTo>
                <a:lnTo>
                  <a:pt x="73524" y="4465"/>
                </a:lnTo>
                <a:lnTo>
                  <a:pt x="69651" y="2977"/>
                </a:lnTo>
                <a:lnTo>
                  <a:pt x="66276" y="1984"/>
                </a:lnTo>
                <a:lnTo>
                  <a:pt x="63231" y="1323"/>
                </a:lnTo>
                <a:lnTo>
                  <a:pt x="59614" y="882"/>
                </a:lnTo>
                <a:lnTo>
                  <a:pt x="55615" y="588"/>
                </a:lnTo>
                <a:lnTo>
                  <a:pt x="47733" y="261"/>
                </a:lnTo>
                <a:lnTo>
                  <a:pt x="38832" y="77"/>
                </a:lnTo>
                <a:lnTo>
                  <a:pt x="8254" y="0"/>
                </a:lnTo>
                <a:lnTo>
                  <a:pt x="9750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89"/>
          <p:cNvSpPr/>
          <p:nvPr/>
        </p:nvSpPr>
        <p:spPr>
          <a:xfrm>
            <a:off x="6032412" y="1611630"/>
            <a:ext cx="132645" cy="402908"/>
          </a:xfrm>
          <a:custGeom>
            <a:avLst/>
            <a:gdLst/>
            <a:ahLst/>
            <a:cxnLst/>
            <a:rect l="0" t="0" r="0" b="0"/>
            <a:pathLst>
              <a:path w="132645" h="402908">
                <a:moveTo>
                  <a:pt x="111213" y="0"/>
                </a:moveTo>
                <a:lnTo>
                  <a:pt x="105062" y="0"/>
                </a:lnTo>
                <a:lnTo>
                  <a:pt x="104731" y="952"/>
                </a:lnTo>
                <a:lnTo>
                  <a:pt x="104363" y="4551"/>
                </a:lnTo>
                <a:lnTo>
                  <a:pt x="103471" y="5891"/>
                </a:lnTo>
                <a:lnTo>
                  <a:pt x="102083" y="6785"/>
                </a:lnTo>
                <a:lnTo>
                  <a:pt x="100364" y="7380"/>
                </a:lnTo>
                <a:lnTo>
                  <a:pt x="96337" y="10582"/>
                </a:lnTo>
                <a:lnTo>
                  <a:pt x="94152" y="12770"/>
                </a:lnTo>
                <a:lnTo>
                  <a:pt x="91902" y="14228"/>
                </a:lnTo>
                <a:lnTo>
                  <a:pt x="89607" y="15200"/>
                </a:lnTo>
                <a:lnTo>
                  <a:pt x="87284" y="15848"/>
                </a:lnTo>
                <a:lnTo>
                  <a:pt x="84942" y="17233"/>
                </a:lnTo>
                <a:lnTo>
                  <a:pt x="82586" y="19109"/>
                </a:lnTo>
                <a:lnTo>
                  <a:pt x="80222" y="21311"/>
                </a:lnTo>
                <a:lnTo>
                  <a:pt x="77853" y="23732"/>
                </a:lnTo>
                <a:lnTo>
                  <a:pt x="75479" y="26299"/>
                </a:lnTo>
                <a:lnTo>
                  <a:pt x="73103" y="28962"/>
                </a:lnTo>
                <a:lnTo>
                  <a:pt x="71518" y="31691"/>
                </a:lnTo>
                <a:lnTo>
                  <a:pt x="68495" y="40081"/>
                </a:lnTo>
                <a:lnTo>
                  <a:pt x="64975" y="45754"/>
                </a:lnTo>
                <a:lnTo>
                  <a:pt x="62925" y="48600"/>
                </a:lnTo>
                <a:lnTo>
                  <a:pt x="60765" y="51450"/>
                </a:lnTo>
                <a:lnTo>
                  <a:pt x="56247" y="57156"/>
                </a:lnTo>
                <a:lnTo>
                  <a:pt x="44512" y="71438"/>
                </a:lnTo>
                <a:lnTo>
                  <a:pt x="42933" y="75248"/>
                </a:lnTo>
                <a:lnTo>
                  <a:pt x="41178" y="84561"/>
                </a:lnTo>
                <a:lnTo>
                  <a:pt x="38282" y="92510"/>
                </a:lnTo>
                <a:lnTo>
                  <a:pt x="34349" y="99218"/>
                </a:lnTo>
                <a:lnTo>
                  <a:pt x="32189" y="102340"/>
                </a:lnTo>
                <a:lnTo>
                  <a:pt x="29955" y="105374"/>
                </a:lnTo>
                <a:lnTo>
                  <a:pt x="25357" y="111285"/>
                </a:lnTo>
                <a:lnTo>
                  <a:pt x="23019" y="114195"/>
                </a:lnTo>
                <a:lnTo>
                  <a:pt x="20667" y="118040"/>
                </a:lnTo>
                <a:lnTo>
                  <a:pt x="18305" y="122508"/>
                </a:lnTo>
                <a:lnTo>
                  <a:pt x="14358" y="131600"/>
                </a:lnTo>
                <a:lnTo>
                  <a:pt x="12603" y="138816"/>
                </a:lnTo>
                <a:lnTo>
                  <a:pt x="11824" y="147738"/>
                </a:lnTo>
                <a:lnTo>
                  <a:pt x="11477" y="157101"/>
                </a:lnTo>
                <a:lnTo>
                  <a:pt x="11323" y="164438"/>
                </a:lnTo>
                <a:lnTo>
                  <a:pt x="9138" y="173413"/>
                </a:lnTo>
                <a:lnTo>
                  <a:pt x="6315" y="182800"/>
                </a:lnTo>
                <a:lnTo>
                  <a:pt x="4726" y="194392"/>
                </a:lnTo>
                <a:lnTo>
                  <a:pt x="4354" y="204189"/>
                </a:lnTo>
                <a:lnTo>
                  <a:pt x="2072" y="214893"/>
                </a:lnTo>
                <a:lnTo>
                  <a:pt x="352" y="220414"/>
                </a:lnTo>
                <a:lnTo>
                  <a:pt x="0" y="225048"/>
                </a:lnTo>
                <a:lnTo>
                  <a:pt x="558" y="229089"/>
                </a:lnTo>
                <a:lnTo>
                  <a:pt x="1724" y="232736"/>
                </a:lnTo>
                <a:lnTo>
                  <a:pt x="3020" y="241868"/>
                </a:lnTo>
                <a:lnTo>
                  <a:pt x="3596" y="252277"/>
                </a:lnTo>
                <a:lnTo>
                  <a:pt x="3852" y="263253"/>
                </a:lnTo>
                <a:lnTo>
                  <a:pt x="4714" y="267894"/>
                </a:lnTo>
                <a:lnTo>
                  <a:pt x="7789" y="275591"/>
                </a:lnTo>
                <a:lnTo>
                  <a:pt x="9683" y="284727"/>
                </a:lnTo>
                <a:lnTo>
                  <a:pt x="11320" y="295138"/>
                </a:lnTo>
                <a:lnTo>
                  <a:pt x="14693" y="306115"/>
                </a:lnTo>
                <a:lnTo>
                  <a:pt x="18838" y="314803"/>
                </a:lnTo>
                <a:lnTo>
                  <a:pt x="21055" y="318454"/>
                </a:lnTo>
                <a:lnTo>
                  <a:pt x="23326" y="321840"/>
                </a:lnTo>
                <a:lnTo>
                  <a:pt x="25634" y="325050"/>
                </a:lnTo>
                <a:lnTo>
                  <a:pt x="27967" y="328142"/>
                </a:lnTo>
                <a:lnTo>
                  <a:pt x="30315" y="332109"/>
                </a:lnTo>
                <a:lnTo>
                  <a:pt x="32675" y="336658"/>
                </a:lnTo>
                <a:lnTo>
                  <a:pt x="35042" y="341596"/>
                </a:lnTo>
                <a:lnTo>
                  <a:pt x="37413" y="345841"/>
                </a:lnTo>
                <a:lnTo>
                  <a:pt x="39789" y="349623"/>
                </a:lnTo>
                <a:lnTo>
                  <a:pt x="42165" y="353097"/>
                </a:lnTo>
                <a:lnTo>
                  <a:pt x="45337" y="356365"/>
                </a:lnTo>
                <a:lnTo>
                  <a:pt x="49039" y="359497"/>
                </a:lnTo>
                <a:lnTo>
                  <a:pt x="53096" y="362537"/>
                </a:lnTo>
                <a:lnTo>
                  <a:pt x="60561" y="367421"/>
                </a:lnTo>
                <a:lnTo>
                  <a:pt x="81557" y="380468"/>
                </a:lnTo>
                <a:lnTo>
                  <a:pt x="89855" y="386043"/>
                </a:lnTo>
                <a:lnTo>
                  <a:pt x="96180" y="390712"/>
                </a:lnTo>
                <a:lnTo>
                  <a:pt x="101191" y="394777"/>
                </a:lnTo>
                <a:lnTo>
                  <a:pt x="105325" y="397487"/>
                </a:lnTo>
                <a:lnTo>
                  <a:pt x="108875" y="399294"/>
                </a:lnTo>
                <a:lnTo>
                  <a:pt x="116483" y="402193"/>
                </a:lnTo>
                <a:lnTo>
                  <a:pt x="119641" y="402590"/>
                </a:lnTo>
                <a:lnTo>
                  <a:pt x="125157" y="402888"/>
                </a:lnTo>
                <a:lnTo>
                  <a:pt x="132644" y="4029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90"/>
          <p:cNvSpPr/>
          <p:nvPr/>
        </p:nvSpPr>
        <p:spPr>
          <a:xfrm>
            <a:off x="6272212" y="1903096"/>
            <a:ext cx="28455" cy="17145"/>
          </a:xfrm>
          <a:custGeom>
            <a:avLst/>
            <a:gdLst/>
            <a:ahLst/>
            <a:cxnLst/>
            <a:rect l="0" t="0" r="0" b="0"/>
            <a:pathLst>
              <a:path w="28455" h="17145">
                <a:moveTo>
                  <a:pt x="0" y="17144"/>
                </a:moveTo>
                <a:lnTo>
                  <a:pt x="3793" y="12593"/>
                </a:lnTo>
                <a:lnTo>
                  <a:pt x="4909" y="10300"/>
                </a:lnTo>
                <a:lnTo>
                  <a:pt x="5654" y="7819"/>
                </a:lnTo>
                <a:lnTo>
                  <a:pt x="6151" y="5212"/>
                </a:lnTo>
                <a:lnTo>
                  <a:pt x="7276" y="3474"/>
                </a:lnTo>
                <a:lnTo>
                  <a:pt x="8820" y="2316"/>
                </a:lnTo>
                <a:lnTo>
                  <a:pt x="10642" y="1543"/>
                </a:lnTo>
                <a:lnTo>
                  <a:pt x="12651" y="1029"/>
                </a:lnTo>
                <a:lnTo>
                  <a:pt x="14785" y="685"/>
                </a:lnTo>
                <a:lnTo>
                  <a:pt x="17001" y="456"/>
                </a:lnTo>
                <a:lnTo>
                  <a:pt x="19271" y="304"/>
                </a:lnTo>
                <a:lnTo>
                  <a:pt x="28454" y="2"/>
                </a:lnTo>
                <a:lnTo>
                  <a:pt x="24748" y="0"/>
                </a:lnTo>
                <a:lnTo>
                  <a:pt x="23643" y="952"/>
                </a:lnTo>
                <a:lnTo>
                  <a:pt x="22905" y="2539"/>
                </a:lnTo>
                <a:lnTo>
                  <a:pt x="22414" y="4550"/>
                </a:lnTo>
                <a:lnTo>
                  <a:pt x="21293" y="5890"/>
                </a:lnTo>
                <a:lnTo>
                  <a:pt x="19752" y="6784"/>
                </a:lnTo>
                <a:lnTo>
                  <a:pt x="17931" y="7380"/>
                </a:lnTo>
                <a:lnTo>
                  <a:pt x="16716" y="8729"/>
                </a:lnTo>
                <a:lnTo>
                  <a:pt x="15907" y="10582"/>
                </a:lnTo>
                <a:lnTo>
                  <a:pt x="15367" y="12769"/>
                </a:lnTo>
                <a:lnTo>
                  <a:pt x="14214" y="14227"/>
                </a:lnTo>
                <a:lnTo>
                  <a:pt x="12651" y="15199"/>
                </a:lnTo>
                <a:lnTo>
                  <a:pt x="7144" y="1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91"/>
          <p:cNvSpPr/>
          <p:nvPr/>
        </p:nvSpPr>
        <p:spPr>
          <a:xfrm>
            <a:off x="6393754" y="1680563"/>
            <a:ext cx="191664" cy="291109"/>
          </a:xfrm>
          <a:custGeom>
            <a:avLst/>
            <a:gdLst/>
            <a:ahLst/>
            <a:cxnLst/>
            <a:rect l="0" t="0" r="0" b="0"/>
            <a:pathLst>
              <a:path w="191664" h="291109">
                <a:moveTo>
                  <a:pt x="128489" y="8219"/>
                </a:moveTo>
                <a:lnTo>
                  <a:pt x="128489" y="0"/>
                </a:lnTo>
                <a:lnTo>
                  <a:pt x="124697" y="4302"/>
                </a:lnTo>
                <a:lnTo>
                  <a:pt x="122786" y="5608"/>
                </a:lnTo>
                <a:lnTo>
                  <a:pt x="118546" y="7058"/>
                </a:lnTo>
                <a:lnTo>
                  <a:pt x="115511" y="7445"/>
                </a:lnTo>
                <a:lnTo>
                  <a:pt x="111900" y="7703"/>
                </a:lnTo>
                <a:lnTo>
                  <a:pt x="107905" y="7875"/>
                </a:lnTo>
                <a:lnTo>
                  <a:pt x="85971" y="8151"/>
                </a:lnTo>
                <a:lnTo>
                  <a:pt x="35658" y="8219"/>
                </a:lnTo>
                <a:lnTo>
                  <a:pt x="35632" y="21872"/>
                </a:lnTo>
                <a:lnTo>
                  <a:pt x="34835" y="27798"/>
                </a:lnTo>
                <a:lnTo>
                  <a:pt x="33509" y="33654"/>
                </a:lnTo>
                <a:lnTo>
                  <a:pt x="31832" y="39463"/>
                </a:lnTo>
                <a:lnTo>
                  <a:pt x="30714" y="45241"/>
                </a:lnTo>
                <a:lnTo>
                  <a:pt x="29969" y="50998"/>
                </a:lnTo>
                <a:lnTo>
                  <a:pt x="29472" y="56741"/>
                </a:lnTo>
                <a:lnTo>
                  <a:pt x="28346" y="62474"/>
                </a:lnTo>
                <a:lnTo>
                  <a:pt x="26803" y="68202"/>
                </a:lnTo>
                <a:lnTo>
                  <a:pt x="24980" y="73925"/>
                </a:lnTo>
                <a:lnTo>
                  <a:pt x="20837" y="82824"/>
                </a:lnTo>
                <a:lnTo>
                  <a:pt x="16351" y="90907"/>
                </a:lnTo>
                <a:lnTo>
                  <a:pt x="14043" y="95729"/>
                </a:lnTo>
                <a:lnTo>
                  <a:pt x="11711" y="100849"/>
                </a:lnTo>
                <a:lnTo>
                  <a:pt x="9119" y="109078"/>
                </a:lnTo>
                <a:lnTo>
                  <a:pt x="8428" y="112606"/>
                </a:lnTo>
                <a:lnTo>
                  <a:pt x="5544" y="119066"/>
                </a:lnTo>
                <a:lnTo>
                  <a:pt x="3663" y="122122"/>
                </a:lnTo>
                <a:lnTo>
                  <a:pt x="1574" y="128057"/>
                </a:lnTo>
                <a:lnTo>
                  <a:pt x="123" y="136607"/>
                </a:lnTo>
                <a:lnTo>
                  <a:pt x="0" y="140845"/>
                </a:lnTo>
                <a:lnTo>
                  <a:pt x="761" y="142357"/>
                </a:lnTo>
                <a:lnTo>
                  <a:pt x="2062" y="143364"/>
                </a:lnTo>
                <a:lnTo>
                  <a:pt x="6062" y="144981"/>
                </a:lnTo>
                <a:lnTo>
                  <a:pt x="10546" y="145261"/>
                </a:lnTo>
                <a:lnTo>
                  <a:pt x="16902" y="145344"/>
                </a:lnTo>
                <a:lnTo>
                  <a:pt x="19173" y="144403"/>
                </a:lnTo>
                <a:lnTo>
                  <a:pt x="23813" y="140818"/>
                </a:lnTo>
                <a:lnTo>
                  <a:pt x="26956" y="139481"/>
                </a:lnTo>
                <a:lnTo>
                  <a:pt x="30637" y="138589"/>
                </a:lnTo>
                <a:lnTo>
                  <a:pt x="34680" y="137995"/>
                </a:lnTo>
                <a:lnTo>
                  <a:pt x="39756" y="136646"/>
                </a:lnTo>
                <a:lnTo>
                  <a:pt x="45522" y="134795"/>
                </a:lnTo>
                <a:lnTo>
                  <a:pt x="51746" y="132608"/>
                </a:lnTo>
                <a:lnTo>
                  <a:pt x="57484" y="130197"/>
                </a:lnTo>
                <a:lnTo>
                  <a:pt x="62896" y="127638"/>
                </a:lnTo>
                <a:lnTo>
                  <a:pt x="68092" y="124979"/>
                </a:lnTo>
                <a:lnTo>
                  <a:pt x="73937" y="123207"/>
                </a:lnTo>
                <a:lnTo>
                  <a:pt x="80215" y="122025"/>
                </a:lnTo>
                <a:lnTo>
                  <a:pt x="86782" y="121237"/>
                </a:lnTo>
                <a:lnTo>
                  <a:pt x="92747" y="120712"/>
                </a:lnTo>
                <a:lnTo>
                  <a:pt x="98310" y="120362"/>
                </a:lnTo>
                <a:lnTo>
                  <a:pt x="103608" y="120129"/>
                </a:lnTo>
                <a:lnTo>
                  <a:pt x="122440" y="119800"/>
                </a:lnTo>
                <a:lnTo>
                  <a:pt x="128426" y="120706"/>
                </a:lnTo>
                <a:lnTo>
                  <a:pt x="134003" y="122263"/>
                </a:lnTo>
                <a:lnTo>
                  <a:pt x="139309" y="124253"/>
                </a:lnTo>
                <a:lnTo>
                  <a:pt x="144434" y="126533"/>
                </a:lnTo>
                <a:lnTo>
                  <a:pt x="149438" y="129005"/>
                </a:lnTo>
                <a:lnTo>
                  <a:pt x="154361" y="131606"/>
                </a:lnTo>
                <a:lnTo>
                  <a:pt x="158438" y="134292"/>
                </a:lnTo>
                <a:lnTo>
                  <a:pt x="161948" y="137035"/>
                </a:lnTo>
                <a:lnTo>
                  <a:pt x="165083" y="139816"/>
                </a:lnTo>
                <a:lnTo>
                  <a:pt x="170683" y="145447"/>
                </a:lnTo>
                <a:lnTo>
                  <a:pt x="175817" y="151124"/>
                </a:lnTo>
                <a:lnTo>
                  <a:pt x="180745" y="156822"/>
                </a:lnTo>
                <a:lnTo>
                  <a:pt x="182377" y="160628"/>
                </a:lnTo>
                <a:lnTo>
                  <a:pt x="183464" y="165070"/>
                </a:lnTo>
                <a:lnTo>
                  <a:pt x="184189" y="169936"/>
                </a:lnTo>
                <a:lnTo>
                  <a:pt x="187112" y="177883"/>
                </a:lnTo>
                <a:lnTo>
                  <a:pt x="189002" y="181336"/>
                </a:lnTo>
                <a:lnTo>
                  <a:pt x="191103" y="190253"/>
                </a:lnTo>
                <a:lnTo>
                  <a:pt x="191663" y="195297"/>
                </a:lnTo>
                <a:lnTo>
                  <a:pt x="191243" y="200565"/>
                </a:lnTo>
                <a:lnTo>
                  <a:pt x="190168" y="205982"/>
                </a:lnTo>
                <a:lnTo>
                  <a:pt x="188658" y="211499"/>
                </a:lnTo>
                <a:lnTo>
                  <a:pt x="186982" y="220168"/>
                </a:lnTo>
                <a:lnTo>
                  <a:pt x="186535" y="223813"/>
                </a:lnTo>
                <a:lnTo>
                  <a:pt x="185442" y="228149"/>
                </a:lnTo>
                <a:lnTo>
                  <a:pt x="183921" y="232944"/>
                </a:lnTo>
                <a:lnTo>
                  <a:pt x="182112" y="238046"/>
                </a:lnTo>
                <a:lnTo>
                  <a:pt x="179319" y="242399"/>
                </a:lnTo>
                <a:lnTo>
                  <a:pt x="175869" y="246254"/>
                </a:lnTo>
                <a:lnTo>
                  <a:pt x="171983" y="249777"/>
                </a:lnTo>
                <a:lnTo>
                  <a:pt x="167803" y="253078"/>
                </a:lnTo>
                <a:lnTo>
                  <a:pt x="163431" y="256231"/>
                </a:lnTo>
                <a:lnTo>
                  <a:pt x="158927" y="259285"/>
                </a:lnTo>
                <a:lnTo>
                  <a:pt x="149690" y="265219"/>
                </a:lnTo>
                <a:lnTo>
                  <a:pt x="145005" y="268135"/>
                </a:lnTo>
                <a:lnTo>
                  <a:pt x="139500" y="271031"/>
                </a:lnTo>
                <a:lnTo>
                  <a:pt x="133449" y="273915"/>
                </a:lnTo>
                <a:lnTo>
                  <a:pt x="127033" y="276790"/>
                </a:lnTo>
                <a:lnTo>
                  <a:pt x="121168" y="278706"/>
                </a:lnTo>
                <a:lnTo>
                  <a:pt x="115671" y="279984"/>
                </a:lnTo>
                <a:lnTo>
                  <a:pt x="110419" y="280835"/>
                </a:lnTo>
                <a:lnTo>
                  <a:pt x="105330" y="282356"/>
                </a:lnTo>
                <a:lnTo>
                  <a:pt x="100349" y="284322"/>
                </a:lnTo>
                <a:lnTo>
                  <a:pt x="95442" y="286585"/>
                </a:lnTo>
                <a:lnTo>
                  <a:pt x="90583" y="288094"/>
                </a:lnTo>
                <a:lnTo>
                  <a:pt x="85756" y="289100"/>
                </a:lnTo>
                <a:lnTo>
                  <a:pt x="80951" y="289770"/>
                </a:lnTo>
                <a:lnTo>
                  <a:pt x="76159" y="290217"/>
                </a:lnTo>
                <a:lnTo>
                  <a:pt x="71378" y="290515"/>
                </a:lnTo>
                <a:lnTo>
                  <a:pt x="59180" y="290935"/>
                </a:lnTo>
                <a:lnTo>
                  <a:pt x="42952" y="291096"/>
                </a:lnTo>
                <a:lnTo>
                  <a:pt x="33277" y="291108"/>
                </a:lnTo>
                <a:lnTo>
                  <a:pt x="30883" y="290157"/>
                </a:lnTo>
                <a:lnTo>
                  <a:pt x="26107" y="286560"/>
                </a:lnTo>
                <a:lnTo>
                  <a:pt x="21333" y="2825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92"/>
          <p:cNvSpPr/>
          <p:nvPr/>
        </p:nvSpPr>
        <p:spPr>
          <a:xfrm>
            <a:off x="6622256" y="1611630"/>
            <a:ext cx="257051" cy="390367"/>
          </a:xfrm>
          <a:custGeom>
            <a:avLst/>
            <a:gdLst/>
            <a:ahLst/>
            <a:cxnLst/>
            <a:rect l="0" t="0" r="0" b="0"/>
            <a:pathLst>
              <a:path w="257051" h="390367">
                <a:moveTo>
                  <a:pt x="0" y="0"/>
                </a:moveTo>
                <a:lnTo>
                  <a:pt x="40972" y="0"/>
                </a:lnTo>
                <a:lnTo>
                  <a:pt x="45571" y="952"/>
                </a:lnTo>
                <a:lnTo>
                  <a:pt x="50224" y="2540"/>
                </a:lnTo>
                <a:lnTo>
                  <a:pt x="54914" y="4551"/>
                </a:lnTo>
                <a:lnTo>
                  <a:pt x="59628" y="6843"/>
                </a:lnTo>
                <a:lnTo>
                  <a:pt x="64358" y="9325"/>
                </a:lnTo>
                <a:lnTo>
                  <a:pt x="69099" y="11931"/>
                </a:lnTo>
                <a:lnTo>
                  <a:pt x="74641" y="14622"/>
                </a:lnTo>
                <a:lnTo>
                  <a:pt x="87149" y="20151"/>
                </a:lnTo>
                <a:lnTo>
                  <a:pt x="128713" y="37160"/>
                </a:lnTo>
                <a:lnTo>
                  <a:pt x="150056" y="45724"/>
                </a:lnTo>
                <a:lnTo>
                  <a:pt x="156394" y="49532"/>
                </a:lnTo>
                <a:lnTo>
                  <a:pt x="162207" y="53976"/>
                </a:lnTo>
                <a:lnTo>
                  <a:pt x="167669" y="58844"/>
                </a:lnTo>
                <a:lnTo>
                  <a:pt x="180089" y="69333"/>
                </a:lnTo>
                <a:lnTo>
                  <a:pt x="186734" y="74797"/>
                </a:lnTo>
                <a:lnTo>
                  <a:pt x="192752" y="80344"/>
                </a:lnTo>
                <a:lnTo>
                  <a:pt x="198351" y="85948"/>
                </a:lnTo>
                <a:lnTo>
                  <a:pt x="203672" y="91588"/>
                </a:lnTo>
                <a:lnTo>
                  <a:pt x="213817" y="102936"/>
                </a:lnTo>
                <a:lnTo>
                  <a:pt x="218744" y="108629"/>
                </a:lnTo>
                <a:lnTo>
                  <a:pt x="226337" y="120034"/>
                </a:lnTo>
                <a:lnTo>
                  <a:pt x="232357" y="131453"/>
                </a:lnTo>
                <a:lnTo>
                  <a:pt x="237677" y="142878"/>
                </a:lnTo>
                <a:lnTo>
                  <a:pt x="245137" y="160021"/>
                </a:lnTo>
                <a:lnTo>
                  <a:pt x="252373" y="177165"/>
                </a:lnTo>
                <a:lnTo>
                  <a:pt x="255042" y="188595"/>
                </a:lnTo>
                <a:lnTo>
                  <a:pt x="255752" y="194310"/>
                </a:lnTo>
                <a:lnTo>
                  <a:pt x="256227" y="200977"/>
                </a:lnTo>
                <a:lnTo>
                  <a:pt x="256543" y="208280"/>
                </a:lnTo>
                <a:lnTo>
                  <a:pt x="256894" y="223061"/>
                </a:lnTo>
                <a:lnTo>
                  <a:pt x="257050" y="235981"/>
                </a:lnTo>
                <a:lnTo>
                  <a:pt x="255003" y="248073"/>
                </a:lnTo>
                <a:lnTo>
                  <a:pt x="251448" y="259797"/>
                </a:lnTo>
                <a:lnTo>
                  <a:pt x="247221" y="271357"/>
                </a:lnTo>
                <a:lnTo>
                  <a:pt x="242697" y="282846"/>
                </a:lnTo>
                <a:lnTo>
                  <a:pt x="233324" y="305743"/>
                </a:lnTo>
                <a:lnTo>
                  <a:pt x="230162" y="310509"/>
                </a:lnTo>
                <a:lnTo>
                  <a:pt x="222416" y="318344"/>
                </a:lnTo>
                <a:lnTo>
                  <a:pt x="218127" y="322719"/>
                </a:lnTo>
                <a:lnTo>
                  <a:pt x="213681" y="327541"/>
                </a:lnTo>
                <a:lnTo>
                  <a:pt x="201954" y="340889"/>
                </a:lnTo>
                <a:lnTo>
                  <a:pt x="195327" y="347721"/>
                </a:lnTo>
                <a:lnTo>
                  <a:pt x="191336" y="350876"/>
                </a:lnTo>
                <a:lnTo>
                  <a:pt x="183464" y="356922"/>
                </a:lnTo>
                <a:lnTo>
                  <a:pt x="177318" y="362784"/>
                </a:lnTo>
                <a:lnTo>
                  <a:pt x="169396" y="371440"/>
                </a:lnTo>
                <a:lnTo>
                  <a:pt x="162022" y="380037"/>
                </a:lnTo>
                <a:lnTo>
                  <a:pt x="158815" y="381945"/>
                </a:lnTo>
                <a:lnTo>
                  <a:pt x="151018" y="384066"/>
                </a:lnTo>
                <a:lnTo>
                  <a:pt x="144378" y="387548"/>
                </a:lnTo>
                <a:lnTo>
                  <a:pt x="141496" y="389810"/>
                </a:lnTo>
                <a:lnTo>
                  <a:pt x="137986" y="390366"/>
                </a:lnTo>
                <a:lnTo>
                  <a:pt x="134061" y="389784"/>
                </a:lnTo>
                <a:lnTo>
                  <a:pt x="121444" y="3857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93"/>
          <p:cNvSpPr/>
          <p:nvPr/>
        </p:nvSpPr>
        <p:spPr>
          <a:xfrm>
            <a:off x="7022306" y="1517332"/>
            <a:ext cx="157163" cy="162879"/>
          </a:xfrm>
          <a:custGeom>
            <a:avLst/>
            <a:gdLst/>
            <a:ahLst/>
            <a:cxnLst/>
            <a:rect l="0" t="0" r="0" b="0"/>
            <a:pathLst>
              <a:path w="157163" h="162879">
                <a:moveTo>
                  <a:pt x="0" y="0"/>
                </a:moveTo>
                <a:lnTo>
                  <a:pt x="0" y="11932"/>
                </a:lnTo>
                <a:lnTo>
                  <a:pt x="794" y="14622"/>
                </a:lnTo>
                <a:lnTo>
                  <a:pt x="2117" y="17368"/>
                </a:lnTo>
                <a:lnTo>
                  <a:pt x="3793" y="20151"/>
                </a:lnTo>
                <a:lnTo>
                  <a:pt x="4910" y="22959"/>
                </a:lnTo>
                <a:lnTo>
                  <a:pt x="5654" y="25784"/>
                </a:lnTo>
                <a:lnTo>
                  <a:pt x="6151" y="28619"/>
                </a:lnTo>
                <a:lnTo>
                  <a:pt x="7276" y="31462"/>
                </a:lnTo>
                <a:lnTo>
                  <a:pt x="8819" y="34310"/>
                </a:lnTo>
                <a:lnTo>
                  <a:pt x="10643" y="37161"/>
                </a:lnTo>
                <a:lnTo>
                  <a:pt x="12651" y="40014"/>
                </a:lnTo>
                <a:lnTo>
                  <a:pt x="14784" y="42868"/>
                </a:lnTo>
                <a:lnTo>
                  <a:pt x="19271" y="48580"/>
                </a:lnTo>
                <a:lnTo>
                  <a:pt x="23911" y="54294"/>
                </a:lnTo>
                <a:lnTo>
                  <a:pt x="26259" y="58103"/>
                </a:lnTo>
                <a:lnTo>
                  <a:pt x="28619" y="62548"/>
                </a:lnTo>
                <a:lnTo>
                  <a:pt x="30985" y="67416"/>
                </a:lnTo>
                <a:lnTo>
                  <a:pt x="34150" y="71614"/>
                </a:lnTo>
                <a:lnTo>
                  <a:pt x="37848" y="75365"/>
                </a:lnTo>
                <a:lnTo>
                  <a:pt x="41900" y="78819"/>
                </a:lnTo>
                <a:lnTo>
                  <a:pt x="45396" y="82073"/>
                </a:lnTo>
                <a:lnTo>
                  <a:pt x="48521" y="85196"/>
                </a:lnTo>
                <a:lnTo>
                  <a:pt x="51397" y="88230"/>
                </a:lnTo>
                <a:lnTo>
                  <a:pt x="54903" y="92157"/>
                </a:lnTo>
                <a:lnTo>
                  <a:pt x="63030" y="101601"/>
                </a:lnTo>
                <a:lnTo>
                  <a:pt x="67420" y="105834"/>
                </a:lnTo>
                <a:lnTo>
                  <a:pt x="71934" y="109609"/>
                </a:lnTo>
                <a:lnTo>
                  <a:pt x="76531" y="113077"/>
                </a:lnTo>
                <a:lnTo>
                  <a:pt x="80389" y="116343"/>
                </a:lnTo>
                <a:lnTo>
                  <a:pt x="83756" y="119472"/>
                </a:lnTo>
                <a:lnTo>
                  <a:pt x="86794" y="122510"/>
                </a:lnTo>
                <a:lnTo>
                  <a:pt x="90407" y="124536"/>
                </a:lnTo>
                <a:lnTo>
                  <a:pt x="94402" y="125887"/>
                </a:lnTo>
                <a:lnTo>
                  <a:pt x="98653" y="126787"/>
                </a:lnTo>
                <a:lnTo>
                  <a:pt x="102281" y="128340"/>
                </a:lnTo>
                <a:lnTo>
                  <a:pt x="105494" y="130327"/>
                </a:lnTo>
                <a:lnTo>
                  <a:pt x="108430" y="132605"/>
                </a:lnTo>
                <a:lnTo>
                  <a:pt x="111974" y="135076"/>
                </a:lnTo>
                <a:lnTo>
                  <a:pt x="120145" y="140361"/>
                </a:lnTo>
                <a:lnTo>
                  <a:pt x="123753" y="143104"/>
                </a:lnTo>
                <a:lnTo>
                  <a:pt x="126952" y="145886"/>
                </a:lnTo>
                <a:lnTo>
                  <a:pt x="129879" y="148692"/>
                </a:lnTo>
                <a:lnTo>
                  <a:pt x="132623" y="150563"/>
                </a:lnTo>
                <a:lnTo>
                  <a:pt x="135247" y="151810"/>
                </a:lnTo>
                <a:lnTo>
                  <a:pt x="137790" y="152642"/>
                </a:lnTo>
                <a:lnTo>
                  <a:pt x="140279" y="154149"/>
                </a:lnTo>
                <a:lnTo>
                  <a:pt x="145161" y="158363"/>
                </a:lnTo>
                <a:lnTo>
                  <a:pt x="149976" y="160871"/>
                </a:lnTo>
                <a:lnTo>
                  <a:pt x="157162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94"/>
          <p:cNvSpPr/>
          <p:nvPr/>
        </p:nvSpPr>
        <p:spPr>
          <a:xfrm>
            <a:off x="7000875" y="1501379"/>
            <a:ext cx="128588" cy="170259"/>
          </a:xfrm>
          <a:custGeom>
            <a:avLst/>
            <a:gdLst/>
            <a:ahLst/>
            <a:cxnLst/>
            <a:rect l="0" t="0" r="0" b="0"/>
            <a:pathLst>
              <a:path w="128588" h="170259">
                <a:moveTo>
                  <a:pt x="128587" y="7380"/>
                </a:moveTo>
                <a:lnTo>
                  <a:pt x="128587" y="0"/>
                </a:lnTo>
                <a:lnTo>
                  <a:pt x="128587" y="19217"/>
                </a:lnTo>
                <a:lnTo>
                  <a:pt x="127794" y="21939"/>
                </a:lnTo>
                <a:lnTo>
                  <a:pt x="126471" y="24706"/>
                </a:lnTo>
                <a:lnTo>
                  <a:pt x="124795" y="27503"/>
                </a:lnTo>
                <a:lnTo>
                  <a:pt x="122884" y="31273"/>
                </a:lnTo>
                <a:lnTo>
                  <a:pt x="120816" y="35692"/>
                </a:lnTo>
                <a:lnTo>
                  <a:pt x="118644" y="40542"/>
                </a:lnTo>
                <a:lnTo>
                  <a:pt x="110846" y="51396"/>
                </a:lnTo>
                <a:lnTo>
                  <a:pt x="99297" y="66251"/>
                </a:lnTo>
                <a:lnTo>
                  <a:pt x="43522" y="135059"/>
                </a:lnTo>
                <a:lnTo>
                  <a:pt x="39334" y="138219"/>
                </a:lnTo>
                <a:lnTo>
                  <a:pt x="34954" y="140326"/>
                </a:lnTo>
                <a:lnTo>
                  <a:pt x="30446" y="141731"/>
                </a:lnTo>
                <a:lnTo>
                  <a:pt x="26647" y="143620"/>
                </a:lnTo>
                <a:lnTo>
                  <a:pt x="23321" y="145832"/>
                </a:lnTo>
                <a:lnTo>
                  <a:pt x="20309" y="148259"/>
                </a:lnTo>
                <a:lnTo>
                  <a:pt x="17509" y="150830"/>
                </a:lnTo>
                <a:lnTo>
                  <a:pt x="14847" y="153496"/>
                </a:lnTo>
                <a:lnTo>
                  <a:pt x="12279" y="156226"/>
                </a:lnTo>
                <a:lnTo>
                  <a:pt x="7310" y="161799"/>
                </a:lnTo>
                <a:lnTo>
                  <a:pt x="0" y="1702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95"/>
          <p:cNvSpPr/>
          <p:nvPr/>
        </p:nvSpPr>
        <p:spPr>
          <a:xfrm>
            <a:off x="1810612" y="1997501"/>
            <a:ext cx="325359" cy="282627"/>
          </a:xfrm>
          <a:custGeom>
            <a:avLst/>
            <a:gdLst/>
            <a:ahLst/>
            <a:cxnLst/>
            <a:rect l="0" t="0" r="0" b="0"/>
            <a:pathLst>
              <a:path w="325359" h="282627">
                <a:moveTo>
                  <a:pt x="103913" y="34181"/>
                </a:moveTo>
                <a:lnTo>
                  <a:pt x="72866" y="34181"/>
                </a:lnTo>
                <a:lnTo>
                  <a:pt x="66037" y="36721"/>
                </a:lnTo>
                <a:lnTo>
                  <a:pt x="56302" y="41562"/>
                </a:lnTo>
                <a:lnTo>
                  <a:pt x="50824" y="46951"/>
                </a:lnTo>
                <a:lnTo>
                  <a:pt x="49470" y="49362"/>
                </a:lnTo>
                <a:lnTo>
                  <a:pt x="46771" y="57306"/>
                </a:lnTo>
                <a:lnTo>
                  <a:pt x="43327" y="62874"/>
                </a:lnTo>
                <a:lnTo>
                  <a:pt x="37034" y="71064"/>
                </a:lnTo>
                <a:lnTo>
                  <a:pt x="23851" y="87293"/>
                </a:lnTo>
                <a:lnTo>
                  <a:pt x="21963" y="91496"/>
                </a:lnTo>
                <a:lnTo>
                  <a:pt x="20705" y="96204"/>
                </a:lnTo>
                <a:lnTo>
                  <a:pt x="19865" y="101247"/>
                </a:lnTo>
                <a:lnTo>
                  <a:pt x="16817" y="109391"/>
                </a:lnTo>
                <a:lnTo>
                  <a:pt x="13610" y="116185"/>
                </a:lnTo>
                <a:lnTo>
                  <a:pt x="12184" y="122380"/>
                </a:lnTo>
                <a:lnTo>
                  <a:pt x="9434" y="130848"/>
                </a:lnTo>
                <a:lnTo>
                  <a:pt x="7590" y="135773"/>
                </a:lnTo>
                <a:lnTo>
                  <a:pt x="5540" y="143786"/>
                </a:lnTo>
                <a:lnTo>
                  <a:pt x="3835" y="151474"/>
                </a:lnTo>
                <a:lnTo>
                  <a:pt x="2269" y="156192"/>
                </a:lnTo>
                <a:lnTo>
                  <a:pt x="431" y="161242"/>
                </a:lnTo>
                <a:lnTo>
                  <a:pt x="0" y="166513"/>
                </a:lnTo>
                <a:lnTo>
                  <a:pt x="507" y="171932"/>
                </a:lnTo>
                <a:lnTo>
                  <a:pt x="1638" y="177451"/>
                </a:lnTo>
                <a:lnTo>
                  <a:pt x="2895" y="186121"/>
                </a:lnTo>
                <a:lnTo>
                  <a:pt x="3453" y="193150"/>
                </a:lnTo>
                <a:lnTo>
                  <a:pt x="3701" y="199449"/>
                </a:lnTo>
                <a:lnTo>
                  <a:pt x="5929" y="207964"/>
                </a:lnTo>
                <a:lnTo>
                  <a:pt x="7634" y="212901"/>
                </a:lnTo>
                <a:lnTo>
                  <a:pt x="9528" y="220927"/>
                </a:lnTo>
                <a:lnTo>
                  <a:pt x="10034" y="224401"/>
                </a:lnTo>
                <a:lnTo>
                  <a:pt x="12711" y="230801"/>
                </a:lnTo>
                <a:lnTo>
                  <a:pt x="14537" y="233841"/>
                </a:lnTo>
                <a:lnTo>
                  <a:pt x="20798" y="239759"/>
                </a:lnTo>
                <a:lnTo>
                  <a:pt x="24691" y="242670"/>
                </a:lnTo>
                <a:lnTo>
                  <a:pt x="31132" y="250986"/>
                </a:lnTo>
                <a:lnTo>
                  <a:pt x="33961" y="255870"/>
                </a:lnTo>
                <a:lnTo>
                  <a:pt x="39221" y="263837"/>
                </a:lnTo>
                <a:lnTo>
                  <a:pt x="44205" y="270553"/>
                </a:lnTo>
                <a:lnTo>
                  <a:pt x="49065" y="276713"/>
                </a:lnTo>
                <a:lnTo>
                  <a:pt x="52267" y="278736"/>
                </a:lnTo>
                <a:lnTo>
                  <a:pt x="60057" y="280985"/>
                </a:lnTo>
                <a:lnTo>
                  <a:pt x="71500" y="281584"/>
                </a:lnTo>
                <a:lnTo>
                  <a:pt x="142722" y="282626"/>
                </a:lnTo>
                <a:lnTo>
                  <a:pt x="151217" y="281726"/>
                </a:lnTo>
                <a:lnTo>
                  <a:pt x="159261" y="280174"/>
                </a:lnTo>
                <a:lnTo>
                  <a:pt x="167005" y="278186"/>
                </a:lnTo>
                <a:lnTo>
                  <a:pt x="173756" y="276861"/>
                </a:lnTo>
                <a:lnTo>
                  <a:pt x="179844" y="275978"/>
                </a:lnTo>
                <a:lnTo>
                  <a:pt x="185490" y="275389"/>
                </a:lnTo>
                <a:lnTo>
                  <a:pt x="191634" y="274044"/>
                </a:lnTo>
                <a:lnTo>
                  <a:pt x="198113" y="272195"/>
                </a:lnTo>
                <a:lnTo>
                  <a:pt x="204813" y="270009"/>
                </a:lnTo>
                <a:lnTo>
                  <a:pt x="210867" y="266648"/>
                </a:lnTo>
                <a:lnTo>
                  <a:pt x="216490" y="262501"/>
                </a:lnTo>
                <a:lnTo>
                  <a:pt x="221827" y="257832"/>
                </a:lnTo>
                <a:lnTo>
                  <a:pt x="227766" y="253767"/>
                </a:lnTo>
                <a:lnTo>
                  <a:pt x="234107" y="250104"/>
                </a:lnTo>
                <a:lnTo>
                  <a:pt x="240715" y="246710"/>
                </a:lnTo>
                <a:lnTo>
                  <a:pt x="252291" y="240398"/>
                </a:lnTo>
                <a:lnTo>
                  <a:pt x="257600" y="237382"/>
                </a:lnTo>
                <a:lnTo>
                  <a:pt x="267733" y="228950"/>
                </a:lnTo>
                <a:lnTo>
                  <a:pt x="272657" y="224035"/>
                </a:lnTo>
                <a:lnTo>
                  <a:pt x="282362" y="216033"/>
                </a:lnTo>
                <a:lnTo>
                  <a:pt x="291174" y="209302"/>
                </a:lnTo>
                <a:lnTo>
                  <a:pt x="297735" y="203135"/>
                </a:lnTo>
                <a:lnTo>
                  <a:pt x="303298" y="194679"/>
                </a:lnTo>
                <a:lnTo>
                  <a:pt x="305892" y="189757"/>
                </a:lnTo>
                <a:lnTo>
                  <a:pt x="308416" y="184571"/>
                </a:lnTo>
                <a:lnTo>
                  <a:pt x="310892" y="179209"/>
                </a:lnTo>
                <a:lnTo>
                  <a:pt x="315759" y="168170"/>
                </a:lnTo>
                <a:lnTo>
                  <a:pt x="320569" y="156914"/>
                </a:lnTo>
                <a:lnTo>
                  <a:pt x="323235" y="148102"/>
                </a:lnTo>
                <a:lnTo>
                  <a:pt x="324421" y="140058"/>
                </a:lnTo>
                <a:lnTo>
                  <a:pt x="324737" y="135245"/>
                </a:lnTo>
                <a:lnTo>
                  <a:pt x="324947" y="130132"/>
                </a:lnTo>
                <a:lnTo>
                  <a:pt x="325182" y="119371"/>
                </a:lnTo>
                <a:lnTo>
                  <a:pt x="325358" y="87251"/>
                </a:lnTo>
                <a:lnTo>
                  <a:pt x="324568" y="82896"/>
                </a:lnTo>
                <a:lnTo>
                  <a:pt x="321573" y="75517"/>
                </a:lnTo>
                <a:lnTo>
                  <a:pt x="317597" y="69063"/>
                </a:lnTo>
                <a:lnTo>
                  <a:pt x="313183" y="63019"/>
                </a:lnTo>
                <a:lnTo>
                  <a:pt x="308576" y="57158"/>
                </a:lnTo>
                <a:lnTo>
                  <a:pt x="301766" y="51378"/>
                </a:lnTo>
                <a:lnTo>
                  <a:pt x="293447" y="45634"/>
                </a:lnTo>
                <a:lnTo>
                  <a:pt x="284459" y="39907"/>
                </a:lnTo>
                <a:lnTo>
                  <a:pt x="270473" y="31327"/>
                </a:lnTo>
                <a:lnTo>
                  <a:pt x="264959" y="28468"/>
                </a:lnTo>
                <a:lnTo>
                  <a:pt x="258902" y="25610"/>
                </a:lnTo>
                <a:lnTo>
                  <a:pt x="245822" y="19894"/>
                </a:lnTo>
                <a:lnTo>
                  <a:pt x="232071" y="14179"/>
                </a:lnTo>
                <a:lnTo>
                  <a:pt x="225070" y="12274"/>
                </a:lnTo>
                <a:lnTo>
                  <a:pt x="218022" y="11004"/>
                </a:lnTo>
                <a:lnTo>
                  <a:pt x="210942" y="10157"/>
                </a:lnTo>
                <a:lnTo>
                  <a:pt x="203840" y="9593"/>
                </a:lnTo>
                <a:lnTo>
                  <a:pt x="196725" y="9216"/>
                </a:lnTo>
                <a:lnTo>
                  <a:pt x="189600" y="8966"/>
                </a:lnTo>
                <a:lnTo>
                  <a:pt x="182469" y="7846"/>
                </a:lnTo>
                <a:lnTo>
                  <a:pt x="175334" y="6147"/>
                </a:lnTo>
                <a:lnTo>
                  <a:pt x="168195" y="4062"/>
                </a:lnTo>
                <a:lnTo>
                  <a:pt x="161055" y="2672"/>
                </a:lnTo>
                <a:lnTo>
                  <a:pt x="153914" y="1745"/>
                </a:lnTo>
                <a:lnTo>
                  <a:pt x="146772" y="1127"/>
                </a:lnTo>
                <a:lnTo>
                  <a:pt x="140423" y="715"/>
                </a:lnTo>
                <a:lnTo>
                  <a:pt x="129135" y="257"/>
                </a:lnTo>
                <a:lnTo>
                  <a:pt x="110063" y="0"/>
                </a:lnTo>
                <a:lnTo>
                  <a:pt x="104044" y="916"/>
                </a:lnTo>
                <a:lnTo>
                  <a:pt x="98444" y="2480"/>
                </a:lnTo>
                <a:lnTo>
                  <a:pt x="93123" y="4474"/>
                </a:lnTo>
                <a:lnTo>
                  <a:pt x="82978" y="6691"/>
                </a:lnTo>
                <a:lnTo>
                  <a:pt x="73971" y="7676"/>
                </a:lnTo>
                <a:lnTo>
                  <a:pt x="70458" y="7938"/>
                </a:lnTo>
                <a:lnTo>
                  <a:pt x="61050" y="84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96"/>
          <p:cNvSpPr/>
          <p:nvPr/>
        </p:nvSpPr>
        <p:spPr>
          <a:xfrm>
            <a:off x="3143250" y="1997392"/>
            <a:ext cx="7144" cy="308601"/>
          </a:xfrm>
          <a:custGeom>
            <a:avLst/>
            <a:gdLst/>
            <a:ahLst/>
            <a:cxnLst/>
            <a:rect l="0" t="0" r="0" b="0"/>
            <a:pathLst>
              <a:path w="7144" h="308601">
                <a:moveTo>
                  <a:pt x="7143" y="0"/>
                </a:moveTo>
                <a:lnTo>
                  <a:pt x="87" y="0"/>
                </a:lnTo>
                <a:lnTo>
                  <a:pt x="3818" y="0"/>
                </a:lnTo>
                <a:lnTo>
                  <a:pt x="4927" y="953"/>
                </a:lnTo>
                <a:lnTo>
                  <a:pt x="5665" y="2540"/>
                </a:lnTo>
                <a:lnTo>
                  <a:pt x="6851" y="7381"/>
                </a:lnTo>
                <a:lnTo>
                  <a:pt x="7057" y="12770"/>
                </a:lnTo>
                <a:lnTo>
                  <a:pt x="6292" y="15181"/>
                </a:lnTo>
                <a:lnTo>
                  <a:pt x="4988" y="17741"/>
                </a:lnTo>
                <a:lnTo>
                  <a:pt x="3325" y="20400"/>
                </a:lnTo>
                <a:lnTo>
                  <a:pt x="2217" y="23125"/>
                </a:lnTo>
                <a:lnTo>
                  <a:pt x="1478" y="25894"/>
                </a:lnTo>
                <a:lnTo>
                  <a:pt x="292" y="32632"/>
                </a:lnTo>
                <a:lnTo>
                  <a:pt x="86" y="38350"/>
                </a:lnTo>
                <a:lnTo>
                  <a:pt x="0" y="260023"/>
                </a:lnTo>
                <a:lnTo>
                  <a:pt x="793" y="265741"/>
                </a:lnTo>
                <a:lnTo>
                  <a:pt x="2116" y="273363"/>
                </a:lnTo>
                <a:lnTo>
                  <a:pt x="6849" y="298477"/>
                </a:lnTo>
                <a:lnTo>
                  <a:pt x="7056" y="304126"/>
                </a:lnTo>
                <a:lnTo>
                  <a:pt x="7143" y="308600"/>
                </a:lnTo>
                <a:lnTo>
                  <a:pt x="7143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97"/>
          <p:cNvSpPr/>
          <p:nvPr/>
        </p:nvSpPr>
        <p:spPr>
          <a:xfrm>
            <a:off x="3237099" y="2014542"/>
            <a:ext cx="305169" cy="248211"/>
          </a:xfrm>
          <a:custGeom>
            <a:avLst/>
            <a:gdLst/>
            <a:ahLst/>
            <a:cxnLst/>
            <a:rect l="0" t="0" r="0" b="0"/>
            <a:pathLst>
              <a:path w="305169" h="248211">
                <a:moveTo>
                  <a:pt x="49026" y="8568"/>
                </a:moveTo>
                <a:lnTo>
                  <a:pt x="49026" y="15948"/>
                </a:lnTo>
                <a:lnTo>
                  <a:pt x="45233" y="21338"/>
                </a:lnTo>
                <a:lnTo>
                  <a:pt x="39083" y="28967"/>
                </a:lnTo>
                <a:lnTo>
                  <a:pt x="36841" y="32645"/>
                </a:lnTo>
                <a:lnTo>
                  <a:pt x="34552" y="37002"/>
                </a:lnTo>
                <a:lnTo>
                  <a:pt x="32233" y="41811"/>
                </a:lnTo>
                <a:lnTo>
                  <a:pt x="30687" y="45970"/>
                </a:lnTo>
                <a:lnTo>
                  <a:pt x="28969" y="53131"/>
                </a:lnTo>
                <a:lnTo>
                  <a:pt x="26089" y="59489"/>
                </a:lnTo>
                <a:lnTo>
                  <a:pt x="24209" y="62517"/>
                </a:lnTo>
                <a:lnTo>
                  <a:pt x="20575" y="71204"/>
                </a:lnTo>
                <a:lnTo>
                  <a:pt x="10187" y="98636"/>
                </a:lnTo>
                <a:lnTo>
                  <a:pt x="6464" y="110523"/>
                </a:lnTo>
                <a:lnTo>
                  <a:pt x="3983" y="120353"/>
                </a:lnTo>
                <a:lnTo>
                  <a:pt x="2328" y="128811"/>
                </a:lnTo>
                <a:lnTo>
                  <a:pt x="1225" y="136355"/>
                </a:lnTo>
                <a:lnTo>
                  <a:pt x="490" y="143289"/>
                </a:lnTo>
                <a:lnTo>
                  <a:pt x="0" y="149817"/>
                </a:lnTo>
                <a:lnTo>
                  <a:pt x="467" y="155121"/>
                </a:lnTo>
                <a:lnTo>
                  <a:pt x="1572" y="159610"/>
                </a:lnTo>
                <a:lnTo>
                  <a:pt x="4122" y="167138"/>
                </a:lnTo>
                <a:lnTo>
                  <a:pt x="5256" y="173658"/>
                </a:lnTo>
                <a:lnTo>
                  <a:pt x="6352" y="177683"/>
                </a:lnTo>
                <a:lnTo>
                  <a:pt x="7877" y="182271"/>
                </a:lnTo>
                <a:lnTo>
                  <a:pt x="9687" y="187235"/>
                </a:lnTo>
                <a:lnTo>
                  <a:pt x="11687" y="191497"/>
                </a:lnTo>
                <a:lnTo>
                  <a:pt x="16027" y="198772"/>
                </a:lnTo>
                <a:lnTo>
                  <a:pt x="20601" y="205181"/>
                </a:lnTo>
                <a:lnTo>
                  <a:pt x="22932" y="208223"/>
                </a:lnTo>
                <a:lnTo>
                  <a:pt x="29756" y="214143"/>
                </a:lnTo>
                <a:lnTo>
                  <a:pt x="37286" y="219950"/>
                </a:lnTo>
                <a:lnTo>
                  <a:pt x="45988" y="227621"/>
                </a:lnTo>
                <a:lnTo>
                  <a:pt x="54388" y="231270"/>
                </a:lnTo>
                <a:lnTo>
                  <a:pt x="62257" y="235499"/>
                </a:lnTo>
                <a:lnTo>
                  <a:pt x="71045" y="238014"/>
                </a:lnTo>
                <a:lnTo>
                  <a:pt x="80244" y="240083"/>
                </a:lnTo>
                <a:lnTo>
                  <a:pt x="89623" y="244179"/>
                </a:lnTo>
                <a:lnTo>
                  <a:pt x="95141" y="245652"/>
                </a:lnTo>
                <a:lnTo>
                  <a:pt x="101200" y="246634"/>
                </a:lnTo>
                <a:lnTo>
                  <a:pt x="107622" y="247288"/>
                </a:lnTo>
                <a:lnTo>
                  <a:pt x="114283" y="247725"/>
                </a:lnTo>
                <a:lnTo>
                  <a:pt x="128035" y="248210"/>
                </a:lnTo>
                <a:lnTo>
                  <a:pt x="135036" y="247387"/>
                </a:lnTo>
                <a:lnTo>
                  <a:pt x="142085" y="245885"/>
                </a:lnTo>
                <a:lnTo>
                  <a:pt x="149165" y="243932"/>
                </a:lnTo>
                <a:lnTo>
                  <a:pt x="155472" y="242630"/>
                </a:lnTo>
                <a:lnTo>
                  <a:pt x="161266" y="241761"/>
                </a:lnTo>
                <a:lnTo>
                  <a:pt x="166715" y="241183"/>
                </a:lnTo>
                <a:lnTo>
                  <a:pt x="171935" y="240797"/>
                </a:lnTo>
                <a:lnTo>
                  <a:pt x="181969" y="240368"/>
                </a:lnTo>
                <a:lnTo>
                  <a:pt x="187661" y="239301"/>
                </a:lnTo>
                <a:lnTo>
                  <a:pt x="193837" y="237638"/>
                </a:lnTo>
                <a:lnTo>
                  <a:pt x="200335" y="235576"/>
                </a:lnTo>
                <a:lnTo>
                  <a:pt x="206255" y="234202"/>
                </a:lnTo>
                <a:lnTo>
                  <a:pt x="211789" y="233285"/>
                </a:lnTo>
                <a:lnTo>
                  <a:pt x="217066" y="232674"/>
                </a:lnTo>
                <a:lnTo>
                  <a:pt x="225046" y="229456"/>
                </a:lnTo>
                <a:lnTo>
                  <a:pt x="232032" y="224850"/>
                </a:lnTo>
                <a:lnTo>
                  <a:pt x="240429" y="219628"/>
                </a:lnTo>
                <a:lnTo>
                  <a:pt x="244890" y="215950"/>
                </a:lnTo>
                <a:lnTo>
                  <a:pt x="249452" y="211592"/>
                </a:lnTo>
                <a:lnTo>
                  <a:pt x="254080" y="206783"/>
                </a:lnTo>
                <a:lnTo>
                  <a:pt x="261340" y="201438"/>
                </a:lnTo>
                <a:lnTo>
                  <a:pt x="264388" y="200013"/>
                </a:lnTo>
                <a:lnTo>
                  <a:pt x="272007" y="193349"/>
                </a:lnTo>
                <a:lnTo>
                  <a:pt x="276261" y="188905"/>
                </a:lnTo>
                <a:lnTo>
                  <a:pt x="283105" y="181428"/>
                </a:lnTo>
                <a:lnTo>
                  <a:pt x="288792" y="174929"/>
                </a:lnTo>
                <a:lnTo>
                  <a:pt x="293966" y="168866"/>
                </a:lnTo>
                <a:lnTo>
                  <a:pt x="295663" y="165916"/>
                </a:lnTo>
                <a:lnTo>
                  <a:pt x="297549" y="160098"/>
                </a:lnTo>
                <a:lnTo>
                  <a:pt x="298051" y="156260"/>
                </a:lnTo>
                <a:lnTo>
                  <a:pt x="298387" y="151797"/>
                </a:lnTo>
                <a:lnTo>
                  <a:pt x="298610" y="146916"/>
                </a:lnTo>
                <a:lnTo>
                  <a:pt x="299553" y="142710"/>
                </a:lnTo>
                <a:lnTo>
                  <a:pt x="302717" y="135497"/>
                </a:lnTo>
                <a:lnTo>
                  <a:pt x="304653" y="129116"/>
                </a:lnTo>
                <a:lnTo>
                  <a:pt x="305168" y="126080"/>
                </a:lnTo>
                <a:lnTo>
                  <a:pt x="304719" y="122152"/>
                </a:lnTo>
                <a:lnTo>
                  <a:pt x="303625" y="117628"/>
                </a:lnTo>
                <a:lnTo>
                  <a:pt x="302103" y="112707"/>
                </a:lnTo>
                <a:lnTo>
                  <a:pt x="301087" y="108474"/>
                </a:lnTo>
                <a:lnTo>
                  <a:pt x="299959" y="101230"/>
                </a:lnTo>
                <a:lnTo>
                  <a:pt x="299659" y="97013"/>
                </a:lnTo>
                <a:lnTo>
                  <a:pt x="299458" y="92296"/>
                </a:lnTo>
                <a:lnTo>
                  <a:pt x="299325" y="87247"/>
                </a:lnTo>
                <a:lnTo>
                  <a:pt x="298442" y="82928"/>
                </a:lnTo>
                <a:lnTo>
                  <a:pt x="294200" y="72299"/>
                </a:lnTo>
                <a:lnTo>
                  <a:pt x="292930" y="66103"/>
                </a:lnTo>
                <a:lnTo>
                  <a:pt x="291003" y="63117"/>
                </a:lnTo>
                <a:lnTo>
                  <a:pt x="284630" y="57259"/>
                </a:lnTo>
                <a:lnTo>
                  <a:pt x="278622" y="51481"/>
                </a:lnTo>
                <a:lnTo>
                  <a:pt x="273306" y="45738"/>
                </a:lnTo>
                <a:lnTo>
                  <a:pt x="268298" y="40010"/>
                </a:lnTo>
                <a:lnTo>
                  <a:pt x="261309" y="34290"/>
                </a:lnTo>
                <a:lnTo>
                  <a:pt x="252912" y="28572"/>
                </a:lnTo>
                <a:lnTo>
                  <a:pt x="243888" y="22856"/>
                </a:lnTo>
                <a:lnTo>
                  <a:pt x="229882" y="14283"/>
                </a:lnTo>
                <a:lnTo>
                  <a:pt x="223572" y="12378"/>
                </a:lnTo>
                <a:lnTo>
                  <a:pt x="216189" y="11108"/>
                </a:lnTo>
                <a:lnTo>
                  <a:pt x="208093" y="10261"/>
                </a:lnTo>
                <a:lnTo>
                  <a:pt x="200314" y="8744"/>
                </a:lnTo>
                <a:lnTo>
                  <a:pt x="192747" y="6780"/>
                </a:lnTo>
                <a:lnTo>
                  <a:pt x="185321" y="4519"/>
                </a:lnTo>
                <a:lnTo>
                  <a:pt x="178783" y="3011"/>
                </a:lnTo>
                <a:lnTo>
                  <a:pt x="172837" y="2006"/>
                </a:lnTo>
                <a:lnTo>
                  <a:pt x="167285" y="1335"/>
                </a:lnTo>
                <a:lnTo>
                  <a:pt x="161203" y="889"/>
                </a:lnTo>
                <a:lnTo>
                  <a:pt x="148095" y="392"/>
                </a:lnTo>
                <a:lnTo>
                  <a:pt x="120966" y="48"/>
                </a:lnTo>
                <a:lnTo>
                  <a:pt x="86278" y="0"/>
                </a:lnTo>
                <a:lnTo>
                  <a:pt x="20451" y="257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98"/>
          <p:cNvSpPr/>
          <p:nvPr/>
        </p:nvSpPr>
        <p:spPr>
          <a:xfrm>
            <a:off x="1950330" y="2391727"/>
            <a:ext cx="64208" cy="291466"/>
          </a:xfrm>
          <a:custGeom>
            <a:avLst/>
            <a:gdLst/>
            <a:ahLst/>
            <a:cxnLst/>
            <a:rect l="0" t="0" r="0" b="0"/>
            <a:pathLst>
              <a:path w="64208" h="291466">
                <a:moveTo>
                  <a:pt x="7057" y="8573"/>
                </a:moveTo>
                <a:lnTo>
                  <a:pt x="3265" y="8573"/>
                </a:lnTo>
                <a:lnTo>
                  <a:pt x="2147" y="7620"/>
                </a:lnTo>
                <a:lnTo>
                  <a:pt x="1403" y="6033"/>
                </a:lnTo>
                <a:lnTo>
                  <a:pt x="0" y="353"/>
                </a:lnTo>
                <a:lnTo>
                  <a:pt x="765" y="236"/>
                </a:lnTo>
                <a:lnTo>
                  <a:pt x="2069" y="157"/>
                </a:lnTo>
                <a:lnTo>
                  <a:pt x="7045" y="0"/>
                </a:lnTo>
                <a:lnTo>
                  <a:pt x="7049" y="0"/>
                </a:lnTo>
                <a:lnTo>
                  <a:pt x="7057" y="53209"/>
                </a:lnTo>
                <a:lnTo>
                  <a:pt x="7851" y="56428"/>
                </a:lnTo>
                <a:lnTo>
                  <a:pt x="9174" y="59526"/>
                </a:lnTo>
                <a:lnTo>
                  <a:pt x="10850" y="62544"/>
                </a:lnTo>
                <a:lnTo>
                  <a:pt x="12711" y="68437"/>
                </a:lnTo>
                <a:lnTo>
                  <a:pt x="13539" y="75184"/>
                </a:lnTo>
                <a:lnTo>
                  <a:pt x="13759" y="79650"/>
                </a:lnTo>
                <a:lnTo>
                  <a:pt x="14005" y="88740"/>
                </a:lnTo>
                <a:lnTo>
                  <a:pt x="14162" y="102337"/>
                </a:lnTo>
                <a:lnTo>
                  <a:pt x="14198" y="130222"/>
                </a:lnTo>
                <a:lnTo>
                  <a:pt x="14993" y="133487"/>
                </a:lnTo>
                <a:lnTo>
                  <a:pt x="16317" y="136617"/>
                </a:lnTo>
                <a:lnTo>
                  <a:pt x="17993" y="139655"/>
                </a:lnTo>
                <a:lnTo>
                  <a:pt x="19855" y="148112"/>
                </a:lnTo>
                <a:lnTo>
                  <a:pt x="20351" y="153034"/>
                </a:lnTo>
                <a:lnTo>
                  <a:pt x="21476" y="157267"/>
                </a:lnTo>
                <a:lnTo>
                  <a:pt x="23020" y="161042"/>
                </a:lnTo>
                <a:lnTo>
                  <a:pt x="24843" y="164512"/>
                </a:lnTo>
                <a:lnTo>
                  <a:pt x="26058" y="167777"/>
                </a:lnTo>
                <a:lnTo>
                  <a:pt x="27408" y="173945"/>
                </a:lnTo>
                <a:lnTo>
                  <a:pt x="28168" y="182773"/>
                </a:lnTo>
                <a:lnTo>
                  <a:pt x="28393" y="191421"/>
                </a:lnTo>
                <a:lnTo>
                  <a:pt x="29219" y="193337"/>
                </a:lnTo>
                <a:lnTo>
                  <a:pt x="30563" y="194613"/>
                </a:lnTo>
                <a:lnTo>
                  <a:pt x="32253" y="195465"/>
                </a:lnTo>
                <a:lnTo>
                  <a:pt x="33379" y="196985"/>
                </a:lnTo>
                <a:lnTo>
                  <a:pt x="34130" y="198951"/>
                </a:lnTo>
                <a:lnTo>
                  <a:pt x="34964" y="203675"/>
                </a:lnTo>
                <a:lnTo>
                  <a:pt x="35434" y="211690"/>
                </a:lnTo>
                <a:lnTo>
                  <a:pt x="35624" y="222393"/>
                </a:lnTo>
                <a:lnTo>
                  <a:pt x="36420" y="222557"/>
                </a:lnTo>
                <a:lnTo>
                  <a:pt x="37745" y="222666"/>
                </a:lnTo>
                <a:lnTo>
                  <a:pt x="39422" y="222739"/>
                </a:lnTo>
                <a:lnTo>
                  <a:pt x="39746" y="223741"/>
                </a:lnTo>
                <a:lnTo>
                  <a:pt x="39168" y="225360"/>
                </a:lnTo>
                <a:lnTo>
                  <a:pt x="35693" y="231352"/>
                </a:lnTo>
                <a:lnTo>
                  <a:pt x="36467" y="231387"/>
                </a:lnTo>
                <a:lnTo>
                  <a:pt x="42737" y="231457"/>
                </a:lnTo>
                <a:lnTo>
                  <a:pt x="42750" y="231457"/>
                </a:lnTo>
                <a:lnTo>
                  <a:pt x="42773" y="238839"/>
                </a:lnTo>
                <a:lnTo>
                  <a:pt x="41980" y="239236"/>
                </a:lnTo>
                <a:lnTo>
                  <a:pt x="40658" y="239501"/>
                </a:lnTo>
                <a:lnTo>
                  <a:pt x="38983" y="239677"/>
                </a:lnTo>
                <a:lnTo>
                  <a:pt x="37866" y="240747"/>
                </a:lnTo>
                <a:lnTo>
                  <a:pt x="37121" y="242413"/>
                </a:lnTo>
                <a:lnTo>
                  <a:pt x="36625" y="244477"/>
                </a:lnTo>
                <a:lnTo>
                  <a:pt x="37088" y="245852"/>
                </a:lnTo>
                <a:lnTo>
                  <a:pt x="38190" y="246769"/>
                </a:lnTo>
                <a:lnTo>
                  <a:pt x="41870" y="248240"/>
                </a:lnTo>
                <a:lnTo>
                  <a:pt x="42172" y="249314"/>
                </a:lnTo>
                <a:lnTo>
                  <a:pt x="42696" y="255952"/>
                </a:lnTo>
                <a:lnTo>
                  <a:pt x="43517" y="257312"/>
                </a:lnTo>
                <a:lnTo>
                  <a:pt x="44857" y="259172"/>
                </a:lnTo>
                <a:lnTo>
                  <a:pt x="48920" y="264449"/>
                </a:lnTo>
                <a:lnTo>
                  <a:pt x="49475" y="267710"/>
                </a:lnTo>
                <a:lnTo>
                  <a:pt x="49908" y="276688"/>
                </a:lnTo>
                <a:lnTo>
                  <a:pt x="49919" y="282530"/>
                </a:lnTo>
                <a:lnTo>
                  <a:pt x="50713" y="282651"/>
                </a:lnTo>
                <a:lnTo>
                  <a:pt x="52036" y="282731"/>
                </a:lnTo>
                <a:lnTo>
                  <a:pt x="55622" y="282821"/>
                </a:lnTo>
                <a:lnTo>
                  <a:pt x="62920" y="282883"/>
                </a:lnTo>
                <a:lnTo>
                  <a:pt x="63349" y="283839"/>
                </a:lnTo>
                <a:lnTo>
                  <a:pt x="64207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99"/>
          <p:cNvSpPr/>
          <p:nvPr/>
        </p:nvSpPr>
        <p:spPr>
          <a:xfrm>
            <a:off x="3193256" y="2421078"/>
            <a:ext cx="312876" cy="304893"/>
          </a:xfrm>
          <a:custGeom>
            <a:avLst/>
            <a:gdLst/>
            <a:ahLst/>
            <a:cxnLst/>
            <a:rect l="0" t="0" r="0" b="0"/>
            <a:pathLst>
              <a:path w="312876" h="304893">
                <a:moveTo>
                  <a:pt x="307181" y="4939"/>
                </a:moveTo>
                <a:lnTo>
                  <a:pt x="115810" y="4939"/>
                </a:lnTo>
                <a:lnTo>
                  <a:pt x="112131" y="3987"/>
                </a:lnTo>
                <a:lnTo>
                  <a:pt x="105928" y="388"/>
                </a:lnTo>
                <a:lnTo>
                  <a:pt x="102368" y="0"/>
                </a:lnTo>
                <a:lnTo>
                  <a:pt x="94180" y="2109"/>
                </a:lnTo>
                <a:lnTo>
                  <a:pt x="85945" y="4866"/>
                </a:lnTo>
                <a:lnTo>
                  <a:pt x="85754" y="14255"/>
                </a:lnTo>
                <a:lnTo>
                  <a:pt x="85725" y="42100"/>
                </a:lnTo>
                <a:lnTo>
                  <a:pt x="84931" y="44953"/>
                </a:lnTo>
                <a:lnTo>
                  <a:pt x="80815" y="53519"/>
                </a:lnTo>
                <a:lnTo>
                  <a:pt x="78450" y="63042"/>
                </a:lnTo>
                <a:lnTo>
                  <a:pt x="75083" y="72355"/>
                </a:lnTo>
                <a:lnTo>
                  <a:pt x="70941" y="80304"/>
                </a:lnTo>
                <a:lnTo>
                  <a:pt x="66454" y="87012"/>
                </a:lnTo>
                <a:lnTo>
                  <a:pt x="61814" y="93169"/>
                </a:lnTo>
                <a:lnTo>
                  <a:pt x="60260" y="96144"/>
                </a:lnTo>
                <a:lnTo>
                  <a:pt x="57278" y="104882"/>
                </a:lnTo>
                <a:lnTo>
                  <a:pt x="51677" y="113828"/>
                </a:lnTo>
                <a:lnTo>
                  <a:pt x="51121" y="114679"/>
                </a:lnTo>
                <a:lnTo>
                  <a:pt x="50502" y="118165"/>
                </a:lnTo>
                <a:lnTo>
                  <a:pt x="50019" y="127317"/>
                </a:lnTo>
                <a:lnTo>
                  <a:pt x="50009" y="132300"/>
                </a:lnTo>
                <a:lnTo>
                  <a:pt x="49214" y="131757"/>
                </a:lnTo>
                <a:lnTo>
                  <a:pt x="43856" y="126038"/>
                </a:lnTo>
                <a:lnTo>
                  <a:pt x="44318" y="125677"/>
                </a:lnTo>
                <a:lnTo>
                  <a:pt x="46949" y="125275"/>
                </a:lnTo>
                <a:lnTo>
                  <a:pt x="48762" y="124216"/>
                </a:lnTo>
                <a:lnTo>
                  <a:pt x="55105" y="119126"/>
                </a:lnTo>
                <a:lnTo>
                  <a:pt x="62806" y="116242"/>
                </a:lnTo>
                <a:lnTo>
                  <a:pt x="70512" y="112192"/>
                </a:lnTo>
                <a:lnTo>
                  <a:pt x="76376" y="109779"/>
                </a:lnTo>
                <a:lnTo>
                  <a:pt x="83461" y="107217"/>
                </a:lnTo>
                <a:lnTo>
                  <a:pt x="91360" y="104557"/>
                </a:lnTo>
                <a:lnTo>
                  <a:pt x="99006" y="102784"/>
                </a:lnTo>
                <a:lnTo>
                  <a:pt x="106485" y="101601"/>
                </a:lnTo>
                <a:lnTo>
                  <a:pt x="113853" y="100813"/>
                </a:lnTo>
                <a:lnTo>
                  <a:pt x="121145" y="100288"/>
                </a:lnTo>
                <a:lnTo>
                  <a:pt x="135598" y="99704"/>
                </a:lnTo>
                <a:lnTo>
                  <a:pt x="159371" y="99329"/>
                </a:lnTo>
                <a:lnTo>
                  <a:pt x="172431" y="99278"/>
                </a:lnTo>
                <a:lnTo>
                  <a:pt x="179248" y="100217"/>
                </a:lnTo>
                <a:lnTo>
                  <a:pt x="186174" y="101795"/>
                </a:lnTo>
                <a:lnTo>
                  <a:pt x="193172" y="103800"/>
                </a:lnTo>
                <a:lnTo>
                  <a:pt x="200219" y="105136"/>
                </a:lnTo>
                <a:lnTo>
                  <a:pt x="207298" y="106027"/>
                </a:lnTo>
                <a:lnTo>
                  <a:pt x="214398" y="106621"/>
                </a:lnTo>
                <a:lnTo>
                  <a:pt x="220720" y="107970"/>
                </a:lnTo>
                <a:lnTo>
                  <a:pt x="226522" y="109821"/>
                </a:lnTo>
                <a:lnTo>
                  <a:pt x="251032" y="119637"/>
                </a:lnTo>
                <a:lnTo>
                  <a:pt x="257048" y="122362"/>
                </a:lnTo>
                <a:lnTo>
                  <a:pt x="262647" y="125131"/>
                </a:lnTo>
                <a:lnTo>
                  <a:pt x="267967" y="127929"/>
                </a:lnTo>
                <a:lnTo>
                  <a:pt x="273101" y="131700"/>
                </a:lnTo>
                <a:lnTo>
                  <a:pt x="278111" y="136119"/>
                </a:lnTo>
                <a:lnTo>
                  <a:pt x="287117" y="145156"/>
                </a:lnTo>
                <a:lnTo>
                  <a:pt x="293766" y="152348"/>
                </a:lnTo>
                <a:lnTo>
                  <a:pt x="299367" y="161259"/>
                </a:lnTo>
                <a:lnTo>
                  <a:pt x="301972" y="166303"/>
                </a:lnTo>
                <a:lnTo>
                  <a:pt x="304502" y="171570"/>
                </a:lnTo>
                <a:lnTo>
                  <a:pt x="309430" y="182502"/>
                </a:lnTo>
                <a:lnTo>
                  <a:pt x="312149" y="191171"/>
                </a:lnTo>
                <a:lnTo>
                  <a:pt x="312875" y="194816"/>
                </a:lnTo>
                <a:lnTo>
                  <a:pt x="312564" y="199151"/>
                </a:lnTo>
                <a:lnTo>
                  <a:pt x="311564" y="203947"/>
                </a:lnTo>
                <a:lnTo>
                  <a:pt x="308335" y="213402"/>
                </a:lnTo>
                <a:lnTo>
                  <a:pt x="302055" y="225032"/>
                </a:lnTo>
                <a:lnTo>
                  <a:pt x="299795" y="229773"/>
                </a:lnTo>
                <a:lnTo>
                  <a:pt x="297495" y="234838"/>
                </a:lnTo>
                <a:lnTo>
                  <a:pt x="290705" y="243007"/>
                </a:lnTo>
                <a:lnTo>
                  <a:pt x="283190" y="249812"/>
                </a:lnTo>
                <a:lnTo>
                  <a:pt x="277204" y="256012"/>
                </a:lnTo>
                <a:lnTo>
                  <a:pt x="267664" y="261942"/>
                </a:lnTo>
                <a:lnTo>
                  <a:pt x="261786" y="264857"/>
                </a:lnTo>
                <a:lnTo>
                  <a:pt x="256281" y="268705"/>
                </a:lnTo>
                <a:lnTo>
                  <a:pt x="251022" y="273176"/>
                </a:lnTo>
                <a:lnTo>
                  <a:pt x="245929" y="278061"/>
                </a:lnTo>
                <a:lnTo>
                  <a:pt x="230628" y="283223"/>
                </a:lnTo>
                <a:lnTo>
                  <a:pt x="208521" y="288569"/>
                </a:lnTo>
                <a:lnTo>
                  <a:pt x="162526" y="297685"/>
                </a:lnTo>
                <a:lnTo>
                  <a:pt x="148038" y="300115"/>
                </a:lnTo>
                <a:lnTo>
                  <a:pt x="136792" y="301736"/>
                </a:lnTo>
                <a:lnTo>
                  <a:pt x="126913" y="302816"/>
                </a:lnTo>
                <a:lnTo>
                  <a:pt x="117946" y="303536"/>
                </a:lnTo>
                <a:lnTo>
                  <a:pt x="102427" y="304337"/>
                </a:lnTo>
                <a:lnTo>
                  <a:pt x="84764" y="304787"/>
                </a:lnTo>
                <a:lnTo>
                  <a:pt x="74450" y="304892"/>
                </a:lnTo>
                <a:lnTo>
                  <a:pt x="69477" y="303968"/>
                </a:lnTo>
                <a:lnTo>
                  <a:pt x="59718" y="300401"/>
                </a:lnTo>
                <a:lnTo>
                  <a:pt x="50090" y="298181"/>
                </a:lnTo>
                <a:lnTo>
                  <a:pt x="40518" y="297194"/>
                </a:lnTo>
                <a:lnTo>
                  <a:pt x="30972" y="296755"/>
                </a:lnTo>
                <a:lnTo>
                  <a:pt x="27792" y="295686"/>
                </a:lnTo>
                <a:lnTo>
                  <a:pt x="25672" y="294020"/>
                </a:lnTo>
                <a:lnTo>
                  <a:pt x="24258" y="291957"/>
                </a:lnTo>
                <a:lnTo>
                  <a:pt x="21728" y="290582"/>
                </a:lnTo>
                <a:lnTo>
                  <a:pt x="12171" y="288647"/>
                </a:lnTo>
                <a:lnTo>
                  <a:pt x="6020" y="287992"/>
                </a:lnTo>
                <a:lnTo>
                  <a:pt x="0" y="2878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00"/>
          <p:cNvSpPr/>
          <p:nvPr/>
        </p:nvSpPr>
        <p:spPr>
          <a:xfrm>
            <a:off x="1808452" y="2803208"/>
            <a:ext cx="370392" cy="222885"/>
          </a:xfrm>
          <a:custGeom>
            <a:avLst/>
            <a:gdLst/>
            <a:ahLst/>
            <a:cxnLst/>
            <a:rect l="0" t="0" r="0" b="0"/>
            <a:pathLst>
              <a:path w="370392" h="222885">
                <a:moveTo>
                  <a:pt x="84641" y="68579"/>
                </a:moveTo>
                <a:lnTo>
                  <a:pt x="77057" y="64029"/>
                </a:lnTo>
                <a:lnTo>
                  <a:pt x="75616" y="62688"/>
                </a:lnTo>
                <a:lnTo>
                  <a:pt x="75450" y="61794"/>
                </a:lnTo>
                <a:lnTo>
                  <a:pt x="77093" y="60360"/>
                </a:lnTo>
                <a:lnTo>
                  <a:pt x="77417" y="54185"/>
                </a:lnTo>
                <a:lnTo>
                  <a:pt x="77487" y="51796"/>
                </a:lnTo>
                <a:lnTo>
                  <a:pt x="81287" y="51542"/>
                </a:lnTo>
                <a:lnTo>
                  <a:pt x="82405" y="50553"/>
                </a:lnTo>
                <a:lnTo>
                  <a:pt x="83150" y="48942"/>
                </a:lnTo>
                <a:lnTo>
                  <a:pt x="83978" y="44612"/>
                </a:lnTo>
                <a:lnTo>
                  <a:pt x="84445" y="37771"/>
                </a:lnTo>
                <a:lnTo>
                  <a:pt x="84554" y="35837"/>
                </a:lnTo>
                <a:lnTo>
                  <a:pt x="88408" y="30197"/>
                </a:lnTo>
                <a:lnTo>
                  <a:pt x="93457" y="23767"/>
                </a:lnTo>
                <a:lnTo>
                  <a:pt x="95281" y="21559"/>
                </a:lnTo>
                <a:lnTo>
                  <a:pt x="97291" y="20088"/>
                </a:lnTo>
                <a:lnTo>
                  <a:pt x="103912" y="17064"/>
                </a:lnTo>
                <a:lnTo>
                  <a:pt x="108552" y="12981"/>
                </a:lnTo>
                <a:lnTo>
                  <a:pt x="111694" y="11511"/>
                </a:lnTo>
                <a:lnTo>
                  <a:pt x="119419" y="9878"/>
                </a:lnTo>
                <a:lnTo>
                  <a:pt x="128144" y="6612"/>
                </a:lnTo>
                <a:lnTo>
                  <a:pt x="137313" y="2938"/>
                </a:lnTo>
                <a:lnTo>
                  <a:pt x="146680" y="1305"/>
                </a:lnTo>
                <a:lnTo>
                  <a:pt x="157086" y="386"/>
                </a:lnTo>
                <a:lnTo>
                  <a:pt x="164729" y="171"/>
                </a:lnTo>
                <a:lnTo>
                  <a:pt x="221350" y="0"/>
                </a:lnTo>
                <a:lnTo>
                  <a:pt x="229009" y="2540"/>
                </a:lnTo>
                <a:lnTo>
                  <a:pt x="240129" y="6784"/>
                </a:lnTo>
                <a:lnTo>
                  <a:pt x="243069" y="7380"/>
                </a:lnTo>
                <a:lnTo>
                  <a:pt x="248452" y="10582"/>
                </a:lnTo>
                <a:lnTo>
                  <a:pt x="250998" y="12770"/>
                </a:lnTo>
                <a:lnTo>
                  <a:pt x="252696" y="15180"/>
                </a:lnTo>
                <a:lnTo>
                  <a:pt x="253828" y="17740"/>
                </a:lnTo>
                <a:lnTo>
                  <a:pt x="254582" y="20399"/>
                </a:lnTo>
                <a:lnTo>
                  <a:pt x="257537" y="25893"/>
                </a:lnTo>
                <a:lnTo>
                  <a:pt x="259437" y="28692"/>
                </a:lnTo>
                <a:lnTo>
                  <a:pt x="260703" y="31510"/>
                </a:lnTo>
                <a:lnTo>
                  <a:pt x="262109" y="37182"/>
                </a:lnTo>
                <a:lnTo>
                  <a:pt x="257722" y="44790"/>
                </a:lnTo>
                <a:lnTo>
                  <a:pt x="250035" y="55577"/>
                </a:lnTo>
                <a:lnTo>
                  <a:pt x="240147" y="68484"/>
                </a:lnTo>
                <a:lnTo>
                  <a:pt x="231968" y="78041"/>
                </a:lnTo>
                <a:lnTo>
                  <a:pt x="224928" y="85364"/>
                </a:lnTo>
                <a:lnTo>
                  <a:pt x="218647" y="91199"/>
                </a:lnTo>
                <a:lnTo>
                  <a:pt x="212872" y="96041"/>
                </a:lnTo>
                <a:lnTo>
                  <a:pt x="207435" y="100222"/>
                </a:lnTo>
                <a:lnTo>
                  <a:pt x="202222" y="103962"/>
                </a:lnTo>
                <a:lnTo>
                  <a:pt x="194314" y="110658"/>
                </a:lnTo>
                <a:lnTo>
                  <a:pt x="187360" y="116808"/>
                </a:lnTo>
                <a:lnTo>
                  <a:pt x="178977" y="122717"/>
                </a:lnTo>
                <a:lnTo>
                  <a:pt x="169960" y="128518"/>
                </a:lnTo>
                <a:lnTo>
                  <a:pt x="159867" y="134271"/>
                </a:lnTo>
                <a:lnTo>
                  <a:pt x="153842" y="137139"/>
                </a:lnTo>
                <a:lnTo>
                  <a:pt x="147443" y="140003"/>
                </a:lnTo>
                <a:lnTo>
                  <a:pt x="136101" y="145726"/>
                </a:lnTo>
                <a:lnTo>
                  <a:pt x="125769" y="151444"/>
                </a:lnTo>
                <a:lnTo>
                  <a:pt x="115884" y="157160"/>
                </a:lnTo>
                <a:lnTo>
                  <a:pt x="108317" y="162876"/>
                </a:lnTo>
                <a:lnTo>
                  <a:pt x="105187" y="165734"/>
                </a:lnTo>
                <a:lnTo>
                  <a:pt x="95360" y="171449"/>
                </a:lnTo>
                <a:lnTo>
                  <a:pt x="83849" y="177164"/>
                </a:lnTo>
                <a:lnTo>
                  <a:pt x="73441" y="182879"/>
                </a:lnTo>
                <a:lnTo>
                  <a:pt x="63524" y="186054"/>
                </a:lnTo>
                <a:lnTo>
                  <a:pt x="58657" y="186901"/>
                </a:lnTo>
                <a:lnTo>
                  <a:pt x="51132" y="190382"/>
                </a:lnTo>
                <a:lnTo>
                  <a:pt x="45142" y="194151"/>
                </a:lnTo>
                <a:lnTo>
                  <a:pt x="39834" y="195826"/>
                </a:lnTo>
                <a:lnTo>
                  <a:pt x="38101" y="197226"/>
                </a:lnTo>
                <a:lnTo>
                  <a:pt x="36946" y="199111"/>
                </a:lnTo>
                <a:lnTo>
                  <a:pt x="36175" y="201321"/>
                </a:lnTo>
                <a:lnTo>
                  <a:pt x="34868" y="202793"/>
                </a:lnTo>
                <a:lnTo>
                  <a:pt x="33203" y="203776"/>
                </a:lnTo>
                <a:lnTo>
                  <a:pt x="29236" y="204866"/>
                </a:lnTo>
                <a:lnTo>
                  <a:pt x="24827" y="205351"/>
                </a:lnTo>
                <a:lnTo>
                  <a:pt x="22540" y="206434"/>
                </a:lnTo>
                <a:lnTo>
                  <a:pt x="14590" y="213086"/>
                </a:lnTo>
                <a:lnTo>
                  <a:pt x="13614" y="213949"/>
                </a:lnTo>
                <a:lnTo>
                  <a:pt x="2573" y="214302"/>
                </a:lnTo>
                <a:lnTo>
                  <a:pt x="0" y="214309"/>
                </a:lnTo>
                <a:lnTo>
                  <a:pt x="3030" y="214311"/>
                </a:lnTo>
                <a:lnTo>
                  <a:pt x="4040" y="215264"/>
                </a:lnTo>
                <a:lnTo>
                  <a:pt x="4713" y="216852"/>
                </a:lnTo>
                <a:lnTo>
                  <a:pt x="5162" y="218862"/>
                </a:lnTo>
                <a:lnTo>
                  <a:pt x="6255" y="220203"/>
                </a:lnTo>
                <a:lnTo>
                  <a:pt x="7778" y="221097"/>
                </a:lnTo>
                <a:lnTo>
                  <a:pt x="12886" y="222780"/>
                </a:lnTo>
                <a:lnTo>
                  <a:pt x="23754" y="222864"/>
                </a:lnTo>
                <a:lnTo>
                  <a:pt x="216581" y="222884"/>
                </a:lnTo>
                <a:lnTo>
                  <a:pt x="222608" y="221932"/>
                </a:lnTo>
                <a:lnTo>
                  <a:pt x="229006" y="220344"/>
                </a:lnTo>
                <a:lnTo>
                  <a:pt x="235653" y="218333"/>
                </a:lnTo>
                <a:lnTo>
                  <a:pt x="242466" y="216993"/>
                </a:lnTo>
                <a:lnTo>
                  <a:pt x="249389" y="216099"/>
                </a:lnTo>
                <a:lnTo>
                  <a:pt x="256386" y="215503"/>
                </a:lnTo>
                <a:lnTo>
                  <a:pt x="262637" y="215106"/>
                </a:lnTo>
                <a:lnTo>
                  <a:pt x="273817" y="214665"/>
                </a:lnTo>
                <a:lnTo>
                  <a:pt x="306550" y="214358"/>
                </a:lnTo>
                <a:lnTo>
                  <a:pt x="370391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01"/>
          <p:cNvSpPr/>
          <p:nvPr/>
        </p:nvSpPr>
        <p:spPr>
          <a:xfrm>
            <a:off x="2964783" y="2803521"/>
            <a:ext cx="271212" cy="282580"/>
          </a:xfrm>
          <a:custGeom>
            <a:avLst/>
            <a:gdLst/>
            <a:ahLst/>
            <a:cxnLst/>
            <a:rect l="0" t="0" r="0" b="0"/>
            <a:pathLst>
              <a:path w="271212" h="282580">
                <a:moveTo>
                  <a:pt x="85598" y="25404"/>
                </a:moveTo>
                <a:lnTo>
                  <a:pt x="96975" y="11751"/>
                </a:lnTo>
                <a:lnTo>
                  <a:pt x="101914" y="7729"/>
                </a:lnTo>
                <a:lnTo>
                  <a:pt x="106794" y="5048"/>
                </a:lnTo>
                <a:lnTo>
                  <a:pt x="111635" y="3261"/>
                </a:lnTo>
                <a:lnTo>
                  <a:pt x="116450" y="2069"/>
                </a:lnTo>
                <a:lnTo>
                  <a:pt x="121247" y="1275"/>
                </a:lnTo>
                <a:lnTo>
                  <a:pt x="126033" y="745"/>
                </a:lnTo>
                <a:lnTo>
                  <a:pt x="130811" y="392"/>
                </a:lnTo>
                <a:lnTo>
                  <a:pt x="140353" y="0"/>
                </a:lnTo>
                <a:lnTo>
                  <a:pt x="145914" y="848"/>
                </a:lnTo>
                <a:lnTo>
                  <a:pt x="152002" y="2365"/>
                </a:lnTo>
                <a:lnTo>
                  <a:pt x="158443" y="4330"/>
                </a:lnTo>
                <a:lnTo>
                  <a:pt x="164324" y="5639"/>
                </a:lnTo>
                <a:lnTo>
                  <a:pt x="169832" y="6513"/>
                </a:lnTo>
                <a:lnTo>
                  <a:pt x="175091" y="7094"/>
                </a:lnTo>
                <a:lnTo>
                  <a:pt x="180979" y="8435"/>
                </a:lnTo>
                <a:lnTo>
                  <a:pt x="187285" y="10282"/>
                </a:lnTo>
                <a:lnTo>
                  <a:pt x="193871" y="12465"/>
                </a:lnTo>
                <a:lnTo>
                  <a:pt x="199055" y="14873"/>
                </a:lnTo>
                <a:lnTo>
                  <a:pt x="206932" y="20088"/>
                </a:lnTo>
                <a:lnTo>
                  <a:pt x="215195" y="23041"/>
                </a:lnTo>
                <a:lnTo>
                  <a:pt x="219621" y="23829"/>
                </a:lnTo>
                <a:lnTo>
                  <a:pt x="224159" y="25306"/>
                </a:lnTo>
                <a:lnTo>
                  <a:pt x="228772" y="27244"/>
                </a:lnTo>
                <a:lnTo>
                  <a:pt x="233435" y="29488"/>
                </a:lnTo>
                <a:lnTo>
                  <a:pt x="240733" y="34521"/>
                </a:lnTo>
                <a:lnTo>
                  <a:pt x="243790" y="37197"/>
                </a:lnTo>
                <a:lnTo>
                  <a:pt x="249303" y="45250"/>
                </a:lnTo>
                <a:lnTo>
                  <a:pt x="251885" y="50065"/>
                </a:lnTo>
                <a:lnTo>
                  <a:pt x="256870" y="57954"/>
                </a:lnTo>
                <a:lnTo>
                  <a:pt x="261731" y="65588"/>
                </a:lnTo>
                <a:lnTo>
                  <a:pt x="264139" y="70291"/>
                </a:lnTo>
                <a:lnTo>
                  <a:pt x="266538" y="75331"/>
                </a:lnTo>
                <a:lnTo>
                  <a:pt x="268137" y="80596"/>
                </a:lnTo>
                <a:lnTo>
                  <a:pt x="269203" y="86011"/>
                </a:lnTo>
                <a:lnTo>
                  <a:pt x="269914" y="91526"/>
                </a:lnTo>
                <a:lnTo>
                  <a:pt x="270704" y="100194"/>
                </a:lnTo>
                <a:lnTo>
                  <a:pt x="271055" y="108174"/>
                </a:lnTo>
                <a:lnTo>
                  <a:pt x="271211" y="118070"/>
                </a:lnTo>
                <a:lnTo>
                  <a:pt x="270459" y="122424"/>
                </a:lnTo>
                <a:lnTo>
                  <a:pt x="267506" y="129801"/>
                </a:lnTo>
                <a:lnTo>
                  <a:pt x="266401" y="134054"/>
                </a:lnTo>
                <a:lnTo>
                  <a:pt x="265665" y="138795"/>
                </a:lnTo>
                <a:lnTo>
                  <a:pt x="265174" y="143860"/>
                </a:lnTo>
                <a:lnTo>
                  <a:pt x="263259" y="148190"/>
                </a:lnTo>
                <a:lnTo>
                  <a:pt x="253773" y="159786"/>
                </a:lnTo>
                <a:lnTo>
                  <a:pt x="250896" y="164522"/>
                </a:lnTo>
                <a:lnTo>
                  <a:pt x="248184" y="169584"/>
                </a:lnTo>
                <a:lnTo>
                  <a:pt x="244788" y="174864"/>
                </a:lnTo>
                <a:lnTo>
                  <a:pt x="240937" y="180289"/>
                </a:lnTo>
                <a:lnTo>
                  <a:pt x="236783" y="185811"/>
                </a:lnTo>
                <a:lnTo>
                  <a:pt x="232425" y="190444"/>
                </a:lnTo>
                <a:lnTo>
                  <a:pt x="227933" y="194486"/>
                </a:lnTo>
                <a:lnTo>
                  <a:pt x="223350" y="198132"/>
                </a:lnTo>
                <a:lnTo>
                  <a:pt x="217914" y="201516"/>
                </a:lnTo>
                <a:lnTo>
                  <a:pt x="211909" y="204725"/>
                </a:lnTo>
                <a:lnTo>
                  <a:pt x="205524" y="207816"/>
                </a:lnTo>
                <a:lnTo>
                  <a:pt x="199680" y="210830"/>
                </a:lnTo>
                <a:lnTo>
                  <a:pt x="188953" y="216718"/>
                </a:lnTo>
                <a:lnTo>
                  <a:pt x="183077" y="219621"/>
                </a:lnTo>
                <a:lnTo>
                  <a:pt x="176777" y="222509"/>
                </a:lnTo>
                <a:lnTo>
                  <a:pt x="170197" y="225388"/>
                </a:lnTo>
                <a:lnTo>
                  <a:pt x="164222" y="228259"/>
                </a:lnTo>
                <a:lnTo>
                  <a:pt x="158652" y="231125"/>
                </a:lnTo>
                <a:lnTo>
                  <a:pt x="153351" y="233989"/>
                </a:lnTo>
                <a:lnTo>
                  <a:pt x="147435" y="236851"/>
                </a:lnTo>
                <a:lnTo>
                  <a:pt x="134512" y="242570"/>
                </a:lnTo>
                <a:lnTo>
                  <a:pt x="128527" y="244476"/>
                </a:lnTo>
                <a:lnTo>
                  <a:pt x="122948" y="245747"/>
                </a:lnTo>
                <a:lnTo>
                  <a:pt x="117642" y="246594"/>
                </a:lnTo>
                <a:lnTo>
                  <a:pt x="112517" y="247159"/>
                </a:lnTo>
                <a:lnTo>
                  <a:pt x="107513" y="247535"/>
                </a:lnTo>
                <a:lnTo>
                  <a:pt x="97719" y="247954"/>
                </a:lnTo>
                <a:lnTo>
                  <a:pt x="78497" y="248223"/>
                </a:lnTo>
                <a:lnTo>
                  <a:pt x="59413" y="248275"/>
                </a:lnTo>
                <a:lnTo>
                  <a:pt x="54647" y="247328"/>
                </a:lnTo>
                <a:lnTo>
                  <a:pt x="49883" y="245743"/>
                </a:lnTo>
                <a:lnTo>
                  <a:pt x="45119" y="243734"/>
                </a:lnTo>
                <a:lnTo>
                  <a:pt x="40356" y="242395"/>
                </a:lnTo>
                <a:lnTo>
                  <a:pt x="35593" y="241502"/>
                </a:lnTo>
                <a:lnTo>
                  <a:pt x="30830" y="240907"/>
                </a:lnTo>
                <a:lnTo>
                  <a:pt x="23421" y="237705"/>
                </a:lnTo>
                <a:lnTo>
                  <a:pt x="17483" y="234060"/>
                </a:lnTo>
                <a:lnTo>
                  <a:pt x="9677" y="231055"/>
                </a:lnTo>
                <a:lnTo>
                  <a:pt x="4760" y="226977"/>
                </a:lnTo>
                <a:lnTo>
                  <a:pt x="3131" y="224555"/>
                </a:lnTo>
                <a:lnTo>
                  <a:pt x="2045" y="221989"/>
                </a:lnTo>
                <a:lnTo>
                  <a:pt x="838" y="216598"/>
                </a:lnTo>
                <a:lnTo>
                  <a:pt x="64" y="207915"/>
                </a:lnTo>
                <a:lnTo>
                  <a:pt x="0" y="207086"/>
                </a:lnTo>
                <a:lnTo>
                  <a:pt x="2046" y="203624"/>
                </a:lnTo>
                <a:lnTo>
                  <a:pt x="7661" y="196320"/>
                </a:lnTo>
                <a:lnTo>
                  <a:pt x="16669" y="185318"/>
                </a:lnTo>
                <a:lnTo>
                  <a:pt x="19008" y="183449"/>
                </a:lnTo>
                <a:lnTo>
                  <a:pt x="23723" y="181371"/>
                </a:lnTo>
                <a:lnTo>
                  <a:pt x="33236" y="179864"/>
                </a:lnTo>
                <a:lnTo>
                  <a:pt x="64972" y="175650"/>
                </a:lnTo>
                <a:lnTo>
                  <a:pt x="78197" y="174145"/>
                </a:lnTo>
                <a:lnTo>
                  <a:pt x="88602" y="173142"/>
                </a:lnTo>
                <a:lnTo>
                  <a:pt x="97125" y="172474"/>
                </a:lnTo>
                <a:lnTo>
                  <a:pt x="112946" y="171731"/>
                </a:lnTo>
                <a:lnTo>
                  <a:pt x="120499" y="171533"/>
                </a:lnTo>
                <a:lnTo>
                  <a:pt x="127122" y="172353"/>
                </a:lnTo>
                <a:lnTo>
                  <a:pt x="133124" y="173852"/>
                </a:lnTo>
                <a:lnTo>
                  <a:pt x="138713" y="175804"/>
                </a:lnTo>
                <a:lnTo>
                  <a:pt x="144027" y="178058"/>
                </a:lnTo>
                <a:lnTo>
                  <a:pt x="149157" y="180513"/>
                </a:lnTo>
                <a:lnTo>
                  <a:pt x="154164" y="183103"/>
                </a:lnTo>
                <a:lnTo>
                  <a:pt x="163962" y="188520"/>
                </a:lnTo>
                <a:lnTo>
                  <a:pt x="183186" y="199758"/>
                </a:lnTo>
                <a:lnTo>
                  <a:pt x="190618" y="205447"/>
                </a:lnTo>
                <a:lnTo>
                  <a:pt x="196568" y="211150"/>
                </a:lnTo>
                <a:lnTo>
                  <a:pt x="201858" y="216860"/>
                </a:lnTo>
                <a:lnTo>
                  <a:pt x="208971" y="222573"/>
                </a:lnTo>
                <a:lnTo>
                  <a:pt x="213090" y="225430"/>
                </a:lnTo>
                <a:lnTo>
                  <a:pt x="215837" y="228287"/>
                </a:lnTo>
                <a:lnTo>
                  <a:pt x="217668" y="231144"/>
                </a:lnTo>
                <a:lnTo>
                  <a:pt x="218888" y="234001"/>
                </a:lnTo>
                <a:lnTo>
                  <a:pt x="224478" y="239716"/>
                </a:lnTo>
                <a:lnTo>
                  <a:pt x="228191" y="242574"/>
                </a:lnTo>
                <a:lnTo>
                  <a:pt x="230666" y="245431"/>
                </a:lnTo>
                <a:lnTo>
                  <a:pt x="232316" y="248289"/>
                </a:lnTo>
                <a:lnTo>
                  <a:pt x="233417" y="251146"/>
                </a:lnTo>
                <a:lnTo>
                  <a:pt x="234944" y="253051"/>
                </a:lnTo>
                <a:lnTo>
                  <a:pt x="236756" y="254321"/>
                </a:lnTo>
                <a:lnTo>
                  <a:pt x="238757" y="255168"/>
                </a:lnTo>
                <a:lnTo>
                  <a:pt x="240092" y="256685"/>
                </a:lnTo>
                <a:lnTo>
                  <a:pt x="240981" y="258649"/>
                </a:lnTo>
                <a:lnTo>
                  <a:pt x="241970" y="263371"/>
                </a:lnTo>
                <a:lnTo>
                  <a:pt x="242605" y="271623"/>
                </a:lnTo>
                <a:lnTo>
                  <a:pt x="242729" y="278086"/>
                </a:lnTo>
                <a:lnTo>
                  <a:pt x="243534" y="279584"/>
                </a:lnTo>
                <a:lnTo>
                  <a:pt x="244864" y="280582"/>
                </a:lnTo>
                <a:lnTo>
                  <a:pt x="249904" y="2825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02"/>
          <p:cNvSpPr/>
          <p:nvPr/>
        </p:nvSpPr>
        <p:spPr>
          <a:xfrm>
            <a:off x="3357570" y="3034664"/>
            <a:ext cx="35682" cy="8543"/>
          </a:xfrm>
          <a:custGeom>
            <a:avLst/>
            <a:gdLst/>
            <a:ahLst/>
            <a:cxnLst/>
            <a:rect l="0" t="0" r="0" b="0"/>
            <a:pathLst>
              <a:path w="35682" h="8543">
                <a:moveTo>
                  <a:pt x="14280" y="0"/>
                </a:moveTo>
                <a:lnTo>
                  <a:pt x="3431" y="0"/>
                </a:lnTo>
                <a:lnTo>
                  <a:pt x="2284" y="953"/>
                </a:lnTo>
                <a:lnTo>
                  <a:pt x="1520" y="2541"/>
                </a:lnTo>
                <a:lnTo>
                  <a:pt x="4" y="8527"/>
                </a:lnTo>
                <a:lnTo>
                  <a:pt x="0" y="8542"/>
                </a:lnTo>
                <a:lnTo>
                  <a:pt x="11372" y="4013"/>
                </a:lnTo>
                <a:lnTo>
                  <a:pt x="15516" y="2675"/>
                </a:lnTo>
                <a:lnTo>
                  <a:pt x="19072" y="1784"/>
                </a:lnTo>
                <a:lnTo>
                  <a:pt x="26692" y="353"/>
                </a:lnTo>
                <a:lnTo>
                  <a:pt x="28111" y="235"/>
                </a:lnTo>
                <a:lnTo>
                  <a:pt x="29850" y="157"/>
                </a:lnTo>
                <a:lnTo>
                  <a:pt x="35681" y="1"/>
                </a:lnTo>
                <a:lnTo>
                  <a:pt x="285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03"/>
          <p:cNvSpPr/>
          <p:nvPr/>
        </p:nvSpPr>
        <p:spPr>
          <a:xfrm>
            <a:off x="3521902" y="2787255"/>
            <a:ext cx="248520" cy="238720"/>
          </a:xfrm>
          <a:custGeom>
            <a:avLst/>
            <a:gdLst/>
            <a:ahLst/>
            <a:cxnLst/>
            <a:rect l="0" t="0" r="0" b="0"/>
            <a:pathLst>
              <a:path w="248520" h="238720">
                <a:moveTo>
                  <a:pt x="164273" y="24525"/>
                </a:moveTo>
                <a:lnTo>
                  <a:pt x="170424" y="24525"/>
                </a:lnTo>
                <a:lnTo>
                  <a:pt x="170755" y="23572"/>
                </a:lnTo>
                <a:lnTo>
                  <a:pt x="171391" y="16305"/>
                </a:lnTo>
                <a:lnTo>
                  <a:pt x="167616" y="16057"/>
                </a:lnTo>
                <a:lnTo>
                  <a:pt x="165708" y="15070"/>
                </a:lnTo>
                <a:lnTo>
                  <a:pt x="159231" y="10082"/>
                </a:lnTo>
                <a:lnTo>
                  <a:pt x="154623" y="8581"/>
                </a:lnTo>
                <a:lnTo>
                  <a:pt x="147567" y="7736"/>
                </a:lnTo>
                <a:lnTo>
                  <a:pt x="138592" y="7538"/>
                </a:lnTo>
                <a:lnTo>
                  <a:pt x="102530" y="7389"/>
                </a:lnTo>
                <a:lnTo>
                  <a:pt x="97711" y="6433"/>
                </a:lnTo>
                <a:lnTo>
                  <a:pt x="92911" y="4844"/>
                </a:lnTo>
                <a:lnTo>
                  <a:pt x="88123" y="2832"/>
                </a:lnTo>
                <a:lnTo>
                  <a:pt x="80687" y="596"/>
                </a:lnTo>
                <a:lnTo>
                  <a:pt x="77593" y="0"/>
                </a:lnTo>
                <a:lnTo>
                  <a:pt x="69921" y="1877"/>
                </a:lnTo>
                <a:lnTo>
                  <a:pt x="65653" y="3711"/>
                </a:lnTo>
                <a:lnTo>
                  <a:pt x="58794" y="5750"/>
                </a:lnTo>
                <a:lnTo>
                  <a:pt x="51715" y="7058"/>
                </a:lnTo>
                <a:lnTo>
                  <a:pt x="48630" y="9776"/>
                </a:lnTo>
                <a:lnTo>
                  <a:pt x="46697" y="11835"/>
                </a:lnTo>
                <a:lnTo>
                  <a:pt x="45407" y="14160"/>
                </a:lnTo>
                <a:lnTo>
                  <a:pt x="43593" y="21030"/>
                </a:lnTo>
                <a:lnTo>
                  <a:pt x="43168" y="22972"/>
                </a:lnTo>
                <a:lnTo>
                  <a:pt x="42930" y="28615"/>
                </a:lnTo>
                <a:lnTo>
                  <a:pt x="42859" y="36320"/>
                </a:lnTo>
                <a:lnTo>
                  <a:pt x="42055" y="39056"/>
                </a:lnTo>
                <a:lnTo>
                  <a:pt x="39045" y="44636"/>
                </a:lnTo>
                <a:lnTo>
                  <a:pt x="35062" y="50290"/>
                </a:lnTo>
                <a:lnTo>
                  <a:pt x="30645" y="55979"/>
                </a:lnTo>
                <a:lnTo>
                  <a:pt x="26037" y="61682"/>
                </a:lnTo>
                <a:lnTo>
                  <a:pt x="23697" y="65488"/>
                </a:lnTo>
                <a:lnTo>
                  <a:pt x="21343" y="69931"/>
                </a:lnTo>
                <a:lnTo>
                  <a:pt x="18980" y="74798"/>
                </a:lnTo>
                <a:lnTo>
                  <a:pt x="17404" y="78996"/>
                </a:lnTo>
                <a:lnTo>
                  <a:pt x="15654" y="86199"/>
                </a:lnTo>
                <a:lnTo>
                  <a:pt x="14877" y="92576"/>
                </a:lnTo>
                <a:lnTo>
                  <a:pt x="14669" y="95609"/>
                </a:lnTo>
                <a:lnTo>
                  <a:pt x="13737" y="98584"/>
                </a:lnTo>
                <a:lnTo>
                  <a:pt x="10585" y="104430"/>
                </a:lnTo>
                <a:lnTo>
                  <a:pt x="6538" y="110203"/>
                </a:lnTo>
                <a:lnTo>
                  <a:pt x="1265" y="117120"/>
                </a:lnTo>
                <a:lnTo>
                  <a:pt x="832" y="118640"/>
                </a:lnTo>
                <a:lnTo>
                  <a:pt x="81" y="126054"/>
                </a:lnTo>
                <a:lnTo>
                  <a:pt x="0" y="131548"/>
                </a:lnTo>
                <a:lnTo>
                  <a:pt x="783" y="133021"/>
                </a:lnTo>
                <a:lnTo>
                  <a:pt x="2098" y="134003"/>
                </a:lnTo>
                <a:lnTo>
                  <a:pt x="7085" y="135957"/>
                </a:lnTo>
                <a:lnTo>
                  <a:pt x="10895" y="131413"/>
                </a:lnTo>
                <a:lnTo>
                  <a:pt x="12808" y="130074"/>
                </a:lnTo>
                <a:lnTo>
                  <a:pt x="20088" y="127236"/>
                </a:lnTo>
                <a:lnTo>
                  <a:pt x="27694" y="123197"/>
                </a:lnTo>
                <a:lnTo>
                  <a:pt x="31946" y="121739"/>
                </a:lnTo>
                <a:lnTo>
                  <a:pt x="36367" y="120766"/>
                </a:lnTo>
                <a:lnTo>
                  <a:pt x="40902" y="120119"/>
                </a:lnTo>
                <a:lnTo>
                  <a:pt x="45513" y="119686"/>
                </a:lnTo>
                <a:lnTo>
                  <a:pt x="50175" y="119398"/>
                </a:lnTo>
                <a:lnTo>
                  <a:pt x="54870" y="119206"/>
                </a:lnTo>
                <a:lnTo>
                  <a:pt x="60381" y="118126"/>
                </a:lnTo>
                <a:lnTo>
                  <a:pt x="66437" y="116453"/>
                </a:lnTo>
                <a:lnTo>
                  <a:pt x="72855" y="114385"/>
                </a:lnTo>
                <a:lnTo>
                  <a:pt x="79515" y="113006"/>
                </a:lnTo>
                <a:lnTo>
                  <a:pt x="86337" y="112088"/>
                </a:lnTo>
                <a:lnTo>
                  <a:pt x="93265" y="111475"/>
                </a:lnTo>
                <a:lnTo>
                  <a:pt x="99472" y="111067"/>
                </a:lnTo>
                <a:lnTo>
                  <a:pt x="110601" y="110613"/>
                </a:lnTo>
                <a:lnTo>
                  <a:pt x="117380" y="111444"/>
                </a:lnTo>
                <a:lnTo>
                  <a:pt x="125073" y="112951"/>
                </a:lnTo>
                <a:lnTo>
                  <a:pt x="133377" y="114908"/>
                </a:lnTo>
                <a:lnTo>
                  <a:pt x="140501" y="116213"/>
                </a:lnTo>
                <a:lnTo>
                  <a:pt x="146837" y="117083"/>
                </a:lnTo>
                <a:lnTo>
                  <a:pt x="152650" y="117662"/>
                </a:lnTo>
                <a:lnTo>
                  <a:pt x="159699" y="119002"/>
                </a:lnTo>
                <a:lnTo>
                  <a:pt x="167573" y="120847"/>
                </a:lnTo>
                <a:lnTo>
                  <a:pt x="175998" y="123029"/>
                </a:lnTo>
                <a:lnTo>
                  <a:pt x="183202" y="125437"/>
                </a:lnTo>
                <a:lnTo>
                  <a:pt x="189593" y="127995"/>
                </a:lnTo>
                <a:lnTo>
                  <a:pt x="195440" y="130652"/>
                </a:lnTo>
                <a:lnTo>
                  <a:pt x="208288" y="136145"/>
                </a:lnTo>
                <a:lnTo>
                  <a:pt x="215048" y="138943"/>
                </a:lnTo>
                <a:lnTo>
                  <a:pt x="220348" y="141761"/>
                </a:lnTo>
                <a:lnTo>
                  <a:pt x="224675" y="144592"/>
                </a:lnTo>
                <a:lnTo>
                  <a:pt x="228353" y="147432"/>
                </a:lnTo>
                <a:lnTo>
                  <a:pt x="231599" y="151231"/>
                </a:lnTo>
                <a:lnTo>
                  <a:pt x="234557" y="155668"/>
                </a:lnTo>
                <a:lnTo>
                  <a:pt x="237323" y="160531"/>
                </a:lnTo>
                <a:lnTo>
                  <a:pt x="239961" y="164726"/>
                </a:lnTo>
                <a:lnTo>
                  <a:pt x="245008" y="171926"/>
                </a:lnTo>
                <a:lnTo>
                  <a:pt x="246671" y="176132"/>
                </a:lnTo>
                <a:lnTo>
                  <a:pt x="247781" y="180841"/>
                </a:lnTo>
                <a:lnTo>
                  <a:pt x="248519" y="185886"/>
                </a:lnTo>
                <a:lnTo>
                  <a:pt x="248218" y="190201"/>
                </a:lnTo>
                <a:lnTo>
                  <a:pt x="247224" y="194031"/>
                </a:lnTo>
                <a:lnTo>
                  <a:pt x="244003" y="200826"/>
                </a:lnTo>
                <a:lnTo>
                  <a:pt x="239925" y="207021"/>
                </a:lnTo>
                <a:lnTo>
                  <a:pt x="235467" y="212949"/>
                </a:lnTo>
                <a:lnTo>
                  <a:pt x="230839" y="218759"/>
                </a:lnTo>
                <a:lnTo>
                  <a:pt x="226137" y="224516"/>
                </a:lnTo>
                <a:lnTo>
                  <a:pt x="222185" y="226432"/>
                </a:lnTo>
                <a:lnTo>
                  <a:pt x="217168" y="227710"/>
                </a:lnTo>
                <a:lnTo>
                  <a:pt x="211442" y="228561"/>
                </a:lnTo>
                <a:lnTo>
                  <a:pt x="206038" y="230081"/>
                </a:lnTo>
                <a:lnTo>
                  <a:pt x="200848" y="232048"/>
                </a:lnTo>
                <a:lnTo>
                  <a:pt x="195800" y="234311"/>
                </a:lnTo>
                <a:lnTo>
                  <a:pt x="190053" y="235819"/>
                </a:lnTo>
                <a:lnTo>
                  <a:pt x="183841" y="236825"/>
                </a:lnTo>
                <a:lnTo>
                  <a:pt x="177318" y="237496"/>
                </a:lnTo>
                <a:lnTo>
                  <a:pt x="170588" y="237943"/>
                </a:lnTo>
                <a:lnTo>
                  <a:pt x="156761" y="238440"/>
                </a:lnTo>
                <a:lnTo>
                  <a:pt x="135589" y="238719"/>
                </a:lnTo>
                <a:lnTo>
                  <a:pt x="128481" y="237806"/>
                </a:lnTo>
                <a:lnTo>
                  <a:pt x="121362" y="236245"/>
                </a:lnTo>
                <a:lnTo>
                  <a:pt x="114234" y="234252"/>
                </a:lnTo>
                <a:lnTo>
                  <a:pt x="107895" y="232923"/>
                </a:lnTo>
                <a:lnTo>
                  <a:pt x="102081" y="232036"/>
                </a:lnTo>
                <a:lnTo>
                  <a:pt x="96618" y="231446"/>
                </a:lnTo>
                <a:lnTo>
                  <a:pt x="89007" y="230100"/>
                </a:lnTo>
                <a:lnTo>
                  <a:pt x="62509" y="224607"/>
                </a:lnTo>
                <a:lnTo>
                  <a:pt x="56743" y="223635"/>
                </a:lnTo>
                <a:lnTo>
                  <a:pt x="42829" y="2216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4"/>
          <p:cNvSpPr/>
          <p:nvPr/>
        </p:nvSpPr>
        <p:spPr>
          <a:xfrm>
            <a:off x="1707679" y="3291945"/>
            <a:ext cx="310752" cy="324901"/>
          </a:xfrm>
          <a:custGeom>
            <a:avLst/>
            <a:gdLst/>
            <a:ahLst/>
            <a:cxnLst/>
            <a:rect l="0" t="0" r="0" b="0"/>
            <a:pathLst>
              <a:path w="310752" h="324901">
                <a:moveTo>
                  <a:pt x="21108" y="42758"/>
                </a:moveTo>
                <a:lnTo>
                  <a:pt x="21108" y="38207"/>
                </a:lnTo>
                <a:lnTo>
                  <a:pt x="21902" y="36866"/>
                </a:lnTo>
                <a:lnTo>
                  <a:pt x="23225" y="35972"/>
                </a:lnTo>
                <a:lnTo>
                  <a:pt x="24901" y="35377"/>
                </a:lnTo>
                <a:lnTo>
                  <a:pt x="26018" y="34027"/>
                </a:lnTo>
                <a:lnTo>
                  <a:pt x="26762" y="32174"/>
                </a:lnTo>
                <a:lnTo>
                  <a:pt x="27958" y="26909"/>
                </a:lnTo>
                <a:lnTo>
                  <a:pt x="28850" y="26476"/>
                </a:lnTo>
                <a:lnTo>
                  <a:pt x="35485" y="24916"/>
                </a:lnTo>
                <a:lnTo>
                  <a:pt x="40217" y="23243"/>
                </a:lnTo>
                <a:lnTo>
                  <a:pt x="45754" y="21175"/>
                </a:lnTo>
                <a:lnTo>
                  <a:pt x="51033" y="18844"/>
                </a:lnTo>
                <a:lnTo>
                  <a:pt x="56139" y="16338"/>
                </a:lnTo>
                <a:lnTo>
                  <a:pt x="65253" y="11965"/>
                </a:lnTo>
                <a:lnTo>
                  <a:pt x="71949" y="10022"/>
                </a:lnTo>
                <a:lnTo>
                  <a:pt x="79687" y="9158"/>
                </a:lnTo>
                <a:lnTo>
                  <a:pt x="88419" y="8774"/>
                </a:lnTo>
                <a:lnTo>
                  <a:pt x="97590" y="8604"/>
                </a:lnTo>
                <a:lnTo>
                  <a:pt x="106959" y="5988"/>
                </a:lnTo>
                <a:lnTo>
                  <a:pt x="111679" y="3957"/>
                </a:lnTo>
                <a:lnTo>
                  <a:pt x="117208" y="2603"/>
                </a:lnTo>
                <a:lnTo>
                  <a:pt x="123275" y="1700"/>
                </a:lnTo>
                <a:lnTo>
                  <a:pt x="129700" y="1098"/>
                </a:lnTo>
                <a:lnTo>
                  <a:pt x="135572" y="697"/>
                </a:lnTo>
                <a:lnTo>
                  <a:pt x="146329" y="252"/>
                </a:lnTo>
                <a:lnTo>
                  <a:pt x="161310" y="0"/>
                </a:lnTo>
                <a:lnTo>
                  <a:pt x="170997" y="2482"/>
                </a:lnTo>
                <a:lnTo>
                  <a:pt x="180594" y="5807"/>
                </a:lnTo>
                <a:lnTo>
                  <a:pt x="190151" y="7285"/>
                </a:lnTo>
                <a:lnTo>
                  <a:pt x="197304" y="10537"/>
                </a:lnTo>
                <a:lnTo>
                  <a:pt x="206041" y="15562"/>
                </a:lnTo>
                <a:lnTo>
                  <a:pt x="215834" y="21770"/>
                </a:lnTo>
                <a:lnTo>
                  <a:pt x="223157" y="26860"/>
                </a:lnTo>
                <a:lnTo>
                  <a:pt x="228832" y="31207"/>
                </a:lnTo>
                <a:lnTo>
                  <a:pt x="233409" y="35057"/>
                </a:lnTo>
                <a:lnTo>
                  <a:pt x="236461" y="39529"/>
                </a:lnTo>
                <a:lnTo>
                  <a:pt x="238496" y="44415"/>
                </a:lnTo>
                <a:lnTo>
                  <a:pt x="239852" y="49577"/>
                </a:lnTo>
                <a:lnTo>
                  <a:pt x="239962" y="53972"/>
                </a:lnTo>
                <a:lnTo>
                  <a:pt x="239242" y="57854"/>
                </a:lnTo>
                <a:lnTo>
                  <a:pt x="236325" y="64707"/>
                </a:lnTo>
                <a:lnTo>
                  <a:pt x="230221" y="73920"/>
                </a:lnTo>
                <a:lnTo>
                  <a:pt x="225701" y="79785"/>
                </a:lnTo>
                <a:lnTo>
                  <a:pt x="218930" y="85567"/>
                </a:lnTo>
                <a:lnTo>
                  <a:pt x="210629" y="91311"/>
                </a:lnTo>
                <a:lnTo>
                  <a:pt x="201648" y="97039"/>
                </a:lnTo>
                <a:lnTo>
                  <a:pt x="194482" y="102760"/>
                </a:lnTo>
                <a:lnTo>
                  <a:pt x="185984" y="111336"/>
                </a:lnTo>
                <a:lnTo>
                  <a:pt x="180112" y="117051"/>
                </a:lnTo>
                <a:lnTo>
                  <a:pt x="172210" y="122767"/>
                </a:lnTo>
                <a:lnTo>
                  <a:pt x="163406" y="125942"/>
                </a:lnTo>
                <a:lnTo>
                  <a:pt x="158836" y="126789"/>
                </a:lnTo>
                <a:lnTo>
                  <a:pt x="151641" y="130270"/>
                </a:lnTo>
                <a:lnTo>
                  <a:pt x="148612" y="132531"/>
                </a:lnTo>
                <a:lnTo>
                  <a:pt x="141012" y="135045"/>
                </a:lnTo>
                <a:lnTo>
                  <a:pt x="132342" y="137114"/>
                </a:lnTo>
                <a:lnTo>
                  <a:pt x="123198" y="141209"/>
                </a:lnTo>
                <a:lnTo>
                  <a:pt x="115958" y="143663"/>
                </a:lnTo>
                <a:lnTo>
                  <a:pt x="107420" y="145045"/>
                </a:lnTo>
                <a:lnTo>
                  <a:pt x="99863" y="145455"/>
                </a:lnTo>
                <a:lnTo>
                  <a:pt x="93991" y="145593"/>
                </a:lnTo>
                <a:lnTo>
                  <a:pt x="93509" y="144652"/>
                </a:lnTo>
                <a:lnTo>
                  <a:pt x="92583" y="137407"/>
                </a:lnTo>
                <a:lnTo>
                  <a:pt x="96349" y="137159"/>
                </a:lnTo>
                <a:lnTo>
                  <a:pt x="97462" y="136172"/>
                </a:lnTo>
                <a:lnTo>
                  <a:pt x="98205" y="134561"/>
                </a:lnTo>
                <a:lnTo>
                  <a:pt x="98700" y="132535"/>
                </a:lnTo>
                <a:lnTo>
                  <a:pt x="99824" y="131184"/>
                </a:lnTo>
                <a:lnTo>
                  <a:pt x="101366" y="130284"/>
                </a:lnTo>
                <a:lnTo>
                  <a:pt x="103189" y="129683"/>
                </a:lnTo>
                <a:lnTo>
                  <a:pt x="109447" y="129016"/>
                </a:lnTo>
                <a:lnTo>
                  <a:pt x="117520" y="128720"/>
                </a:lnTo>
                <a:lnTo>
                  <a:pt x="149764" y="128496"/>
                </a:lnTo>
                <a:lnTo>
                  <a:pt x="192980" y="128483"/>
                </a:lnTo>
                <a:lnTo>
                  <a:pt x="199190" y="129436"/>
                </a:lnTo>
                <a:lnTo>
                  <a:pt x="204917" y="131023"/>
                </a:lnTo>
                <a:lnTo>
                  <a:pt x="210322" y="133033"/>
                </a:lnTo>
                <a:lnTo>
                  <a:pt x="216307" y="134374"/>
                </a:lnTo>
                <a:lnTo>
                  <a:pt x="222678" y="135267"/>
                </a:lnTo>
                <a:lnTo>
                  <a:pt x="229307" y="135863"/>
                </a:lnTo>
                <a:lnTo>
                  <a:pt x="235314" y="137213"/>
                </a:lnTo>
                <a:lnTo>
                  <a:pt x="240906" y="139065"/>
                </a:lnTo>
                <a:lnTo>
                  <a:pt x="246221" y="141253"/>
                </a:lnTo>
                <a:lnTo>
                  <a:pt x="251352" y="143663"/>
                </a:lnTo>
                <a:lnTo>
                  <a:pt x="256361" y="146223"/>
                </a:lnTo>
                <a:lnTo>
                  <a:pt x="266159" y="151607"/>
                </a:lnTo>
                <a:lnTo>
                  <a:pt x="275805" y="157175"/>
                </a:lnTo>
                <a:lnTo>
                  <a:pt x="283267" y="162825"/>
                </a:lnTo>
                <a:lnTo>
                  <a:pt x="291931" y="171360"/>
                </a:lnTo>
                <a:lnTo>
                  <a:pt x="294525" y="174212"/>
                </a:lnTo>
                <a:lnTo>
                  <a:pt x="296255" y="178019"/>
                </a:lnTo>
                <a:lnTo>
                  <a:pt x="298177" y="187329"/>
                </a:lnTo>
                <a:lnTo>
                  <a:pt x="301148" y="195276"/>
                </a:lnTo>
                <a:lnTo>
                  <a:pt x="304320" y="201983"/>
                </a:lnTo>
                <a:lnTo>
                  <a:pt x="306900" y="212067"/>
                </a:lnTo>
                <a:lnTo>
                  <a:pt x="310316" y="221511"/>
                </a:lnTo>
                <a:lnTo>
                  <a:pt x="310751" y="225744"/>
                </a:lnTo>
                <a:lnTo>
                  <a:pt x="310247" y="229518"/>
                </a:lnTo>
                <a:lnTo>
                  <a:pt x="307571" y="236252"/>
                </a:lnTo>
                <a:lnTo>
                  <a:pt x="301601" y="246351"/>
                </a:lnTo>
                <a:lnTo>
                  <a:pt x="297113" y="255798"/>
                </a:lnTo>
                <a:lnTo>
                  <a:pt x="290356" y="263807"/>
                </a:lnTo>
                <a:lnTo>
                  <a:pt x="282062" y="270542"/>
                </a:lnTo>
                <a:lnTo>
                  <a:pt x="273083" y="276710"/>
                </a:lnTo>
                <a:lnTo>
                  <a:pt x="265918" y="282626"/>
                </a:lnTo>
                <a:lnTo>
                  <a:pt x="262896" y="285537"/>
                </a:lnTo>
                <a:lnTo>
                  <a:pt x="253188" y="291312"/>
                </a:lnTo>
                <a:lnTo>
                  <a:pt x="247266" y="294185"/>
                </a:lnTo>
                <a:lnTo>
                  <a:pt x="241730" y="297054"/>
                </a:lnTo>
                <a:lnTo>
                  <a:pt x="231346" y="302780"/>
                </a:lnTo>
                <a:lnTo>
                  <a:pt x="225560" y="304688"/>
                </a:lnTo>
                <a:lnTo>
                  <a:pt x="219322" y="305960"/>
                </a:lnTo>
                <a:lnTo>
                  <a:pt x="212782" y="306809"/>
                </a:lnTo>
                <a:lnTo>
                  <a:pt x="141784" y="319952"/>
                </a:lnTo>
                <a:lnTo>
                  <a:pt x="129340" y="321852"/>
                </a:lnTo>
                <a:lnTo>
                  <a:pt x="119456" y="323118"/>
                </a:lnTo>
                <a:lnTo>
                  <a:pt x="110486" y="323962"/>
                </a:lnTo>
                <a:lnTo>
                  <a:pt x="102125" y="324524"/>
                </a:lnTo>
                <a:lnTo>
                  <a:pt x="94169" y="324900"/>
                </a:lnTo>
                <a:lnTo>
                  <a:pt x="87278" y="324197"/>
                </a:lnTo>
                <a:lnTo>
                  <a:pt x="81096" y="322776"/>
                </a:lnTo>
                <a:lnTo>
                  <a:pt x="75388" y="320877"/>
                </a:lnTo>
                <a:lnTo>
                  <a:pt x="69995" y="319610"/>
                </a:lnTo>
                <a:lnTo>
                  <a:pt x="64812" y="318766"/>
                </a:lnTo>
                <a:lnTo>
                  <a:pt x="59769" y="318203"/>
                </a:lnTo>
                <a:lnTo>
                  <a:pt x="54820" y="317828"/>
                </a:lnTo>
                <a:lnTo>
                  <a:pt x="45087" y="317411"/>
                </a:lnTo>
                <a:lnTo>
                  <a:pt x="34475" y="317176"/>
                </a:lnTo>
                <a:lnTo>
                  <a:pt x="31607" y="316190"/>
                </a:lnTo>
                <a:lnTo>
                  <a:pt x="26303" y="312556"/>
                </a:lnTo>
                <a:lnTo>
                  <a:pt x="17225" y="303414"/>
                </a:lnTo>
                <a:lnTo>
                  <a:pt x="15414" y="301479"/>
                </a:lnTo>
                <a:lnTo>
                  <a:pt x="14137" y="300964"/>
                </a:lnTo>
                <a:lnTo>
                  <a:pt x="10601" y="300391"/>
                </a:lnTo>
                <a:lnTo>
                  <a:pt x="9341" y="299285"/>
                </a:lnTo>
                <a:lnTo>
                  <a:pt x="8501" y="297596"/>
                </a:lnTo>
                <a:lnTo>
                  <a:pt x="7941" y="295517"/>
                </a:lnTo>
                <a:lnTo>
                  <a:pt x="6774" y="294131"/>
                </a:lnTo>
                <a:lnTo>
                  <a:pt x="5202" y="293207"/>
                </a:lnTo>
                <a:lnTo>
                  <a:pt x="3360" y="292592"/>
                </a:lnTo>
                <a:lnTo>
                  <a:pt x="2132" y="291228"/>
                </a:lnTo>
                <a:lnTo>
                  <a:pt x="1314" y="289367"/>
                </a:lnTo>
                <a:lnTo>
                  <a:pt x="0" y="284087"/>
                </a:lnTo>
                <a:lnTo>
                  <a:pt x="686" y="283654"/>
                </a:lnTo>
                <a:lnTo>
                  <a:pt x="6821" y="2827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05"/>
          <p:cNvSpPr/>
          <p:nvPr/>
        </p:nvSpPr>
        <p:spPr>
          <a:xfrm>
            <a:off x="3021806" y="3266122"/>
            <a:ext cx="14288" cy="308611"/>
          </a:xfrm>
          <a:custGeom>
            <a:avLst/>
            <a:gdLst/>
            <a:ahLst/>
            <a:cxnLst/>
            <a:rect l="0" t="0" r="0" b="0"/>
            <a:pathLst>
              <a:path w="14288" h="308611">
                <a:moveTo>
                  <a:pt x="0" y="0"/>
                </a:moveTo>
                <a:lnTo>
                  <a:pt x="0" y="36248"/>
                </a:lnTo>
                <a:lnTo>
                  <a:pt x="794" y="40358"/>
                </a:lnTo>
                <a:lnTo>
                  <a:pt x="2117" y="45003"/>
                </a:lnTo>
                <a:lnTo>
                  <a:pt x="3792" y="50005"/>
                </a:lnTo>
                <a:lnTo>
                  <a:pt x="4910" y="55244"/>
                </a:lnTo>
                <a:lnTo>
                  <a:pt x="5654" y="60642"/>
                </a:lnTo>
                <a:lnTo>
                  <a:pt x="6151" y="66145"/>
                </a:lnTo>
                <a:lnTo>
                  <a:pt x="6482" y="71719"/>
                </a:lnTo>
                <a:lnTo>
                  <a:pt x="6702" y="77340"/>
                </a:lnTo>
                <a:lnTo>
                  <a:pt x="6948" y="89619"/>
                </a:lnTo>
                <a:lnTo>
                  <a:pt x="7136" y="147076"/>
                </a:lnTo>
                <a:lnTo>
                  <a:pt x="7932" y="154249"/>
                </a:lnTo>
                <a:lnTo>
                  <a:pt x="9257" y="160935"/>
                </a:lnTo>
                <a:lnTo>
                  <a:pt x="10934" y="167297"/>
                </a:lnTo>
                <a:lnTo>
                  <a:pt x="12052" y="173444"/>
                </a:lnTo>
                <a:lnTo>
                  <a:pt x="12797" y="179447"/>
                </a:lnTo>
                <a:lnTo>
                  <a:pt x="13294" y="185354"/>
                </a:lnTo>
                <a:lnTo>
                  <a:pt x="13625" y="192150"/>
                </a:lnTo>
                <a:lnTo>
                  <a:pt x="13993" y="207320"/>
                </a:lnTo>
                <a:lnTo>
                  <a:pt x="14229" y="227607"/>
                </a:lnTo>
                <a:lnTo>
                  <a:pt x="14287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06"/>
          <p:cNvSpPr/>
          <p:nvPr/>
        </p:nvSpPr>
        <p:spPr>
          <a:xfrm>
            <a:off x="3131990" y="3523297"/>
            <a:ext cx="39836" cy="25719"/>
          </a:xfrm>
          <a:custGeom>
            <a:avLst/>
            <a:gdLst/>
            <a:ahLst/>
            <a:cxnLst/>
            <a:rect l="0" t="0" r="0" b="0"/>
            <a:pathLst>
              <a:path w="39836" h="25719">
                <a:moveTo>
                  <a:pt x="4116" y="25718"/>
                </a:moveTo>
                <a:lnTo>
                  <a:pt x="0" y="25718"/>
                </a:lnTo>
                <a:lnTo>
                  <a:pt x="1758" y="25718"/>
                </a:lnTo>
                <a:lnTo>
                  <a:pt x="2544" y="24765"/>
                </a:lnTo>
                <a:lnTo>
                  <a:pt x="3068" y="23178"/>
                </a:lnTo>
                <a:lnTo>
                  <a:pt x="3417" y="21167"/>
                </a:lnTo>
                <a:lnTo>
                  <a:pt x="4444" y="19826"/>
                </a:lnTo>
                <a:lnTo>
                  <a:pt x="5922" y="18932"/>
                </a:lnTo>
                <a:lnTo>
                  <a:pt x="7701" y="18337"/>
                </a:lnTo>
                <a:lnTo>
                  <a:pt x="9681" y="16987"/>
                </a:lnTo>
                <a:lnTo>
                  <a:pt x="11795" y="15135"/>
                </a:lnTo>
                <a:lnTo>
                  <a:pt x="13998" y="12947"/>
                </a:lnTo>
                <a:lnTo>
                  <a:pt x="16260" y="11489"/>
                </a:lnTo>
                <a:lnTo>
                  <a:pt x="18562" y="10517"/>
                </a:lnTo>
                <a:lnTo>
                  <a:pt x="20891" y="9869"/>
                </a:lnTo>
                <a:lnTo>
                  <a:pt x="24030" y="9437"/>
                </a:lnTo>
                <a:lnTo>
                  <a:pt x="27711" y="9149"/>
                </a:lnTo>
                <a:lnTo>
                  <a:pt x="31752" y="8957"/>
                </a:lnTo>
                <a:lnTo>
                  <a:pt x="34446" y="7876"/>
                </a:lnTo>
                <a:lnTo>
                  <a:pt x="36242" y="6203"/>
                </a:lnTo>
                <a:lnTo>
                  <a:pt x="3983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07"/>
          <p:cNvSpPr/>
          <p:nvPr/>
        </p:nvSpPr>
        <p:spPr>
          <a:xfrm>
            <a:off x="3236118" y="3300425"/>
            <a:ext cx="214314" cy="222862"/>
          </a:xfrm>
          <a:custGeom>
            <a:avLst/>
            <a:gdLst/>
            <a:ahLst/>
            <a:cxnLst/>
            <a:rect l="0" t="0" r="0" b="0"/>
            <a:pathLst>
              <a:path w="214314" h="222862">
                <a:moveTo>
                  <a:pt x="0" y="42850"/>
                </a:moveTo>
                <a:lnTo>
                  <a:pt x="12302" y="28088"/>
                </a:lnTo>
                <a:lnTo>
                  <a:pt x="17638" y="24224"/>
                </a:lnTo>
                <a:lnTo>
                  <a:pt x="25302" y="19332"/>
                </a:lnTo>
                <a:lnTo>
                  <a:pt x="47821" y="5616"/>
                </a:lnTo>
                <a:lnTo>
                  <a:pt x="52518" y="3740"/>
                </a:lnTo>
                <a:lnTo>
                  <a:pt x="57237" y="2489"/>
                </a:lnTo>
                <a:lnTo>
                  <a:pt x="61971" y="1655"/>
                </a:lnTo>
                <a:lnTo>
                  <a:pt x="65921" y="1099"/>
                </a:lnTo>
                <a:lnTo>
                  <a:pt x="72425" y="482"/>
                </a:lnTo>
                <a:lnTo>
                  <a:pt x="76065" y="317"/>
                </a:lnTo>
                <a:lnTo>
                  <a:pt x="87978" y="85"/>
                </a:lnTo>
                <a:lnTo>
                  <a:pt x="102063" y="0"/>
                </a:lnTo>
                <a:lnTo>
                  <a:pt x="104555" y="949"/>
                </a:lnTo>
                <a:lnTo>
                  <a:pt x="109440" y="4542"/>
                </a:lnTo>
                <a:lnTo>
                  <a:pt x="111060" y="6833"/>
                </a:lnTo>
                <a:lnTo>
                  <a:pt x="112140" y="9314"/>
                </a:lnTo>
                <a:lnTo>
                  <a:pt x="112860" y="11920"/>
                </a:lnTo>
                <a:lnTo>
                  <a:pt x="115777" y="17356"/>
                </a:lnTo>
                <a:lnTo>
                  <a:pt x="117666" y="20139"/>
                </a:lnTo>
                <a:lnTo>
                  <a:pt x="118925" y="22946"/>
                </a:lnTo>
                <a:lnTo>
                  <a:pt x="120325" y="28607"/>
                </a:lnTo>
                <a:lnTo>
                  <a:pt x="120698" y="32402"/>
                </a:lnTo>
                <a:lnTo>
                  <a:pt x="120946" y="36837"/>
                </a:lnTo>
                <a:lnTo>
                  <a:pt x="121113" y="41698"/>
                </a:lnTo>
                <a:lnTo>
                  <a:pt x="120429" y="45892"/>
                </a:lnTo>
                <a:lnTo>
                  <a:pt x="119180" y="49641"/>
                </a:lnTo>
                <a:lnTo>
                  <a:pt x="117554" y="53092"/>
                </a:lnTo>
                <a:lnTo>
                  <a:pt x="113630" y="62007"/>
                </a:lnTo>
                <a:lnTo>
                  <a:pt x="90476" y="117179"/>
                </a:lnTo>
                <a:lnTo>
                  <a:pt x="87305" y="121930"/>
                </a:lnTo>
                <a:lnTo>
                  <a:pt x="83604" y="126050"/>
                </a:lnTo>
                <a:lnTo>
                  <a:pt x="79548" y="129749"/>
                </a:lnTo>
                <a:lnTo>
                  <a:pt x="76051" y="134120"/>
                </a:lnTo>
                <a:lnTo>
                  <a:pt x="72926" y="138939"/>
                </a:lnTo>
                <a:lnTo>
                  <a:pt x="70049" y="144057"/>
                </a:lnTo>
                <a:lnTo>
                  <a:pt x="66543" y="148421"/>
                </a:lnTo>
                <a:lnTo>
                  <a:pt x="62618" y="152283"/>
                </a:lnTo>
                <a:lnTo>
                  <a:pt x="58415" y="155810"/>
                </a:lnTo>
                <a:lnTo>
                  <a:pt x="55612" y="162924"/>
                </a:lnTo>
                <a:lnTo>
                  <a:pt x="53743" y="172430"/>
                </a:lnTo>
                <a:lnTo>
                  <a:pt x="52498" y="183529"/>
                </a:lnTo>
                <a:lnTo>
                  <a:pt x="51667" y="191881"/>
                </a:lnTo>
                <a:lnTo>
                  <a:pt x="51114" y="198401"/>
                </a:lnTo>
                <a:lnTo>
                  <a:pt x="50225" y="211159"/>
                </a:lnTo>
                <a:lnTo>
                  <a:pt x="50946" y="213158"/>
                </a:lnTo>
                <a:lnTo>
                  <a:pt x="53864" y="217920"/>
                </a:lnTo>
                <a:lnTo>
                  <a:pt x="55753" y="219571"/>
                </a:lnTo>
                <a:lnTo>
                  <a:pt x="59969" y="221405"/>
                </a:lnTo>
                <a:lnTo>
                  <a:pt x="66605" y="222220"/>
                </a:lnTo>
                <a:lnTo>
                  <a:pt x="74052" y="222582"/>
                </a:lnTo>
                <a:lnTo>
                  <a:pt x="80009" y="222743"/>
                </a:lnTo>
                <a:lnTo>
                  <a:pt x="115053" y="222861"/>
                </a:lnTo>
                <a:lnTo>
                  <a:pt x="121152" y="221912"/>
                </a:lnTo>
                <a:lnTo>
                  <a:pt x="126806" y="220327"/>
                </a:lnTo>
                <a:lnTo>
                  <a:pt x="132162" y="218318"/>
                </a:lnTo>
                <a:lnTo>
                  <a:pt x="137321" y="216978"/>
                </a:lnTo>
                <a:lnTo>
                  <a:pt x="142347" y="216085"/>
                </a:lnTo>
                <a:lnTo>
                  <a:pt x="147286" y="215490"/>
                </a:lnTo>
                <a:lnTo>
                  <a:pt x="152960" y="215093"/>
                </a:lnTo>
                <a:lnTo>
                  <a:pt x="165613" y="214653"/>
                </a:lnTo>
                <a:lnTo>
                  <a:pt x="178541" y="214404"/>
                </a:lnTo>
                <a:lnTo>
                  <a:pt x="182527" y="213417"/>
                </a:lnTo>
                <a:lnTo>
                  <a:pt x="186772" y="211806"/>
                </a:lnTo>
                <a:lnTo>
                  <a:pt x="191190" y="209780"/>
                </a:lnTo>
                <a:lnTo>
                  <a:pt x="194929" y="208429"/>
                </a:lnTo>
                <a:lnTo>
                  <a:pt x="201200" y="206928"/>
                </a:lnTo>
                <a:lnTo>
                  <a:pt x="206633" y="203721"/>
                </a:lnTo>
                <a:lnTo>
                  <a:pt x="214313" y="1971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08"/>
          <p:cNvSpPr/>
          <p:nvPr/>
        </p:nvSpPr>
        <p:spPr>
          <a:xfrm>
            <a:off x="3464719" y="3240406"/>
            <a:ext cx="242369" cy="291432"/>
          </a:xfrm>
          <a:custGeom>
            <a:avLst/>
            <a:gdLst/>
            <a:ahLst/>
            <a:cxnLst/>
            <a:rect l="0" t="0" r="0" b="0"/>
            <a:pathLst>
              <a:path w="242369" h="291432">
                <a:moveTo>
                  <a:pt x="171449" y="25716"/>
                </a:moveTo>
                <a:lnTo>
                  <a:pt x="178299" y="25716"/>
                </a:lnTo>
                <a:lnTo>
                  <a:pt x="184718" y="18336"/>
                </a:lnTo>
                <a:lnTo>
                  <a:pt x="184264" y="17938"/>
                </a:lnTo>
                <a:lnTo>
                  <a:pt x="179832" y="17379"/>
                </a:lnTo>
                <a:lnTo>
                  <a:pt x="175704" y="17248"/>
                </a:lnTo>
                <a:lnTo>
                  <a:pt x="169107" y="14650"/>
                </a:lnTo>
                <a:lnTo>
                  <a:pt x="165126" y="12624"/>
                </a:lnTo>
                <a:lnTo>
                  <a:pt x="160884" y="11273"/>
                </a:lnTo>
                <a:lnTo>
                  <a:pt x="156468" y="10373"/>
                </a:lnTo>
                <a:lnTo>
                  <a:pt x="151936" y="9772"/>
                </a:lnTo>
                <a:lnTo>
                  <a:pt x="147329" y="8419"/>
                </a:lnTo>
                <a:lnTo>
                  <a:pt x="142669" y="6565"/>
                </a:lnTo>
                <a:lnTo>
                  <a:pt x="137975" y="4376"/>
                </a:lnTo>
                <a:lnTo>
                  <a:pt x="132464" y="2917"/>
                </a:lnTo>
                <a:lnTo>
                  <a:pt x="126409" y="1944"/>
                </a:lnTo>
                <a:lnTo>
                  <a:pt x="119992" y="1296"/>
                </a:lnTo>
                <a:lnTo>
                  <a:pt x="114125" y="863"/>
                </a:lnTo>
                <a:lnTo>
                  <a:pt x="103374" y="383"/>
                </a:lnTo>
                <a:lnTo>
                  <a:pt x="84331" y="75"/>
                </a:lnTo>
                <a:lnTo>
                  <a:pt x="46298" y="0"/>
                </a:lnTo>
                <a:lnTo>
                  <a:pt x="45152" y="952"/>
                </a:lnTo>
                <a:lnTo>
                  <a:pt x="44389" y="2539"/>
                </a:lnTo>
                <a:lnTo>
                  <a:pt x="43880" y="4550"/>
                </a:lnTo>
                <a:lnTo>
                  <a:pt x="42747" y="5891"/>
                </a:lnTo>
                <a:lnTo>
                  <a:pt x="41198" y="6784"/>
                </a:lnTo>
                <a:lnTo>
                  <a:pt x="39371" y="7380"/>
                </a:lnTo>
                <a:lnTo>
                  <a:pt x="38154" y="8729"/>
                </a:lnTo>
                <a:lnTo>
                  <a:pt x="37342" y="10582"/>
                </a:lnTo>
                <a:lnTo>
                  <a:pt x="36440" y="15180"/>
                </a:lnTo>
                <a:lnTo>
                  <a:pt x="35932" y="23124"/>
                </a:lnTo>
                <a:lnTo>
                  <a:pt x="35782" y="31510"/>
                </a:lnTo>
                <a:lnTo>
                  <a:pt x="35727" y="45729"/>
                </a:lnTo>
                <a:lnTo>
                  <a:pt x="33605" y="53978"/>
                </a:lnTo>
                <a:lnTo>
                  <a:pt x="30016" y="63042"/>
                </a:lnTo>
                <a:lnTo>
                  <a:pt x="25776" y="70246"/>
                </a:lnTo>
                <a:lnTo>
                  <a:pt x="23362" y="76622"/>
                </a:lnTo>
                <a:lnTo>
                  <a:pt x="21495" y="83584"/>
                </a:lnTo>
                <a:lnTo>
                  <a:pt x="19886" y="88107"/>
                </a:lnTo>
                <a:lnTo>
                  <a:pt x="18019" y="93028"/>
                </a:lnTo>
                <a:lnTo>
                  <a:pt x="13829" y="101035"/>
                </a:lnTo>
                <a:lnTo>
                  <a:pt x="11600" y="104504"/>
                </a:lnTo>
                <a:lnTo>
                  <a:pt x="9321" y="106816"/>
                </a:lnTo>
                <a:lnTo>
                  <a:pt x="7008" y="108358"/>
                </a:lnTo>
                <a:lnTo>
                  <a:pt x="4671" y="109386"/>
                </a:lnTo>
                <a:lnTo>
                  <a:pt x="3114" y="111023"/>
                </a:lnTo>
                <a:lnTo>
                  <a:pt x="2076" y="113067"/>
                </a:lnTo>
                <a:lnTo>
                  <a:pt x="922" y="117879"/>
                </a:lnTo>
                <a:lnTo>
                  <a:pt x="182" y="126189"/>
                </a:lnTo>
                <a:lnTo>
                  <a:pt x="0" y="128574"/>
                </a:lnTo>
                <a:lnTo>
                  <a:pt x="14433" y="128586"/>
                </a:lnTo>
                <a:lnTo>
                  <a:pt x="18354" y="127634"/>
                </a:lnTo>
                <a:lnTo>
                  <a:pt x="22554" y="126046"/>
                </a:lnTo>
                <a:lnTo>
                  <a:pt x="26942" y="124035"/>
                </a:lnTo>
                <a:lnTo>
                  <a:pt x="31455" y="122695"/>
                </a:lnTo>
                <a:lnTo>
                  <a:pt x="36051" y="121801"/>
                </a:lnTo>
                <a:lnTo>
                  <a:pt x="40703" y="121205"/>
                </a:lnTo>
                <a:lnTo>
                  <a:pt x="46184" y="120808"/>
                </a:lnTo>
                <a:lnTo>
                  <a:pt x="58626" y="120367"/>
                </a:lnTo>
                <a:lnTo>
                  <a:pt x="64484" y="119297"/>
                </a:lnTo>
                <a:lnTo>
                  <a:pt x="69976" y="117631"/>
                </a:lnTo>
                <a:lnTo>
                  <a:pt x="75226" y="115567"/>
                </a:lnTo>
                <a:lnTo>
                  <a:pt x="81106" y="114192"/>
                </a:lnTo>
                <a:lnTo>
                  <a:pt x="87408" y="113275"/>
                </a:lnTo>
                <a:lnTo>
                  <a:pt x="93991" y="112664"/>
                </a:lnTo>
                <a:lnTo>
                  <a:pt x="99966" y="113209"/>
                </a:lnTo>
                <a:lnTo>
                  <a:pt x="105538" y="114525"/>
                </a:lnTo>
                <a:lnTo>
                  <a:pt x="110839" y="116354"/>
                </a:lnTo>
                <a:lnTo>
                  <a:pt x="116755" y="117574"/>
                </a:lnTo>
                <a:lnTo>
                  <a:pt x="123080" y="118387"/>
                </a:lnTo>
                <a:lnTo>
                  <a:pt x="129679" y="118930"/>
                </a:lnTo>
                <a:lnTo>
                  <a:pt x="135665" y="120243"/>
                </a:lnTo>
                <a:lnTo>
                  <a:pt x="141243" y="122072"/>
                </a:lnTo>
                <a:lnTo>
                  <a:pt x="186060" y="140137"/>
                </a:lnTo>
                <a:lnTo>
                  <a:pt x="192302" y="142954"/>
                </a:lnTo>
                <a:lnTo>
                  <a:pt x="198052" y="145785"/>
                </a:lnTo>
                <a:lnTo>
                  <a:pt x="203471" y="148624"/>
                </a:lnTo>
                <a:lnTo>
                  <a:pt x="207879" y="152422"/>
                </a:lnTo>
                <a:lnTo>
                  <a:pt x="211610" y="156860"/>
                </a:lnTo>
                <a:lnTo>
                  <a:pt x="218668" y="165917"/>
                </a:lnTo>
                <a:lnTo>
                  <a:pt x="222772" y="169666"/>
                </a:lnTo>
                <a:lnTo>
                  <a:pt x="227096" y="173118"/>
                </a:lnTo>
                <a:lnTo>
                  <a:pt x="234016" y="182033"/>
                </a:lnTo>
                <a:lnTo>
                  <a:pt x="236973" y="187077"/>
                </a:lnTo>
                <a:lnTo>
                  <a:pt x="238944" y="192345"/>
                </a:lnTo>
                <a:lnTo>
                  <a:pt x="240259" y="197762"/>
                </a:lnTo>
                <a:lnTo>
                  <a:pt x="241135" y="203278"/>
                </a:lnTo>
                <a:lnTo>
                  <a:pt x="241719" y="208861"/>
                </a:lnTo>
                <a:lnTo>
                  <a:pt x="242108" y="214488"/>
                </a:lnTo>
                <a:lnTo>
                  <a:pt x="242368" y="220144"/>
                </a:lnTo>
                <a:lnTo>
                  <a:pt x="241747" y="224867"/>
                </a:lnTo>
                <a:lnTo>
                  <a:pt x="238940" y="232656"/>
                </a:lnTo>
                <a:lnTo>
                  <a:pt x="236287" y="237018"/>
                </a:lnTo>
                <a:lnTo>
                  <a:pt x="232931" y="241832"/>
                </a:lnTo>
                <a:lnTo>
                  <a:pt x="225762" y="251308"/>
                </a:lnTo>
                <a:lnTo>
                  <a:pt x="219930" y="258694"/>
                </a:lnTo>
                <a:lnTo>
                  <a:pt x="212576" y="265152"/>
                </a:lnTo>
                <a:lnTo>
                  <a:pt x="208392" y="268208"/>
                </a:lnTo>
                <a:lnTo>
                  <a:pt x="203221" y="271197"/>
                </a:lnTo>
                <a:lnTo>
                  <a:pt x="197393" y="274143"/>
                </a:lnTo>
                <a:lnTo>
                  <a:pt x="191127" y="277059"/>
                </a:lnTo>
                <a:lnTo>
                  <a:pt x="185361" y="279003"/>
                </a:lnTo>
                <a:lnTo>
                  <a:pt x="179930" y="280299"/>
                </a:lnTo>
                <a:lnTo>
                  <a:pt x="174722" y="281163"/>
                </a:lnTo>
                <a:lnTo>
                  <a:pt x="168868" y="281739"/>
                </a:lnTo>
                <a:lnTo>
                  <a:pt x="162585" y="282123"/>
                </a:lnTo>
                <a:lnTo>
                  <a:pt x="156015" y="282379"/>
                </a:lnTo>
                <a:lnTo>
                  <a:pt x="150047" y="283502"/>
                </a:lnTo>
                <a:lnTo>
                  <a:pt x="144481" y="285203"/>
                </a:lnTo>
                <a:lnTo>
                  <a:pt x="139183" y="287291"/>
                </a:lnTo>
                <a:lnTo>
                  <a:pt x="133270" y="288682"/>
                </a:lnTo>
                <a:lnTo>
                  <a:pt x="126947" y="289609"/>
                </a:lnTo>
                <a:lnTo>
                  <a:pt x="115157" y="290639"/>
                </a:lnTo>
                <a:lnTo>
                  <a:pt x="107273" y="291097"/>
                </a:lnTo>
                <a:lnTo>
                  <a:pt x="99006" y="291301"/>
                </a:lnTo>
                <a:lnTo>
                  <a:pt x="80763" y="291431"/>
                </a:lnTo>
                <a:lnTo>
                  <a:pt x="76067" y="289538"/>
                </a:lnTo>
                <a:lnTo>
                  <a:pt x="71348" y="286370"/>
                </a:lnTo>
                <a:lnTo>
                  <a:pt x="57149" y="2743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09"/>
          <p:cNvSpPr/>
          <p:nvPr/>
        </p:nvSpPr>
        <p:spPr>
          <a:xfrm>
            <a:off x="1729896" y="3771900"/>
            <a:ext cx="227492" cy="137160"/>
          </a:xfrm>
          <a:custGeom>
            <a:avLst/>
            <a:gdLst/>
            <a:ahLst/>
            <a:cxnLst/>
            <a:rect l="0" t="0" r="0" b="0"/>
            <a:pathLst>
              <a:path w="227492" h="137160">
                <a:moveTo>
                  <a:pt x="41754" y="0"/>
                </a:moveTo>
                <a:lnTo>
                  <a:pt x="41754" y="4550"/>
                </a:lnTo>
                <a:lnTo>
                  <a:pt x="40960" y="6844"/>
                </a:lnTo>
                <a:lnTo>
                  <a:pt x="39637" y="9325"/>
                </a:lnTo>
                <a:lnTo>
                  <a:pt x="37961" y="11931"/>
                </a:lnTo>
                <a:lnTo>
                  <a:pt x="36844" y="14621"/>
                </a:lnTo>
                <a:lnTo>
                  <a:pt x="36099" y="17368"/>
                </a:lnTo>
                <a:lnTo>
                  <a:pt x="35603" y="20151"/>
                </a:lnTo>
                <a:lnTo>
                  <a:pt x="35272" y="23911"/>
                </a:lnTo>
                <a:lnTo>
                  <a:pt x="35051" y="28323"/>
                </a:lnTo>
                <a:lnTo>
                  <a:pt x="34904" y="33170"/>
                </a:lnTo>
                <a:lnTo>
                  <a:pt x="34012" y="37353"/>
                </a:lnTo>
                <a:lnTo>
                  <a:pt x="32624" y="41094"/>
                </a:lnTo>
                <a:lnTo>
                  <a:pt x="30905" y="44541"/>
                </a:lnTo>
                <a:lnTo>
                  <a:pt x="29759" y="47792"/>
                </a:lnTo>
                <a:lnTo>
                  <a:pt x="28995" y="50911"/>
                </a:lnTo>
                <a:lnTo>
                  <a:pt x="28485" y="53943"/>
                </a:lnTo>
                <a:lnTo>
                  <a:pt x="27351" y="56917"/>
                </a:lnTo>
                <a:lnTo>
                  <a:pt x="25802" y="59852"/>
                </a:lnTo>
                <a:lnTo>
                  <a:pt x="23976" y="62762"/>
                </a:lnTo>
                <a:lnTo>
                  <a:pt x="22758" y="66606"/>
                </a:lnTo>
                <a:lnTo>
                  <a:pt x="21946" y="71074"/>
                </a:lnTo>
                <a:lnTo>
                  <a:pt x="21405" y="75957"/>
                </a:lnTo>
                <a:lnTo>
                  <a:pt x="20250" y="80166"/>
                </a:lnTo>
                <a:lnTo>
                  <a:pt x="18687" y="83924"/>
                </a:lnTo>
                <a:lnTo>
                  <a:pt x="16851" y="87382"/>
                </a:lnTo>
                <a:lnTo>
                  <a:pt x="14833" y="90639"/>
                </a:lnTo>
                <a:lnTo>
                  <a:pt x="12694" y="93764"/>
                </a:lnTo>
                <a:lnTo>
                  <a:pt x="10474" y="96799"/>
                </a:lnTo>
                <a:lnTo>
                  <a:pt x="8994" y="99775"/>
                </a:lnTo>
                <a:lnTo>
                  <a:pt x="8008" y="102712"/>
                </a:lnTo>
                <a:lnTo>
                  <a:pt x="7350" y="105622"/>
                </a:lnTo>
                <a:lnTo>
                  <a:pt x="6118" y="108515"/>
                </a:lnTo>
                <a:lnTo>
                  <a:pt x="4503" y="111395"/>
                </a:lnTo>
                <a:lnTo>
                  <a:pt x="2632" y="114269"/>
                </a:lnTo>
                <a:lnTo>
                  <a:pt x="1385" y="118089"/>
                </a:lnTo>
                <a:lnTo>
                  <a:pt x="554" y="122541"/>
                </a:lnTo>
                <a:lnTo>
                  <a:pt x="0" y="127414"/>
                </a:lnTo>
                <a:lnTo>
                  <a:pt x="424" y="130663"/>
                </a:lnTo>
                <a:lnTo>
                  <a:pt x="1501" y="132828"/>
                </a:lnTo>
                <a:lnTo>
                  <a:pt x="5139" y="136304"/>
                </a:lnTo>
                <a:lnTo>
                  <a:pt x="9870" y="136780"/>
                </a:lnTo>
                <a:lnTo>
                  <a:pt x="19342" y="137047"/>
                </a:lnTo>
                <a:lnTo>
                  <a:pt x="75123" y="137159"/>
                </a:lnTo>
                <a:lnTo>
                  <a:pt x="79875" y="136207"/>
                </a:lnTo>
                <a:lnTo>
                  <a:pt x="84630" y="134620"/>
                </a:lnTo>
                <a:lnTo>
                  <a:pt x="89388" y="132609"/>
                </a:lnTo>
                <a:lnTo>
                  <a:pt x="94941" y="131268"/>
                </a:lnTo>
                <a:lnTo>
                  <a:pt x="101024" y="130375"/>
                </a:lnTo>
                <a:lnTo>
                  <a:pt x="107461" y="129779"/>
                </a:lnTo>
                <a:lnTo>
                  <a:pt x="113340" y="129382"/>
                </a:lnTo>
                <a:lnTo>
                  <a:pt x="124105" y="128940"/>
                </a:lnTo>
                <a:lnTo>
                  <a:pt x="155944" y="128618"/>
                </a:lnTo>
                <a:lnTo>
                  <a:pt x="227491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10"/>
          <p:cNvSpPr/>
          <p:nvPr/>
        </p:nvSpPr>
        <p:spPr>
          <a:xfrm>
            <a:off x="1886039" y="3764528"/>
            <a:ext cx="28487" cy="358845"/>
          </a:xfrm>
          <a:custGeom>
            <a:avLst/>
            <a:gdLst/>
            <a:ahLst/>
            <a:cxnLst/>
            <a:rect l="0" t="0" r="0" b="0"/>
            <a:pathLst>
              <a:path w="28487" h="358845">
                <a:moveTo>
                  <a:pt x="28486" y="15944"/>
                </a:moveTo>
                <a:lnTo>
                  <a:pt x="28486" y="11393"/>
                </a:lnTo>
                <a:lnTo>
                  <a:pt x="27692" y="10052"/>
                </a:lnTo>
                <a:lnTo>
                  <a:pt x="26369" y="9159"/>
                </a:lnTo>
                <a:lnTo>
                  <a:pt x="21636" y="7476"/>
                </a:lnTo>
                <a:lnTo>
                  <a:pt x="21368" y="0"/>
                </a:lnTo>
                <a:lnTo>
                  <a:pt x="21344" y="6285"/>
                </a:lnTo>
                <a:lnTo>
                  <a:pt x="20550" y="7600"/>
                </a:lnTo>
                <a:lnTo>
                  <a:pt x="19226" y="9429"/>
                </a:lnTo>
                <a:lnTo>
                  <a:pt x="17550" y="11601"/>
                </a:lnTo>
                <a:lnTo>
                  <a:pt x="16433" y="14001"/>
                </a:lnTo>
                <a:lnTo>
                  <a:pt x="15688" y="16554"/>
                </a:lnTo>
                <a:lnTo>
                  <a:pt x="14860" y="22883"/>
                </a:lnTo>
                <a:lnTo>
                  <a:pt x="14492" y="32045"/>
                </a:lnTo>
                <a:lnTo>
                  <a:pt x="15188" y="37156"/>
                </a:lnTo>
                <a:lnTo>
                  <a:pt x="16445" y="42468"/>
                </a:lnTo>
                <a:lnTo>
                  <a:pt x="18078" y="47914"/>
                </a:lnTo>
                <a:lnTo>
                  <a:pt x="19166" y="53450"/>
                </a:lnTo>
                <a:lnTo>
                  <a:pt x="19891" y="59045"/>
                </a:lnTo>
                <a:lnTo>
                  <a:pt x="20375" y="64681"/>
                </a:lnTo>
                <a:lnTo>
                  <a:pt x="20697" y="70343"/>
                </a:lnTo>
                <a:lnTo>
                  <a:pt x="20912" y="76023"/>
                </a:lnTo>
                <a:lnTo>
                  <a:pt x="21151" y="87413"/>
                </a:lnTo>
                <a:lnTo>
                  <a:pt x="21257" y="98826"/>
                </a:lnTo>
                <a:lnTo>
                  <a:pt x="20492" y="105488"/>
                </a:lnTo>
                <a:lnTo>
                  <a:pt x="19187" y="112788"/>
                </a:lnTo>
                <a:lnTo>
                  <a:pt x="17524" y="120511"/>
                </a:lnTo>
                <a:lnTo>
                  <a:pt x="16416" y="128518"/>
                </a:lnTo>
                <a:lnTo>
                  <a:pt x="15676" y="136714"/>
                </a:lnTo>
                <a:lnTo>
                  <a:pt x="15184" y="145035"/>
                </a:lnTo>
                <a:lnTo>
                  <a:pt x="14855" y="152487"/>
                </a:lnTo>
                <a:lnTo>
                  <a:pt x="14490" y="165847"/>
                </a:lnTo>
                <a:lnTo>
                  <a:pt x="12211" y="198455"/>
                </a:lnTo>
                <a:lnTo>
                  <a:pt x="9346" y="237078"/>
                </a:lnTo>
                <a:lnTo>
                  <a:pt x="8073" y="260593"/>
                </a:lnTo>
                <a:lnTo>
                  <a:pt x="7507" y="277395"/>
                </a:lnTo>
                <a:lnTo>
                  <a:pt x="7356" y="284542"/>
                </a:lnTo>
                <a:lnTo>
                  <a:pt x="6462" y="290259"/>
                </a:lnTo>
                <a:lnTo>
                  <a:pt x="5072" y="295024"/>
                </a:lnTo>
                <a:lnTo>
                  <a:pt x="3352" y="299152"/>
                </a:lnTo>
                <a:lnTo>
                  <a:pt x="2204" y="303809"/>
                </a:lnTo>
                <a:lnTo>
                  <a:pt x="1440" y="308819"/>
                </a:lnTo>
                <a:lnTo>
                  <a:pt x="590" y="318513"/>
                </a:lnTo>
                <a:lnTo>
                  <a:pt x="112" y="329326"/>
                </a:lnTo>
                <a:lnTo>
                  <a:pt x="0" y="335565"/>
                </a:lnTo>
                <a:lnTo>
                  <a:pt x="764" y="338562"/>
                </a:lnTo>
                <a:lnTo>
                  <a:pt x="2067" y="341513"/>
                </a:lnTo>
                <a:lnTo>
                  <a:pt x="3730" y="344432"/>
                </a:lnTo>
                <a:lnTo>
                  <a:pt x="4838" y="347331"/>
                </a:lnTo>
                <a:lnTo>
                  <a:pt x="5577" y="350216"/>
                </a:lnTo>
                <a:lnTo>
                  <a:pt x="7052" y="358831"/>
                </a:lnTo>
                <a:lnTo>
                  <a:pt x="7054" y="358844"/>
                </a:lnTo>
                <a:lnTo>
                  <a:pt x="14198" y="3502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11"/>
          <p:cNvSpPr/>
          <p:nvPr/>
        </p:nvSpPr>
        <p:spPr>
          <a:xfrm>
            <a:off x="2932261" y="4089082"/>
            <a:ext cx="53446" cy="17147"/>
          </a:xfrm>
          <a:custGeom>
            <a:avLst/>
            <a:gdLst/>
            <a:ahLst/>
            <a:cxnLst/>
            <a:rect l="0" t="0" r="0" b="0"/>
            <a:pathLst>
              <a:path w="53446" h="17147">
                <a:moveTo>
                  <a:pt x="39539" y="8573"/>
                </a:moveTo>
                <a:lnTo>
                  <a:pt x="53445" y="8573"/>
                </a:lnTo>
                <a:lnTo>
                  <a:pt x="52778" y="9525"/>
                </a:lnTo>
                <a:lnTo>
                  <a:pt x="51540" y="11113"/>
                </a:lnTo>
                <a:lnTo>
                  <a:pt x="47642" y="15954"/>
                </a:lnTo>
                <a:lnTo>
                  <a:pt x="46528" y="16351"/>
                </a:lnTo>
                <a:lnTo>
                  <a:pt x="44992" y="16616"/>
                </a:lnTo>
                <a:lnTo>
                  <a:pt x="43174" y="16792"/>
                </a:lnTo>
                <a:lnTo>
                  <a:pt x="41169" y="16910"/>
                </a:lnTo>
                <a:lnTo>
                  <a:pt x="36824" y="17041"/>
                </a:lnTo>
                <a:lnTo>
                  <a:pt x="0" y="17145"/>
                </a:lnTo>
                <a:lnTo>
                  <a:pt x="3160" y="17146"/>
                </a:lnTo>
                <a:lnTo>
                  <a:pt x="4174" y="16193"/>
                </a:lnTo>
                <a:lnTo>
                  <a:pt x="5643" y="14605"/>
                </a:lnTo>
                <a:lnTo>
                  <a:pt x="7417" y="12595"/>
                </a:lnTo>
                <a:lnTo>
                  <a:pt x="9393" y="11254"/>
                </a:lnTo>
                <a:lnTo>
                  <a:pt x="11504" y="10360"/>
                </a:lnTo>
                <a:lnTo>
                  <a:pt x="13705" y="9765"/>
                </a:lnTo>
                <a:lnTo>
                  <a:pt x="16760" y="9367"/>
                </a:lnTo>
                <a:lnTo>
                  <a:pt x="20384" y="9103"/>
                </a:lnTo>
                <a:lnTo>
                  <a:pt x="24388" y="8926"/>
                </a:lnTo>
                <a:lnTo>
                  <a:pt x="27057" y="7856"/>
                </a:lnTo>
                <a:lnTo>
                  <a:pt x="28836" y="6190"/>
                </a:lnTo>
                <a:lnTo>
                  <a:pt x="30023" y="4127"/>
                </a:lnTo>
                <a:lnTo>
                  <a:pt x="31607" y="2751"/>
                </a:lnTo>
                <a:lnTo>
                  <a:pt x="33457" y="1834"/>
                </a:lnTo>
                <a:lnTo>
                  <a:pt x="35484" y="1223"/>
                </a:lnTo>
                <a:lnTo>
                  <a:pt x="37630" y="816"/>
                </a:lnTo>
                <a:lnTo>
                  <a:pt x="39854" y="544"/>
                </a:lnTo>
                <a:lnTo>
                  <a:pt x="466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12"/>
          <p:cNvSpPr/>
          <p:nvPr/>
        </p:nvSpPr>
        <p:spPr>
          <a:xfrm>
            <a:off x="3121963" y="3849053"/>
            <a:ext cx="177002" cy="231458"/>
          </a:xfrm>
          <a:custGeom>
            <a:avLst/>
            <a:gdLst/>
            <a:ahLst/>
            <a:cxnLst/>
            <a:rect l="0" t="0" r="0" b="0"/>
            <a:pathLst>
              <a:path w="177002" h="231458">
                <a:moveTo>
                  <a:pt x="57005" y="0"/>
                </a:moveTo>
                <a:lnTo>
                  <a:pt x="57005" y="7380"/>
                </a:lnTo>
                <a:lnTo>
                  <a:pt x="53213" y="12770"/>
                </a:lnTo>
                <a:lnTo>
                  <a:pt x="49234" y="17740"/>
                </a:lnTo>
                <a:lnTo>
                  <a:pt x="44820" y="24077"/>
                </a:lnTo>
                <a:lnTo>
                  <a:pt x="42532" y="28433"/>
                </a:lnTo>
                <a:lnTo>
                  <a:pt x="40213" y="33243"/>
                </a:lnTo>
                <a:lnTo>
                  <a:pt x="37079" y="38354"/>
                </a:lnTo>
                <a:lnTo>
                  <a:pt x="33402" y="43667"/>
                </a:lnTo>
                <a:lnTo>
                  <a:pt x="29364" y="49113"/>
                </a:lnTo>
                <a:lnTo>
                  <a:pt x="26671" y="54650"/>
                </a:lnTo>
                <a:lnTo>
                  <a:pt x="24876" y="60245"/>
                </a:lnTo>
                <a:lnTo>
                  <a:pt x="23680" y="65881"/>
                </a:lnTo>
                <a:lnTo>
                  <a:pt x="21295" y="71543"/>
                </a:lnTo>
                <a:lnTo>
                  <a:pt x="18117" y="77223"/>
                </a:lnTo>
                <a:lnTo>
                  <a:pt x="14411" y="82914"/>
                </a:lnTo>
                <a:lnTo>
                  <a:pt x="11147" y="88613"/>
                </a:lnTo>
                <a:lnTo>
                  <a:pt x="8176" y="94318"/>
                </a:lnTo>
                <a:lnTo>
                  <a:pt x="5403" y="100026"/>
                </a:lnTo>
                <a:lnTo>
                  <a:pt x="3553" y="105736"/>
                </a:lnTo>
                <a:lnTo>
                  <a:pt x="2321" y="111448"/>
                </a:lnTo>
                <a:lnTo>
                  <a:pt x="1499" y="117161"/>
                </a:lnTo>
                <a:lnTo>
                  <a:pt x="951" y="122875"/>
                </a:lnTo>
                <a:lnTo>
                  <a:pt x="586" y="128589"/>
                </a:lnTo>
                <a:lnTo>
                  <a:pt x="342" y="134303"/>
                </a:lnTo>
                <a:lnTo>
                  <a:pt x="72" y="145733"/>
                </a:lnTo>
                <a:lnTo>
                  <a:pt x="0" y="151447"/>
                </a:lnTo>
                <a:lnTo>
                  <a:pt x="745" y="156209"/>
                </a:lnTo>
                <a:lnTo>
                  <a:pt x="2036" y="160337"/>
                </a:lnTo>
                <a:lnTo>
                  <a:pt x="5587" y="168415"/>
                </a:lnTo>
                <a:lnTo>
                  <a:pt x="9811" y="178356"/>
                </a:lnTo>
                <a:lnTo>
                  <a:pt x="12049" y="182721"/>
                </a:lnTo>
                <a:lnTo>
                  <a:pt x="14334" y="186584"/>
                </a:lnTo>
                <a:lnTo>
                  <a:pt x="16652" y="190111"/>
                </a:lnTo>
                <a:lnTo>
                  <a:pt x="19784" y="193416"/>
                </a:lnTo>
                <a:lnTo>
                  <a:pt x="23460" y="196571"/>
                </a:lnTo>
                <a:lnTo>
                  <a:pt x="27498" y="199627"/>
                </a:lnTo>
                <a:lnTo>
                  <a:pt x="30984" y="202617"/>
                </a:lnTo>
                <a:lnTo>
                  <a:pt x="34101" y="205563"/>
                </a:lnTo>
                <a:lnTo>
                  <a:pt x="36974" y="208479"/>
                </a:lnTo>
                <a:lnTo>
                  <a:pt x="40476" y="211376"/>
                </a:lnTo>
                <a:lnTo>
                  <a:pt x="44398" y="214260"/>
                </a:lnTo>
                <a:lnTo>
                  <a:pt x="48601" y="217135"/>
                </a:lnTo>
                <a:lnTo>
                  <a:pt x="52989" y="219051"/>
                </a:lnTo>
                <a:lnTo>
                  <a:pt x="57503" y="220329"/>
                </a:lnTo>
                <a:lnTo>
                  <a:pt x="62100" y="221181"/>
                </a:lnTo>
                <a:lnTo>
                  <a:pt x="66752" y="222701"/>
                </a:lnTo>
                <a:lnTo>
                  <a:pt x="71440" y="224667"/>
                </a:lnTo>
                <a:lnTo>
                  <a:pt x="76153" y="226930"/>
                </a:lnTo>
                <a:lnTo>
                  <a:pt x="80883" y="228439"/>
                </a:lnTo>
                <a:lnTo>
                  <a:pt x="85624" y="229445"/>
                </a:lnTo>
                <a:lnTo>
                  <a:pt x="90372" y="230116"/>
                </a:lnTo>
                <a:lnTo>
                  <a:pt x="95125" y="229610"/>
                </a:lnTo>
                <a:lnTo>
                  <a:pt x="99881" y="228321"/>
                </a:lnTo>
                <a:lnTo>
                  <a:pt x="104639" y="226509"/>
                </a:lnTo>
                <a:lnTo>
                  <a:pt x="109399" y="225301"/>
                </a:lnTo>
                <a:lnTo>
                  <a:pt x="114159" y="224495"/>
                </a:lnTo>
                <a:lnTo>
                  <a:pt x="118920" y="223958"/>
                </a:lnTo>
                <a:lnTo>
                  <a:pt x="123682" y="222648"/>
                </a:lnTo>
                <a:lnTo>
                  <a:pt x="128444" y="220821"/>
                </a:lnTo>
                <a:lnTo>
                  <a:pt x="133206" y="218652"/>
                </a:lnTo>
                <a:lnTo>
                  <a:pt x="137968" y="216253"/>
                </a:lnTo>
                <a:lnTo>
                  <a:pt x="142731" y="213700"/>
                </a:lnTo>
                <a:lnTo>
                  <a:pt x="147493" y="211047"/>
                </a:lnTo>
                <a:lnTo>
                  <a:pt x="151462" y="208325"/>
                </a:lnTo>
                <a:lnTo>
                  <a:pt x="154901" y="205558"/>
                </a:lnTo>
                <a:lnTo>
                  <a:pt x="157988" y="202761"/>
                </a:lnTo>
                <a:lnTo>
                  <a:pt x="160840" y="199944"/>
                </a:lnTo>
                <a:lnTo>
                  <a:pt x="166125" y="194274"/>
                </a:lnTo>
                <a:lnTo>
                  <a:pt x="168645" y="190476"/>
                </a:lnTo>
                <a:lnTo>
                  <a:pt x="171119" y="186039"/>
                </a:lnTo>
                <a:lnTo>
                  <a:pt x="173563" y="181175"/>
                </a:lnTo>
                <a:lnTo>
                  <a:pt x="175191" y="176981"/>
                </a:lnTo>
                <a:lnTo>
                  <a:pt x="177001" y="169780"/>
                </a:lnTo>
                <a:lnTo>
                  <a:pt x="176690" y="166527"/>
                </a:lnTo>
                <a:lnTo>
                  <a:pt x="175689" y="163405"/>
                </a:lnTo>
                <a:lnTo>
                  <a:pt x="174228" y="160372"/>
                </a:lnTo>
                <a:lnTo>
                  <a:pt x="172460" y="158349"/>
                </a:lnTo>
                <a:lnTo>
                  <a:pt x="170487" y="157001"/>
                </a:lnTo>
                <a:lnTo>
                  <a:pt x="168379" y="156102"/>
                </a:lnTo>
                <a:lnTo>
                  <a:pt x="166973" y="154550"/>
                </a:lnTo>
                <a:lnTo>
                  <a:pt x="166036" y="152563"/>
                </a:lnTo>
                <a:lnTo>
                  <a:pt x="165411" y="150286"/>
                </a:lnTo>
                <a:lnTo>
                  <a:pt x="163407" y="148768"/>
                </a:lnTo>
                <a:lnTo>
                  <a:pt x="160484" y="147756"/>
                </a:lnTo>
                <a:lnTo>
                  <a:pt x="156947" y="147081"/>
                </a:lnTo>
                <a:lnTo>
                  <a:pt x="153002" y="146631"/>
                </a:lnTo>
                <a:lnTo>
                  <a:pt x="148784" y="146332"/>
                </a:lnTo>
                <a:lnTo>
                  <a:pt x="144385" y="146132"/>
                </a:lnTo>
                <a:lnTo>
                  <a:pt x="139865" y="146951"/>
                </a:lnTo>
                <a:lnTo>
                  <a:pt x="135264" y="148450"/>
                </a:lnTo>
                <a:lnTo>
                  <a:pt x="130609" y="150401"/>
                </a:lnTo>
                <a:lnTo>
                  <a:pt x="125918" y="152655"/>
                </a:lnTo>
                <a:lnTo>
                  <a:pt x="121203" y="155110"/>
                </a:lnTo>
                <a:lnTo>
                  <a:pt x="111731" y="160377"/>
                </a:lnTo>
                <a:lnTo>
                  <a:pt x="102230" y="165893"/>
                </a:lnTo>
                <a:lnTo>
                  <a:pt x="96680" y="169650"/>
                </a:lnTo>
                <a:lnTo>
                  <a:pt x="90599" y="174060"/>
                </a:lnTo>
                <a:lnTo>
                  <a:pt x="84163" y="178905"/>
                </a:lnTo>
                <a:lnTo>
                  <a:pt x="75904" y="186897"/>
                </a:lnTo>
                <a:lnTo>
                  <a:pt x="66430" y="196988"/>
                </a:lnTo>
                <a:lnTo>
                  <a:pt x="35574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13"/>
          <p:cNvSpPr/>
          <p:nvPr/>
        </p:nvSpPr>
        <p:spPr>
          <a:xfrm>
            <a:off x="3365754" y="3832016"/>
            <a:ext cx="170403" cy="222742"/>
          </a:xfrm>
          <a:custGeom>
            <a:avLst/>
            <a:gdLst/>
            <a:ahLst/>
            <a:cxnLst/>
            <a:rect l="0" t="0" r="0" b="0"/>
            <a:pathLst>
              <a:path w="170403" h="222742">
                <a:moveTo>
                  <a:pt x="6096" y="42754"/>
                </a:moveTo>
                <a:lnTo>
                  <a:pt x="6096" y="33652"/>
                </a:lnTo>
                <a:lnTo>
                  <a:pt x="6890" y="30971"/>
                </a:lnTo>
                <a:lnTo>
                  <a:pt x="8212" y="29184"/>
                </a:lnTo>
                <a:lnTo>
                  <a:pt x="11799" y="26245"/>
                </a:lnTo>
                <a:lnTo>
                  <a:pt x="16039" y="21764"/>
                </a:lnTo>
                <a:lnTo>
                  <a:pt x="20569" y="16597"/>
                </a:lnTo>
                <a:lnTo>
                  <a:pt x="22888" y="13886"/>
                </a:lnTo>
                <a:lnTo>
                  <a:pt x="25228" y="12079"/>
                </a:lnTo>
                <a:lnTo>
                  <a:pt x="29945" y="10071"/>
                </a:lnTo>
                <a:lnTo>
                  <a:pt x="34687" y="9178"/>
                </a:lnTo>
                <a:lnTo>
                  <a:pt x="37063" y="8940"/>
                </a:lnTo>
                <a:lnTo>
                  <a:pt x="39440" y="7829"/>
                </a:lnTo>
                <a:lnTo>
                  <a:pt x="44199" y="4054"/>
                </a:lnTo>
                <a:lnTo>
                  <a:pt x="48960" y="1741"/>
                </a:lnTo>
                <a:lnTo>
                  <a:pt x="53722" y="714"/>
                </a:lnTo>
                <a:lnTo>
                  <a:pt x="58483" y="257"/>
                </a:lnTo>
                <a:lnTo>
                  <a:pt x="63246" y="54"/>
                </a:lnTo>
                <a:lnTo>
                  <a:pt x="65627" y="0"/>
                </a:lnTo>
                <a:lnTo>
                  <a:pt x="67215" y="916"/>
                </a:lnTo>
                <a:lnTo>
                  <a:pt x="68273" y="2479"/>
                </a:lnTo>
                <a:lnTo>
                  <a:pt x="68978" y="4474"/>
                </a:lnTo>
                <a:lnTo>
                  <a:pt x="71879" y="9231"/>
                </a:lnTo>
                <a:lnTo>
                  <a:pt x="73763" y="11832"/>
                </a:lnTo>
                <a:lnTo>
                  <a:pt x="75020" y="14520"/>
                </a:lnTo>
                <a:lnTo>
                  <a:pt x="76416" y="20045"/>
                </a:lnTo>
                <a:lnTo>
                  <a:pt x="77582" y="21900"/>
                </a:lnTo>
                <a:lnTo>
                  <a:pt x="79153" y="23136"/>
                </a:lnTo>
                <a:lnTo>
                  <a:pt x="80995" y="23960"/>
                </a:lnTo>
                <a:lnTo>
                  <a:pt x="82222" y="26415"/>
                </a:lnTo>
                <a:lnTo>
                  <a:pt x="83040" y="29956"/>
                </a:lnTo>
                <a:lnTo>
                  <a:pt x="83586" y="34222"/>
                </a:lnTo>
                <a:lnTo>
                  <a:pt x="83156" y="38019"/>
                </a:lnTo>
                <a:lnTo>
                  <a:pt x="82075" y="41502"/>
                </a:lnTo>
                <a:lnTo>
                  <a:pt x="80561" y="44777"/>
                </a:lnTo>
                <a:lnTo>
                  <a:pt x="76763" y="53496"/>
                </a:lnTo>
                <a:lnTo>
                  <a:pt x="67856" y="74614"/>
                </a:lnTo>
                <a:lnTo>
                  <a:pt x="65526" y="79235"/>
                </a:lnTo>
                <a:lnTo>
                  <a:pt x="63178" y="83267"/>
                </a:lnTo>
                <a:lnTo>
                  <a:pt x="60820" y="86907"/>
                </a:lnTo>
                <a:lnTo>
                  <a:pt x="59247" y="91239"/>
                </a:lnTo>
                <a:lnTo>
                  <a:pt x="58199" y="96032"/>
                </a:lnTo>
                <a:lnTo>
                  <a:pt x="57500" y="101133"/>
                </a:lnTo>
                <a:lnTo>
                  <a:pt x="55446" y="106438"/>
                </a:lnTo>
                <a:lnTo>
                  <a:pt x="52490" y="111880"/>
                </a:lnTo>
                <a:lnTo>
                  <a:pt x="48932" y="117413"/>
                </a:lnTo>
                <a:lnTo>
                  <a:pt x="45765" y="123007"/>
                </a:lnTo>
                <a:lnTo>
                  <a:pt x="42861" y="128641"/>
                </a:lnTo>
                <a:lnTo>
                  <a:pt x="40131" y="134301"/>
                </a:lnTo>
                <a:lnTo>
                  <a:pt x="34981" y="145672"/>
                </a:lnTo>
                <a:lnTo>
                  <a:pt x="25207" y="168493"/>
                </a:lnTo>
                <a:lnTo>
                  <a:pt x="23599" y="173253"/>
                </a:lnTo>
                <a:lnTo>
                  <a:pt x="22527" y="177378"/>
                </a:lnTo>
                <a:lnTo>
                  <a:pt x="21813" y="181081"/>
                </a:lnTo>
                <a:lnTo>
                  <a:pt x="19749" y="185455"/>
                </a:lnTo>
                <a:lnTo>
                  <a:pt x="16785" y="190275"/>
                </a:lnTo>
                <a:lnTo>
                  <a:pt x="13223" y="195394"/>
                </a:lnTo>
                <a:lnTo>
                  <a:pt x="10847" y="199759"/>
                </a:lnTo>
                <a:lnTo>
                  <a:pt x="9263" y="203621"/>
                </a:lnTo>
                <a:lnTo>
                  <a:pt x="6721" y="212113"/>
                </a:lnTo>
                <a:lnTo>
                  <a:pt x="2489" y="218136"/>
                </a:lnTo>
                <a:lnTo>
                  <a:pt x="0" y="221401"/>
                </a:lnTo>
                <a:lnTo>
                  <a:pt x="444" y="221860"/>
                </a:lnTo>
                <a:lnTo>
                  <a:pt x="3055" y="222369"/>
                </a:lnTo>
                <a:lnTo>
                  <a:pt x="78713" y="222741"/>
                </a:lnTo>
                <a:lnTo>
                  <a:pt x="88639" y="221800"/>
                </a:lnTo>
                <a:lnTo>
                  <a:pt x="98431" y="220221"/>
                </a:lnTo>
                <a:lnTo>
                  <a:pt x="108133" y="218215"/>
                </a:lnTo>
                <a:lnTo>
                  <a:pt x="116190" y="216878"/>
                </a:lnTo>
                <a:lnTo>
                  <a:pt x="123148" y="215987"/>
                </a:lnTo>
                <a:lnTo>
                  <a:pt x="129374" y="215392"/>
                </a:lnTo>
                <a:lnTo>
                  <a:pt x="135113" y="214997"/>
                </a:lnTo>
                <a:lnTo>
                  <a:pt x="145722" y="214556"/>
                </a:lnTo>
                <a:lnTo>
                  <a:pt x="150773" y="213486"/>
                </a:lnTo>
                <a:lnTo>
                  <a:pt x="155729" y="211820"/>
                </a:lnTo>
                <a:lnTo>
                  <a:pt x="170402" y="2056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214"/>
          <p:cNvSpPr/>
          <p:nvPr/>
        </p:nvSpPr>
        <p:spPr>
          <a:xfrm>
            <a:off x="3545175" y="3789045"/>
            <a:ext cx="239144" cy="265351"/>
          </a:xfrm>
          <a:custGeom>
            <a:avLst/>
            <a:gdLst/>
            <a:ahLst/>
            <a:cxnLst/>
            <a:rect l="0" t="0" r="0" b="0"/>
            <a:pathLst>
              <a:path w="239144" h="265351">
                <a:moveTo>
                  <a:pt x="191006" y="34290"/>
                </a:moveTo>
                <a:lnTo>
                  <a:pt x="191006" y="26909"/>
                </a:lnTo>
                <a:lnTo>
                  <a:pt x="187214" y="21519"/>
                </a:lnTo>
                <a:lnTo>
                  <a:pt x="184509" y="20061"/>
                </a:lnTo>
                <a:lnTo>
                  <a:pt x="177271" y="18441"/>
                </a:lnTo>
                <a:lnTo>
                  <a:pt x="173118" y="17056"/>
                </a:lnTo>
                <a:lnTo>
                  <a:pt x="168762" y="15181"/>
                </a:lnTo>
                <a:lnTo>
                  <a:pt x="164271" y="12978"/>
                </a:lnTo>
                <a:lnTo>
                  <a:pt x="158895" y="10557"/>
                </a:lnTo>
                <a:lnTo>
                  <a:pt x="146571" y="5327"/>
                </a:lnTo>
                <a:lnTo>
                  <a:pt x="139158" y="3551"/>
                </a:lnTo>
                <a:lnTo>
                  <a:pt x="131042" y="2367"/>
                </a:lnTo>
                <a:lnTo>
                  <a:pt x="122454" y="1578"/>
                </a:lnTo>
                <a:lnTo>
                  <a:pt x="114348" y="1052"/>
                </a:lnTo>
                <a:lnTo>
                  <a:pt x="98992" y="467"/>
                </a:lnTo>
                <a:lnTo>
                  <a:pt x="64648" y="62"/>
                </a:lnTo>
                <a:lnTo>
                  <a:pt x="26828" y="0"/>
                </a:lnTo>
                <a:lnTo>
                  <a:pt x="26725" y="6844"/>
                </a:lnTo>
                <a:lnTo>
                  <a:pt x="26700" y="70142"/>
                </a:lnTo>
                <a:lnTo>
                  <a:pt x="24318" y="79146"/>
                </a:lnTo>
                <a:lnTo>
                  <a:pt x="20350" y="91817"/>
                </a:lnTo>
                <a:lnTo>
                  <a:pt x="15323" y="106931"/>
                </a:lnTo>
                <a:lnTo>
                  <a:pt x="11178" y="117960"/>
                </a:lnTo>
                <a:lnTo>
                  <a:pt x="7620" y="126265"/>
                </a:lnTo>
                <a:lnTo>
                  <a:pt x="0" y="141887"/>
                </a:lnTo>
                <a:lnTo>
                  <a:pt x="169" y="144121"/>
                </a:lnTo>
                <a:lnTo>
                  <a:pt x="1075" y="146563"/>
                </a:lnTo>
                <a:lnTo>
                  <a:pt x="4440" y="152776"/>
                </a:lnTo>
                <a:lnTo>
                  <a:pt x="5510" y="153285"/>
                </a:lnTo>
                <a:lnTo>
                  <a:pt x="11602" y="154003"/>
                </a:lnTo>
                <a:lnTo>
                  <a:pt x="22314" y="154215"/>
                </a:lnTo>
                <a:lnTo>
                  <a:pt x="63176" y="154301"/>
                </a:lnTo>
                <a:lnTo>
                  <a:pt x="70862" y="155255"/>
                </a:lnTo>
                <a:lnTo>
                  <a:pt x="79160" y="156843"/>
                </a:lnTo>
                <a:lnTo>
                  <a:pt x="87867" y="158855"/>
                </a:lnTo>
                <a:lnTo>
                  <a:pt x="96846" y="160195"/>
                </a:lnTo>
                <a:lnTo>
                  <a:pt x="106008" y="161089"/>
                </a:lnTo>
                <a:lnTo>
                  <a:pt x="115291" y="161685"/>
                </a:lnTo>
                <a:lnTo>
                  <a:pt x="124654" y="163035"/>
                </a:lnTo>
                <a:lnTo>
                  <a:pt x="134071" y="164887"/>
                </a:lnTo>
                <a:lnTo>
                  <a:pt x="143525" y="167075"/>
                </a:lnTo>
                <a:lnTo>
                  <a:pt x="152208" y="169485"/>
                </a:lnTo>
                <a:lnTo>
                  <a:pt x="160379" y="172045"/>
                </a:lnTo>
                <a:lnTo>
                  <a:pt x="168206" y="174704"/>
                </a:lnTo>
                <a:lnTo>
                  <a:pt x="183254" y="180199"/>
                </a:lnTo>
                <a:lnTo>
                  <a:pt x="190601" y="182998"/>
                </a:lnTo>
                <a:lnTo>
                  <a:pt x="197086" y="185816"/>
                </a:lnTo>
                <a:lnTo>
                  <a:pt x="202996" y="188647"/>
                </a:lnTo>
                <a:lnTo>
                  <a:pt x="208525" y="191488"/>
                </a:lnTo>
                <a:lnTo>
                  <a:pt x="218901" y="197183"/>
                </a:lnTo>
                <a:lnTo>
                  <a:pt x="223889" y="200035"/>
                </a:lnTo>
                <a:lnTo>
                  <a:pt x="228010" y="202889"/>
                </a:lnTo>
                <a:lnTo>
                  <a:pt x="234704" y="208600"/>
                </a:lnTo>
                <a:lnTo>
                  <a:pt x="236807" y="211456"/>
                </a:lnTo>
                <a:lnTo>
                  <a:pt x="238209" y="214314"/>
                </a:lnTo>
                <a:lnTo>
                  <a:pt x="239143" y="217170"/>
                </a:lnTo>
                <a:lnTo>
                  <a:pt x="238972" y="220028"/>
                </a:lnTo>
                <a:lnTo>
                  <a:pt x="238065" y="222885"/>
                </a:lnTo>
                <a:lnTo>
                  <a:pt x="234940" y="228600"/>
                </a:lnTo>
                <a:lnTo>
                  <a:pt x="230905" y="234315"/>
                </a:lnTo>
                <a:lnTo>
                  <a:pt x="224349" y="240030"/>
                </a:lnTo>
                <a:lnTo>
                  <a:pt x="220379" y="242887"/>
                </a:lnTo>
                <a:lnTo>
                  <a:pt x="215350" y="245745"/>
                </a:lnTo>
                <a:lnTo>
                  <a:pt x="209617" y="248602"/>
                </a:lnTo>
                <a:lnTo>
                  <a:pt x="203414" y="251460"/>
                </a:lnTo>
                <a:lnTo>
                  <a:pt x="196896" y="253365"/>
                </a:lnTo>
                <a:lnTo>
                  <a:pt x="190171" y="254635"/>
                </a:lnTo>
                <a:lnTo>
                  <a:pt x="183305" y="255482"/>
                </a:lnTo>
                <a:lnTo>
                  <a:pt x="176347" y="256998"/>
                </a:lnTo>
                <a:lnTo>
                  <a:pt x="169328" y="258962"/>
                </a:lnTo>
                <a:lnTo>
                  <a:pt x="162266" y="261224"/>
                </a:lnTo>
                <a:lnTo>
                  <a:pt x="155177" y="262732"/>
                </a:lnTo>
                <a:lnTo>
                  <a:pt x="148070" y="263737"/>
                </a:lnTo>
                <a:lnTo>
                  <a:pt x="140951" y="264407"/>
                </a:lnTo>
                <a:lnTo>
                  <a:pt x="133823" y="264853"/>
                </a:lnTo>
                <a:lnTo>
                  <a:pt x="119554" y="265350"/>
                </a:lnTo>
                <a:lnTo>
                  <a:pt x="112415" y="264530"/>
                </a:lnTo>
                <a:lnTo>
                  <a:pt x="105275" y="263030"/>
                </a:lnTo>
                <a:lnTo>
                  <a:pt x="98133" y="261079"/>
                </a:lnTo>
                <a:lnTo>
                  <a:pt x="90991" y="259777"/>
                </a:lnTo>
                <a:lnTo>
                  <a:pt x="83848" y="258910"/>
                </a:lnTo>
                <a:lnTo>
                  <a:pt x="76705" y="258331"/>
                </a:lnTo>
                <a:lnTo>
                  <a:pt x="64535" y="257689"/>
                </a:lnTo>
                <a:lnTo>
                  <a:pt x="59067" y="257518"/>
                </a:lnTo>
                <a:lnTo>
                  <a:pt x="53834" y="256451"/>
                </a:lnTo>
                <a:lnTo>
                  <a:pt x="48758" y="254787"/>
                </a:lnTo>
                <a:lnTo>
                  <a:pt x="43786" y="252726"/>
                </a:lnTo>
                <a:lnTo>
                  <a:pt x="39679" y="251351"/>
                </a:lnTo>
                <a:lnTo>
                  <a:pt x="32997" y="249824"/>
                </a:lnTo>
                <a:lnTo>
                  <a:pt x="26700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215"/>
          <p:cNvSpPr/>
          <p:nvPr/>
        </p:nvSpPr>
        <p:spPr>
          <a:xfrm>
            <a:off x="6272212" y="2494607"/>
            <a:ext cx="64294" cy="59999"/>
          </a:xfrm>
          <a:custGeom>
            <a:avLst/>
            <a:gdLst/>
            <a:ahLst/>
            <a:cxnLst/>
            <a:rect l="0" t="0" r="0" b="0"/>
            <a:pathLst>
              <a:path w="64294" h="59999">
                <a:moveTo>
                  <a:pt x="0" y="59998"/>
                </a:moveTo>
                <a:lnTo>
                  <a:pt x="0" y="51778"/>
                </a:lnTo>
                <a:lnTo>
                  <a:pt x="794" y="50708"/>
                </a:lnTo>
                <a:lnTo>
                  <a:pt x="3793" y="46979"/>
                </a:lnTo>
                <a:lnTo>
                  <a:pt x="5704" y="45604"/>
                </a:lnTo>
                <a:lnTo>
                  <a:pt x="7771" y="44687"/>
                </a:lnTo>
                <a:lnTo>
                  <a:pt x="13001" y="43215"/>
                </a:lnTo>
                <a:lnTo>
                  <a:pt x="14223" y="43094"/>
                </a:lnTo>
                <a:lnTo>
                  <a:pt x="15832" y="43014"/>
                </a:lnTo>
                <a:lnTo>
                  <a:pt x="20326" y="42885"/>
                </a:lnTo>
                <a:lnTo>
                  <a:pt x="41480" y="42853"/>
                </a:lnTo>
                <a:lnTo>
                  <a:pt x="41941" y="43805"/>
                </a:lnTo>
                <a:lnTo>
                  <a:pt x="42249" y="45393"/>
                </a:lnTo>
                <a:lnTo>
                  <a:pt x="42453" y="47404"/>
                </a:lnTo>
                <a:lnTo>
                  <a:pt x="43384" y="48744"/>
                </a:lnTo>
                <a:lnTo>
                  <a:pt x="44798" y="49638"/>
                </a:lnTo>
                <a:lnTo>
                  <a:pt x="48977" y="51072"/>
                </a:lnTo>
                <a:lnTo>
                  <a:pt x="50114" y="51190"/>
                </a:lnTo>
                <a:lnTo>
                  <a:pt x="51666" y="51268"/>
                </a:lnTo>
                <a:lnTo>
                  <a:pt x="53495" y="51321"/>
                </a:lnTo>
                <a:lnTo>
                  <a:pt x="53919" y="52308"/>
                </a:lnTo>
                <a:lnTo>
                  <a:pt x="53409" y="53919"/>
                </a:lnTo>
                <a:lnTo>
                  <a:pt x="50679" y="58797"/>
                </a:lnTo>
                <a:lnTo>
                  <a:pt x="49661" y="59197"/>
                </a:lnTo>
                <a:lnTo>
                  <a:pt x="48189" y="59464"/>
                </a:lnTo>
                <a:lnTo>
                  <a:pt x="46413" y="59642"/>
                </a:lnTo>
                <a:lnTo>
                  <a:pt x="45230" y="58808"/>
                </a:lnTo>
                <a:lnTo>
                  <a:pt x="44441" y="57300"/>
                </a:lnTo>
                <a:lnTo>
                  <a:pt x="43915" y="55342"/>
                </a:lnTo>
                <a:lnTo>
                  <a:pt x="42770" y="54036"/>
                </a:lnTo>
                <a:lnTo>
                  <a:pt x="41214" y="53166"/>
                </a:lnTo>
                <a:lnTo>
                  <a:pt x="39382" y="52586"/>
                </a:lnTo>
                <a:lnTo>
                  <a:pt x="38161" y="51246"/>
                </a:lnTo>
                <a:lnTo>
                  <a:pt x="37347" y="49401"/>
                </a:lnTo>
                <a:lnTo>
                  <a:pt x="36805" y="47218"/>
                </a:lnTo>
                <a:lnTo>
                  <a:pt x="36443" y="44811"/>
                </a:lnTo>
                <a:lnTo>
                  <a:pt x="36202" y="42253"/>
                </a:lnTo>
                <a:lnTo>
                  <a:pt x="36040" y="39595"/>
                </a:lnTo>
                <a:lnTo>
                  <a:pt x="35933" y="36871"/>
                </a:lnTo>
                <a:lnTo>
                  <a:pt x="35814" y="31304"/>
                </a:lnTo>
                <a:lnTo>
                  <a:pt x="35728" y="18818"/>
                </a:lnTo>
                <a:lnTo>
                  <a:pt x="36518" y="17305"/>
                </a:lnTo>
                <a:lnTo>
                  <a:pt x="37840" y="15343"/>
                </a:lnTo>
                <a:lnTo>
                  <a:pt x="41871" y="9902"/>
                </a:lnTo>
                <a:lnTo>
                  <a:pt x="42995" y="9456"/>
                </a:lnTo>
                <a:lnTo>
                  <a:pt x="44538" y="9158"/>
                </a:lnTo>
                <a:lnTo>
                  <a:pt x="48927" y="8680"/>
                </a:lnTo>
                <a:lnTo>
                  <a:pt x="50080" y="8641"/>
                </a:lnTo>
                <a:lnTo>
                  <a:pt x="56828" y="8566"/>
                </a:lnTo>
                <a:lnTo>
                  <a:pt x="57729" y="9517"/>
                </a:lnTo>
                <a:lnTo>
                  <a:pt x="63273" y="15944"/>
                </a:lnTo>
                <a:lnTo>
                  <a:pt x="63614" y="17293"/>
                </a:lnTo>
                <a:lnTo>
                  <a:pt x="63840" y="19146"/>
                </a:lnTo>
                <a:lnTo>
                  <a:pt x="64204" y="24411"/>
                </a:lnTo>
                <a:lnTo>
                  <a:pt x="63441" y="25796"/>
                </a:lnTo>
                <a:lnTo>
                  <a:pt x="62137" y="27671"/>
                </a:lnTo>
                <a:lnTo>
                  <a:pt x="60476" y="29874"/>
                </a:lnTo>
                <a:lnTo>
                  <a:pt x="59367" y="32295"/>
                </a:lnTo>
                <a:lnTo>
                  <a:pt x="58628" y="34862"/>
                </a:lnTo>
                <a:lnTo>
                  <a:pt x="58136" y="37525"/>
                </a:lnTo>
                <a:lnTo>
                  <a:pt x="57013" y="40254"/>
                </a:lnTo>
                <a:lnTo>
                  <a:pt x="55472" y="43025"/>
                </a:lnTo>
                <a:lnTo>
                  <a:pt x="53650" y="45825"/>
                </a:lnTo>
                <a:lnTo>
                  <a:pt x="51641" y="47692"/>
                </a:lnTo>
                <a:lnTo>
                  <a:pt x="49509" y="48936"/>
                </a:lnTo>
                <a:lnTo>
                  <a:pt x="44176" y="50934"/>
                </a:lnTo>
                <a:lnTo>
                  <a:pt x="42944" y="51097"/>
                </a:lnTo>
                <a:lnTo>
                  <a:pt x="41330" y="51207"/>
                </a:lnTo>
                <a:lnTo>
                  <a:pt x="36827" y="51382"/>
                </a:lnTo>
                <a:lnTo>
                  <a:pt x="32255" y="51412"/>
                </a:lnTo>
                <a:lnTo>
                  <a:pt x="30235" y="50464"/>
                </a:lnTo>
                <a:lnTo>
                  <a:pt x="28094" y="48880"/>
                </a:lnTo>
                <a:lnTo>
                  <a:pt x="25873" y="46871"/>
                </a:lnTo>
                <a:lnTo>
                  <a:pt x="24393" y="44579"/>
                </a:lnTo>
                <a:lnTo>
                  <a:pt x="23406" y="42098"/>
                </a:lnTo>
                <a:lnTo>
                  <a:pt x="22748" y="39492"/>
                </a:lnTo>
                <a:lnTo>
                  <a:pt x="21515" y="37755"/>
                </a:lnTo>
                <a:lnTo>
                  <a:pt x="19900" y="36597"/>
                </a:lnTo>
                <a:lnTo>
                  <a:pt x="18029" y="35824"/>
                </a:lnTo>
                <a:lnTo>
                  <a:pt x="16782" y="33405"/>
                </a:lnTo>
                <a:lnTo>
                  <a:pt x="15951" y="29887"/>
                </a:lnTo>
                <a:lnTo>
                  <a:pt x="15396" y="25636"/>
                </a:lnTo>
                <a:lnTo>
                  <a:pt x="15820" y="22802"/>
                </a:lnTo>
                <a:lnTo>
                  <a:pt x="16897" y="20913"/>
                </a:lnTo>
                <a:lnTo>
                  <a:pt x="18409" y="19654"/>
                </a:lnTo>
                <a:lnTo>
                  <a:pt x="19416" y="17862"/>
                </a:lnTo>
                <a:lnTo>
                  <a:pt x="20088" y="15715"/>
                </a:lnTo>
                <a:lnTo>
                  <a:pt x="20536" y="13331"/>
                </a:lnTo>
                <a:lnTo>
                  <a:pt x="20835" y="10789"/>
                </a:lnTo>
                <a:lnTo>
                  <a:pt x="21034" y="8142"/>
                </a:lnTo>
                <a:lnTo>
                  <a:pt x="21167" y="5425"/>
                </a:lnTo>
                <a:lnTo>
                  <a:pt x="22049" y="3613"/>
                </a:lnTo>
                <a:lnTo>
                  <a:pt x="23430" y="2405"/>
                </a:lnTo>
                <a:lnTo>
                  <a:pt x="27559" y="467"/>
                </a:lnTo>
                <a:lnTo>
                  <a:pt x="28692" y="308"/>
                </a:lnTo>
                <a:lnTo>
                  <a:pt x="30240" y="202"/>
                </a:lnTo>
                <a:lnTo>
                  <a:pt x="34078" y="84"/>
                </a:lnTo>
                <a:lnTo>
                  <a:pt x="45342" y="2"/>
                </a:lnTo>
                <a:lnTo>
                  <a:pt x="47690" y="951"/>
                </a:lnTo>
                <a:lnTo>
                  <a:pt x="50050" y="2535"/>
                </a:lnTo>
                <a:lnTo>
                  <a:pt x="52417" y="4545"/>
                </a:lnTo>
                <a:lnTo>
                  <a:pt x="54788" y="5884"/>
                </a:lnTo>
                <a:lnTo>
                  <a:pt x="57164" y="6777"/>
                </a:lnTo>
                <a:lnTo>
                  <a:pt x="59540" y="7372"/>
                </a:lnTo>
                <a:lnTo>
                  <a:pt x="61125" y="8721"/>
                </a:lnTo>
                <a:lnTo>
                  <a:pt x="62181" y="10574"/>
                </a:lnTo>
                <a:lnTo>
                  <a:pt x="62886" y="12761"/>
                </a:lnTo>
                <a:lnTo>
                  <a:pt x="63355" y="15171"/>
                </a:lnTo>
                <a:lnTo>
                  <a:pt x="63669" y="17731"/>
                </a:lnTo>
                <a:lnTo>
                  <a:pt x="63877" y="20390"/>
                </a:lnTo>
                <a:lnTo>
                  <a:pt x="64016" y="23115"/>
                </a:lnTo>
                <a:lnTo>
                  <a:pt x="64257" y="32622"/>
                </a:lnTo>
                <a:lnTo>
                  <a:pt x="64283" y="38340"/>
                </a:lnTo>
                <a:lnTo>
                  <a:pt x="63493" y="39844"/>
                </a:lnTo>
                <a:lnTo>
                  <a:pt x="62173" y="40847"/>
                </a:lnTo>
                <a:lnTo>
                  <a:pt x="60499" y="41516"/>
                </a:lnTo>
                <a:lnTo>
                  <a:pt x="59383" y="42914"/>
                </a:lnTo>
                <a:lnTo>
                  <a:pt x="58639" y="44799"/>
                </a:lnTo>
                <a:lnTo>
                  <a:pt x="58143" y="47007"/>
                </a:lnTo>
                <a:lnTo>
                  <a:pt x="57018" y="48480"/>
                </a:lnTo>
                <a:lnTo>
                  <a:pt x="55475" y="49462"/>
                </a:lnTo>
                <a:lnTo>
                  <a:pt x="51087" y="51037"/>
                </a:lnTo>
                <a:lnTo>
                  <a:pt x="48346" y="49262"/>
                </a:lnTo>
                <a:lnTo>
                  <a:pt x="44137" y="46173"/>
                </a:lnTo>
                <a:lnTo>
                  <a:pt x="38949" y="42209"/>
                </a:lnTo>
                <a:lnTo>
                  <a:pt x="35492" y="38613"/>
                </a:lnTo>
                <a:lnTo>
                  <a:pt x="33186" y="35264"/>
                </a:lnTo>
                <a:lnTo>
                  <a:pt x="29486" y="27595"/>
                </a:lnTo>
                <a:lnTo>
                  <a:pt x="29182" y="26013"/>
                </a:lnTo>
                <a:lnTo>
                  <a:pt x="28980" y="24007"/>
                </a:lnTo>
                <a:lnTo>
                  <a:pt x="28845" y="21716"/>
                </a:lnTo>
                <a:lnTo>
                  <a:pt x="29549" y="19237"/>
                </a:lnTo>
                <a:lnTo>
                  <a:pt x="30812" y="16631"/>
                </a:lnTo>
                <a:lnTo>
                  <a:pt x="32447" y="13942"/>
                </a:lnTo>
                <a:lnTo>
                  <a:pt x="34332" y="12149"/>
                </a:lnTo>
                <a:lnTo>
                  <a:pt x="36382" y="10953"/>
                </a:lnTo>
                <a:lnTo>
                  <a:pt x="38542" y="10157"/>
                </a:lnTo>
                <a:lnTo>
                  <a:pt x="40776" y="8673"/>
                </a:lnTo>
                <a:lnTo>
                  <a:pt x="43059" y="6731"/>
                </a:lnTo>
                <a:lnTo>
                  <a:pt x="45376" y="4484"/>
                </a:lnTo>
                <a:lnTo>
                  <a:pt x="47713" y="2986"/>
                </a:lnTo>
                <a:lnTo>
                  <a:pt x="50065" y="1988"/>
                </a:lnTo>
                <a:lnTo>
                  <a:pt x="55751" y="385"/>
                </a:lnTo>
                <a:lnTo>
                  <a:pt x="57011" y="253"/>
                </a:lnTo>
                <a:lnTo>
                  <a:pt x="58645" y="165"/>
                </a:lnTo>
                <a:lnTo>
                  <a:pt x="63964" y="0"/>
                </a:lnTo>
                <a:lnTo>
                  <a:pt x="64073" y="949"/>
                </a:lnTo>
                <a:lnTo>
                  <a:pt x="64147" y="2535"/>
                </a:lnTo>
                <a:lnTo>
                  <a:pt x="64291" y="8458"/>
                </a:lnTo>
                <a:lnTo>
                  <a:pt x="64293" y="13082"/>
                </a:lnTo>
                <a:lnTo>
                  <a:pt x="63500" y="14434"/>
                </a:lnTo>
                <a:lnTo>
                  <a:pt x="62177" y="15334"/>
                </a:lnTo>
                <a:lnTo>
                  <a:pt x="57150" y="171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216"/>
          <p:cNvSpPr/>
          <p:nvPr/>
        </p:nvSpPr>
        <p:spPr>
          <a:xfrm>
            <a:off x="6415087" y="3155045"/>
            <a:ext cx="35691" cy="59607"/>
          </a:xfrm>
          <a:custGeom>
            <a:avLst/>
            <a:gdLst/>
            <a:ahLst/>
            <a:cxnLst/>
            <a:rect l="0" t="0" r="0" b="0"/>
            <a:pathLst>
              <a:path w="35691" h="59607">
                <a:moveTo>
                  <a:pt x="14288" y="25352"/>
                </a:moveTo>
                <a:lnTo>
                  <a:pt x="21344" y="59224"/>
                </a:lnTo>
                <a:lnTo>
                  <a:pt x="20581" y="59363"/>
                </a:lnTo>
                <a:lnTo>
                  <a:pt x="19276" y="59456"/>
                </a:lnTo>
                <a:lnTo>
                  <a:pt x="15273" y="59606"/>
                </a:lnTo>
                <a:lnTo>
                  <a:pt x="14945" y="58666"/>
                </a:lnTo>
                <a:lnTo>
                  <a:pt x="14726" y="57086"/>
                </a:lnTo>
                <a:lnTo>
                  <a:pt x="14580" y="55081"/>
                </a:lnTo>
                <a:lnTo>
                  <a:pt x="13688" y="53744"/>
                </a:lnTo>
                <a:lnTo>
                  <a:pt x="12301" y="52852"/>
                </a:lnTo>
                <a:lnTo>
                  <a:pt x="10582" y="52258"/>
                </a:lnTo>
                <a:lnTo>
                  <a:pt x="9436" y="50909"/>
                </a:lnTo>
                <a:lnTo>
                  <a:pt x="8672" y="49058"/>
                </a:lnTo>
                <a:lnTo>
                  <a:pt x="7446" y="43793"/>
                </a:lnTo>
                <a:lnTo>
                  <a:pt x="7345" y="42409"/>
                </a:lnTo>
                <a:lnTo>
                  <a:pt x="7278" y="40533"/>
                </a:lnTo>
                <a:lnTo>
                  <a:pt x="7204" y="35909"/>
                </a:lnTo>
                <a:lnTo>
                  <a:pt x="7146" y="18439"/>
                </a:lnTo>
                <a:lnTo>
                  <a:pt x="7939" y="17886"/>
                </a:lnTo>
                <a:lnTo>
                  <a:pt x="9261" y="17517"/>
                </a:lnTo>
                <a:lnTo>
                  <a:pt x="13994" y="16823"/>
                </a:lnTo>
                <a:lnTo>
                  <a:pt x="27281" y="16781"/>
                </a:lnTo>
                <a:lnTo>
                  <a:pt x="28506" y="17733"/>
                </a:lnTo>
                <a:lnTo>
                  <a:pt x="30117" y="19320"/>
                </a:lnTo>
                <a:lnTo>
                  <a:pt x="31984" y="21331"/>
                </a:lnTo>
                <a:lnTo>
                  <a:pt x="33229" y="23624"/>
                </a:lnTo>
                <a:lnTo>
                  <a:pt x="34059" y="26105"/>
                </a:lnTo>
                <a:lnTo>
                  <a:pt x="35391" y="32380"/>
                </a:lnTo>
                <a:lnTo>
                  <a:pt x="35501" y="33847"/>
                </a:lnTo>
                <a:lnTo>
                  <a:pt x="35573" y="35778"/>
                </a:lnTo>
                <a:lnTo>
                  <a:pt x="35690" y="41170"/>
                </a:lnTo>
                <a:lnTo>
                  <a:pt x="34906" y="41612"/>
                </a:lnTo>
                <a:lnTo>
                  <a:pt x="33589" y="41907"/>
                </a:lnTo>
                <a:lnTo>
                  <a:pt x="31919" y="42104"/>
                </a:lnTo>
                <a:lnTo>
                  <a:pt x="30804" y="43188"/>
                </a:lnTo>
                <a:lnTo>
                  <a:pt x="30061" y="44862"/>
                </a:lnTo>
                <a:lnTo>
                  <a:pt x="28869" y="49843"/>
                </a:lnTo>
                <a:lnTo>
                  <a:pt x="27977" y="50252"/>
                </a:lnTo>
                <a:lnTo>
                  <a:pt x="26589" y="50525"/>
                </a:lnTo>
                <a:lnTo>
                  <a:pt x="24870" y="50706"/>
                </a:lnTo>
                <a:lnTo>
                  <a:pt x="23724" y="49875"/>
                </a:lnTo>
                <a:lnTo>
                  <a:pt x="22959" y="48368"/>
                </a:lnTo>
                <a:lnTo>
                  <a:pt x="22451" y="46411"/>
                </a:lnTo>
                <a:lnTo>
                  <a:pt x="21317" y="45106"/>
                </a:lnTo>
                <a:lnTo>
                  <a:pt x="19768" y="44237"/>
                </a:lnTo>
                <a:lnTo>
                  <a:pt x="17941" y="43657"/>
                </a:lnTo>
                <a:lnTo>
                  <a:pt x="16723" y="42318"/>
                </a:lnTo>
                <a:lnTo>
                  <a:pt x="15911" y="40472"/>
                </a:lnTo>
                <a:lnTo>
                  <a:pt x="15370" y="38290"/>
                </a:lnTo>
                <a:lnTo>
                  <a:pt x="14216" y="36835"/>
                </a:lnTo>
                <a:lnTo>
                  <a:pt x="12653" y="35865"/>
                </a:lnTo>
                <a:lnTo>
                  <a:pt x="10816" y="35218"/>
                </a:lnTo>
                <a:lnTo>
                  <a:pt x="9592" y="33834"/>
                </a:lnTo>
                <a:lnTo>
                  <a:pt x="8776" y="31959"/>
                </a:lnTo>
                <a:lnTo>
                  <a:pt x="8232" y="29757"/>
                </a:lnTo>
                <a:lnTo>
                  <a:pt x="7076" y="27336"/>
                </a:lnTo>
                <a:lnTo>
                  <a:pt x="5511" y="24770"/>
                </a:lnTo>
                <a:lnTo>
                  <a:pt x="3675" y="22107"/>
                </a:lnTo>
                <a:lnTo>
                  <a:pt x="2449" y="19378"/>
                </a:lnTo>
                <a:lnTo>
                  <a:pt x="1633" y="16607"/>
                </a:lnTo>
                <a:lnTo>
                  <a:pt x="1089" y="13807"/>
                </a:lnTo>
                <a:lnTo>
                  <a:pt x="1520" y="11941"/>
                </a:lnTo>
                <a:lnTo>
                  <a:pt x="2601" y="10696"/>
                </a:lnTo>
                <a:lnTo>
                  <a:pt x="6247" y="8699"/>
                </a:lnTo>
                <a:lnTo>
                  <a:pt x="6546" y="7583"/>
                </a:lnTo>
                <a:lnTo>
                  <a:pt x="6745" y="5886"/>
                </a:lnTo>
                <a:lnTo>
                  <a:pt x="6878" y="3802"/>
                </a:lnTo>
                <a:lnTo>
                  <a:pt x="7760" y="2413"/>
                </a:lnTo>
                <a:lnTo>
                  <a:pt x="9142" y="1487"/>
                </a:lnTo>
                <a:lnTo>
                  <a:pt x="13271" y="0"/>
                </a:lnTo>
                <a:lnTo>
                  <a:pt x="14404" y="831"/>
                </a:lnTo>
                <a:lnTo>
                  <a:pt x="15953" y="2337"/>
                </a:lnTo>
                <a:lnTo>
                  <a:pt x="17779" y="4294"/>
                </a:lnTo>
                <a:lnTo>
                  <a:pt x="19790" y="5598"/>
                </a:lnTo>
                <a:lnTo>
                  <a:pt x="21925" y="6468"/>
                </a:lnTo>
                <a:lnTo>
                  <a:pt x="24142" y="7048"/>
                </a:lnTo>
                <a:lnTo>
                  <a:pt x="26414" y="7434"/>
                </a:lnTo>
                <a:lnTo>
                  <a:pt x="28722" y="7692"/>
                </a:lnTo>
                <a:lnTo>
                  <a:pt x="31054" y="7864"/>
                </a:lnTo>
                <a:lnTo>
                  <a:pt x="32609" y="8931"/>
                </a:lnTo>
                <a:lnTo>
                  <a:pt x="33646" y="10595"/>
                </a:lnTo>
                <a:lnTo>
                  <a:pt x="34337" y="12656"/>
                </a:lnTo>
                <a:lnTo>
                  <a:pt x="34798" y="15936"/>
                </a:lnTo>
                <a:lnTo>
                  <a:pt x="35105" y="20027"/>
                </a:lnTo>
                <a:lnTo>
                  <a:pt x="35310" y="24659"/>
                </a:lnTo>
                <a:lnTo>
                  <a:pt x="34652" y="28700"/>
                </a:lnTo>
                <a:lnTo>
                  <a:pt x="33421" y="32347"/>
                </a:lnTo>
                <a:lnTo>
                  <a:pt x="28859" y="41903"/>
                </a:lnTo>
                <a:lnTo>
                  <a:pt x="27971" y="41149"/>
                </a:lnTo>
                <a:lnTo>
                  <a:pt x="26585" y="39693"/>
                </a:lnTo>
                <a:lnTo>
                  <a:pt x="24867" y="37770"/>
                </a:lnTo>
                <a:lnTo>
                  <a:pt x="22928" y="36488"/>
                </a:lnTo>
                <a:lnTo>
                  <a:pt x="20842" y="35634"/>
                </a:lnTo>
                <a:lnTo>
                  <a:pt x="18657" y="35064"/>
                </a:lnTo>
                <a:lnTo>
                  <a:pt x="17201" y="33732"/>
                </a:lnTo>
                <a:lnTo>
                  <a:pt x="16230" y="31891"/>
                </a:lnTo>
                <a:lnTo>
                  <a:pt x="15583" y="29711"/>
                </a:lnTo>
                <a:lnTo>
                  <a:pt x="14357" y="28258"/>
                </a:lnTo>
                <a:lnTo>
                  <a:pt x="12746" y="27290"/>
                </a:lnTo>
                <a:lnTo>
                  <a:pt x="10879" y="26644"/>
                </a:lnTo>
                <a:lnTo>
                  <a:pt x="9634" y="25261"/>
                </a:lnTo>
                <a:lnTo>
                  <a:pt x="8804" y="23386"/>
                </a:lnTo>
                <a:lnTo>
                  <a:pt x="8251" y="21184"/>
                </a:lnTo>
                <a:lnTo>
                  <a:pt x="7088" y="19716"/>
                </a:lnTo>
                <a:lnTo>
                  <a:pt x="5519" y="18737"/>
                </a:lnTo>
                <a:lnTo>
                  <a:pt x="0" y="167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217"/>
          <p:cNvSpPr/>
          <p:nvPr/>
        </p:nvSpPr>
        <p:spPr>
          <a:xfrm>
            <a:off x="6515100" y="3506153"/>
            <a:ext cx="42862" cy="42746"/>
          </a:xfrm>
          <a:custGeom>
            <a:avLst/>
            <a:gdLst/>
            <a:ahLst/>
            <a:cxnLst/>
            <a:rect l="0" t="0" r="0" b="0"/>
            <a:pathLst>
              <a:path w="42862" h="42746">
                <a:moveTo>
                  <a:pt x="0" y="8572"/>
                </a:moveTo>
                <a:lnTo>
                  <a:pt x="6151" y="15952"/>
                </a:lnTo>
                <a:lnTo>
                  <a:pt x="7276" y="16350"/>
                </a:lnTo>
                <a:lnTo>
                  <a:pt x="8819" y="16615"/>
                </a:lnTo>
                <a:lnTo>
                  <a:pt x="10642" y="16792"/>
                </a:lnTo>
                <a:lnTo>
                  <a:pt x="11858" y="17861"/>
                </a:lnTo>
                <a:lnTo>
                  <a:pt x="12668" y="19528"/>
                </a:lnTo>
                <a:lnTo>
                  <a:pt x="14259" y="25610"/>
                </a:lnTo>
                <a:lnTo>
                  <a:pt x="14287" y="34184"/>
                </a:lnTo>
                <a:lnTo>
                  <a:pt x="14287" y="1305"/>
                </a:lnTo>
                <a:lnTo>
                  <a:pt x="15082" y="870"/>
                </a:lnTo>
                <a:lnTo>
                  <a:pt x="16404" y="580"/>
                </a:lnTo>
                <a:lnTo>
                  <a:pt x="20439" y="114"/>
                </a:lnTo>
                <a:lnTo>
                  <a:pt x="21563" y="76"/>
                </a:lnTo>
                <a:lnTo>
                  <a:pt x="24930" y="33"/>
                </a:lnTo>
                <a:lnTo>
                  <a:pt x="26145" y="975"/>
                </a:lnTo>
                <a:lnTo>
                  <a:pt x="26955" y="2555"/>
                </a:lnTo>
                <a:lnTo>
                  <a:pt x="27495" y="4560"/>
                </a:lnTo>
                <a:lnTo>
                  <a:pt x="28648" y="5897"/>
                </a:lnTo>
                <a:lnTo>
                  <a:pt x="30212" y="6789"/>
                </a:lnTo>
                <a:lnTo>
                  <a:pt x="32047" y="7383"/>
                </a:lnTo>
                <a:lnTo>
                  <a:pt x="34065" y="7779"/>
                </a:lnTo>
                <a:lnTo>
                  <a:pt x="36203" y="8044"/>
                </a:lnTo>
                <a:lnTo>
                  <a:pt x="38424" y="8220"/>
                </a:lnTo>
                <a:lnTo>
                  <a:pt x="39903" y="9290"/>
                </a:lnTo>
                <a:lnTo>
                  <a:pt x="40889" y="10955"/>
                </a:lnTo>
                <a:lnTo>
                  <a:pt x="42829" y="17037"/>
                </a:lnTo>
                <a:lnTo>
                  <a:pt x="42861" y="25361"/>
                </a:lnTo>
                <a:lnTo>
                  <a:pt x="42068" y="25479"/>
                </a:lnTo>
                <a:lnTo>
                  <a:pt x="40745" y="25559"/>
                </a:lnTo>
                <a:lnTo>
                  <a:pt x="37159" y="25646"/>
                </a:lnTo>
                <a:lnTo>
                  <a:pt x="32919" y="25686"/>
                </a:lnTo>
                <a:lnTo>
                  <a:pt x="30677" y="23791"/>
                </a:lnTo>
                <a:lnTo>
                  <a:pt x="28389" y="20623"/>
                </a:lnTo>
                <a:lnTo>
                  <a:pt x="26069" y="16606"/>
                </a:lnTo>
                <a:lnTo>
                  <a:pt x="23730" y="13928"/>
                </a:lnTo>
                <a:lnTo>
                  <a:pt x="21376" y="12143"/>
                </a:lnTo>
                <a:lnTo>
                  <a:pt x="15688" y="9277"/>
                </a:lnTo>
                <a:lnTo>
                  <a:pt x="15221" y="8090"/>
                </a:lnTo>
                <a:lnTo>
                  <a:pt x="14909" y="6346"/>
                </a:lnTo>
                <a:lnTo>
                  <a:pt x="14702" y="4230"/>
                </a:lnTo>
                <a:lnTo>
                  <a:pt x="15357" y="2820"/>
                </a:lnTo>
                <a:lnTo>
                  <a:pt x="16588" y="1880"/>
                </a:lnTo>
                <a:lnTo>
                  <a:pt x="20474" y="371"/>
                </a:lnTo>
                <a:lnTo>
                  <a:pt x="21587" y="247"/>
                </a:lnTo>
                <a:lnTo>
                  <a:pt x="23123" y="165"/>
                </a:lnTo>
                <a:lnTo>
                  <a:pt x="27498" y="32"/>
                </a:lnTo>
                <a:lnTo>
                  <a:pt x="28650" y="974"/>
                </a:lnTo>
                <a:lnTo>
                  <a:pt x="30213" y="2554"/>
                </a:lnTo>
                <a:lnTo>
                  <a:pt x="32048" y="4560"/>
                </a:lnTo>
                <a:lnTo>
                  <a:pt x="34066" y="5897"/>
                </a:lnTo>
                <a:lnTo>
                  <a:pt x="36204" y="6789"/>
                </a:lnTo>
                <a:lnTo>
                  <a:pt x="38424" y="7383"/>
                </a:lnTo>
                <a:lnTo>
                  <a:pt x="39903" y="8732"/>
                </a:lnTo>
                <a:lnTo>
                  <a:pt x="40889" y="10584"/>
                </a:lnTo>
                <a:lnTo>
                  <a:pt x="41547" y="12770"/>
                </a:lnTo>
                <a:lnTo>
                  <a:pt x="41986" y="15181"/>
                </a:lnTo>
                <a:lnTo>
                  <a:pt x="42278" y="17740"/>
                </a:lnTo>
                <a:lnTo>
                  <a:pt x="42473" y="20399"/>
                </a:lnTo>
                <a:lnTo>
                  <a:pt x="42602" y="23124"/>
                </a:lnTo>
                <a:lnTo>
                  <a:pt x="42829" y="32631"/>
                </a:lnTo>
                <a:lnTo>
                  <a:pt x="42853" y="38349"/>
                </a:lnTo>
                <a:lnTo>
                  <a:pt x="42062" y="39853"/>
                </a:lnTo>
                <a:lnTo>
                  <a:pt x="40741" y="40856"/>
                </a:lnTo>
                <a:lnTo>
                  <a:pt x="39067" y="41525"/>
                </a:lnTo>
                <a:lnTo>
                  <a:pt x="37158" y="41971"/>
                </a:lnTo>
                <a:lnTo>
                  <a:pt x="35090" y="42268"/>
                </a:lnTo>
                <a:lnTo>
                  <a:pt x="29862" y="42745"/>
                </a:lnTo>
                <a:lnTo>
                  <a:pt x="28639" y="41831"/>
                </a:lnTo>
                <a:lnTo>
                  <a:pt x="27030" y="40270"/>
                </a:lnTo>
                <a:lnTo>
                  <a:pt x="22537" y="35471"/>
                </a:lnTo>
                <a:lnTo>
                  <a:pt x="17966" y="30088"/>
                </a:lnTo>
                <a:lnTo>
                  <a:pt x="16740" y="27679"/>
                </a:lnTo>
                <a:lnTo>
                  <a:pt x="15923" y="25120"/>
                </a:lnTo>
                <a:lnTo>
                  <a:pt x="15378" y="22461"/>
                </a:lnTo>
                <a:lnTo>
                  <a:pt x="15013" y="19737"/>
                </a:lnTo>
                <a:lnTo>
                  <a:pt x="14771" y="16967"/>
                </a:lnTo>
                <a:lnTo>
                  <a:pt x="14610" y="14169"/>
                </a:lnTo>
                <a:lnTo>
                  <a:pt x="13709" y="12303"/>
                </a:lnTo>
                <a:lnTo>
                  <a:pt x="12314" y="11059"/>
                </a:lnTo>
                <a:lnTo>
                  <a:pt x="10590" y="10231"/>
                </a:lnTo>
                <a:lnTo>
                  <a:pt x="9442" y="8725"/>
                </a:lnTo>
                <a:lnTo>
                  <a:pt x="8676" y="6769"/>
                </a:lnTo>
                <a:lnTo>
                  <a:pt x="71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218"/>
          <p:cNvSpPr/>
          <p:nvPr/>
        </p:nvSpPr>
        <p:spPr>
          <a:xfrm>
            <a:off x="6622346" y="3678835"/>
            <a:ext cx="28399" cy="41523"/>
          </a:xfrm>
          <a:custGeom>
            <a:avLst/>
            <a:gdLst/>
            <a:ahLst/>
            <a:cxnLst/>
            <a:rect l="0" t="0" r="0" b="0"/>
            <a:pathLst>
              <a:path w="28399" h="41523">
                <a:moveTo>
                  <a:pt x="21341" y="24485"/>
                </a:moveTo>
                <a:lnTo>
                  <a:pt x="28191" y="24485"/>
                </a:lnTo>
                <a:lnTo>
                  <a:pt x="28289" y="25437"/>
                </a:lnTo>
                <a:lnTo>
                  <a:pt x="28355" y="27025"/>
                </a:lnTo>
                <a:lnTo>
                  <a:pt x="28398" y="29036"/>
                </a:lnTo>
                <a:lnTo>
                  <a:pt x="27633" y="30376"/>
                </a:lnTo>
                <a:lnTo>
                  <a:pt x="26330" y="31270"/>
                </a:lnTo>
                <a:lnTo>
                  <a:pt x="21633" y="32953"/>
                </a:lnTo>
                <a:lnTo>
                  <a:pt x="20742" y="32988"/>
                </a:lnTo>
                <a:lnTo>
                  <a:pt x="17635" y="33026"/>
                </a:lnTo>
                <a:lnTo>
                  <a:pt x="16489" y="32084"/>
                </a:lnTo>
                <a:lnTo>
                  <a:pt x="15726" y="30503"/>
                </a:lnTo>
                <a:lnTo>
                  <a:pt x="15216" y="28498"/>
                </a:lnTo>
                <a:lnTo>
                  <a:pt x="14083" y="27160"/>
                </a:lnTo>
                <a:lnTo>
                  <a:pt x="12534" y="26268"/>
                </a:lnTo>
                <a:lnTo>
                  <a:pt x="7374" y="24589"/>
                </a:lnTo>
                <a:lnTo>
                  <a:pt x="7267" y="23602"/>
                </a:lnTo>
                <a:lnTo>
                  <a:pt x="7196" y="21991"/>
                </a:lnTo>
                <a:lnTo>
                  <a:pt x="7057" y="16018"/>
                </a:lnTo>
                <a:lnTo>
                  <a:pt x="7850" y="15983"/>
                </a:lnTo>
                <a:lnTo>
                  <a:pt x="15873" y="15916"/>
                </a:lnTo>
                <a:lnTo>
                  <a:pt x="17696" y="15915"/>
                </a:lnTo>
                <a:lnTo>
                  <a:pt x="19705" y="17819"/>
                </a:lnTo>
                <a:lnTo>
                  <a:pt x="21838" y="20994"/>
                </a:lnTo>
                <a:lnTo>
                  <a:pt x="27172" y="30675"/>
                </a:lnTo>
                <a:lnTo>
                  <a:pt x="26816" y="31469"/>
                </a:lnTo>
                <a:lnTo>
                  <a:pt x="25785" y="31998"/>
                </a:lnTo>
                <a:lnTo>
                  <a:pt x="21601" y="32995"/>
                </a:lnTo>
                <a:lnTo>
                  <a:pt x="19340" y="33030"/>
                </a:lnTo>
                <a:lnTo>
                  <a:pt x="10706" y="33056"/>
                </a:lnTo>
                <a:lnTo>
                  <a:pt x="9489" y="32104"/>
                </a:lnTo>
                <a:lnTo>
                  <a:pt x="8677" y="30517"/>
                </a:lnTo>
                <a:lnTo>
                  <a:pt x="7374" y="25676"/>
                </a:lnTo>
                <a:lnTo>
                  <a:pt x="6474" y="24326"/>
                </a:lnTo>
                <a:lnTo>
                  <a:pt x="5080" y="22474"/>
                </a:lnTo>
                <a:lnTo>
                  <a:pt x="3356" y="20287"/>
                </a:lnTo>
                <a:lnTo>
                  <a:pt x="2207" y="17876"/>
                </a:lnTo>
                <a:lnTo>
                  <a:pt x="1441" y="15317"/>
                </a:lnTo>
                <a:lnTo>
                  <a:pt x="0" y="7807"/>
                </a:lnTo>
                <a:lnTo>
                  <a:pt x="764" y="6698"/>
                </a:lnTo>
                <a:lnTo>
                  <a:pt x="2067" y="5007"/>
                </a:lnTo>
                <a:lnTo>
                  <a:pt x="6068" y="0"/>
                </a:lnTo>
                <a:lnTo>
                  <a:pt x="6397" y="541"/>
                </a:lnTo>
                <a:lnTo>
                  <a:pt x="6616" y="1855"/>
                </a:lnTo>
                <a:lnTo>
                  <a:pt x="6761" y="3684"/>
                </a:lnTo>
                <a:lnTo>
                  <a:pt x="7653" y="4902"/>
                </a:lnTo>
                <a:lnTo>
                  <a:pt x="9040" y="5715"/>
                </a:lnTo>
                <a:lnTo>
                  <a:pt x="10759" y="6256"/>
                </a:lnTo>
                <a:lnTo>
                  <a:pt x="12699" y="7570"/>
                </a:lnTo>
                <a:lnTo>
                  <a:pt x="14786" y="9398"/>
                </a:lnTo>
                <a:lnTo>
                  <a:pt x="20047" y="14625"/>
                </a:lnTo>
                <a:lnTo>
                  <a:pt x="20478" y="16007"/>
                </a:lnTo>
                <a:lnTo>
                  <a:pt x="20766" y="17880"/>
                </a:lnTo>
                <a:lnTo>
                  <a:pt x="20958" y="20082"/>
                </a:lnTo>
                <a:lnTo>
                  <a:pt x="21085" y="22502"/>
                </a:lnTo>
                <a:lnTo>
                  <a:pt x="21170" y="25068"/>
                </a:lnTo>
                <a:lnTo>
                  <a:pt x="21332" y="32590"/>
                </a:lnTo>
                <a:lnTo>
                  <a:pt x="21340" y="40397"/>
                </a:lnTo>
                <a:lnTo>
                  <a:pt x="20546" y="40808"/>
                </a:lnTo>
                <a:lnTo>
                  <a:pt x="19224" y="41082"/>
                </a:lnTo>
                <a:lnTo>
                  <a:pt x="15191" y="41522"/>
                </a:lnTo>
                <a:lnTo>
                  <a:pt x="14066" y="40605"/>
                </a:lnTo>
                <a:lnTo>
                  <a:pt x="12522" y="39042"/>
                </a:lnTo>
                <a:lnTo>
                  <a:pt x="7054" y="33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219"/>
          <p:cNvSpPr/>
          <p:nvPr/>
        </p:nvSpPr>
        <p:spPr>
          <a:xfrm>
            <a:off x="6722357" y="3780484"/>
            <a:ext cx="28487" cy="42746"/>
          </a:xfrm>
          <a:custGeom>
            <a:avLst/>
            <a:gdLst/>
            <a:ahLst/>
            <a:cxnLst/>
            <a:rect l="0" t="0" r="0" b="0"/>
            <a:pathLst>
              <a:path w="28487" h="42746">
                <a:moveTo>
                  <a:pt x="28486" y="25706"/>
                </a:moveTo>
                <a:lnTo>
                  <a:pt x="28486" y="33087"/>
                </a:lnTo>
                <a:lnTo>
                  <a:pt x="27693" y="33484"/>
                </a:lnTo>
                <a:lnTo>
                  <a:pt x="26370" y="33749"/>
                </a:lnTo>
                <a:lnTo>
                  <a:pt x="22336" y="34173"/>
                </a:lnTo>
                <a:lnTo>
                  <a:pt x="22005" y="35161"/>
                </a:lnTo>
                <a:lnTo>
                  <a:pt x="21784" y="36772"/>
                </a:lnTo>
                <a:lnTo>
                  <a:pt x="21638" y="38798"/>
                </a:lnTo>
                <a:lnTo>
                  <a:pt x="20746" y="40149"/>
                </a:lnTo>
                <a:lnTo>
                  <a:pt x="19357" y="41049"/>
                </a:lnTo>
                <a:lnTo>
                  <a:pt x="15218" y="42495"/>
                </a:lnTo>
                <a:lnTo>
                  <a:pt x="14085" y="42614"/>
                </a:lnTo>
                <a:lnTo>
                  <a:pt x="12535" y="42693"/>
                </a:lnTo>
                <a:lnTo>
                  <a:pt x="10709" y="42745"/>
                </a:lnTo>
                <a:lnTo>
                  <a:pt x="9491" y="41828"/>
                </a:lnTo>
                <a:lnTo>
                  <a:pt x="8679" y="40264"/>
                </a:lnTo>
                <a:lnTo>
                  <a:pt x="7376" y="35461"/>
                </a:lnTo>
                <a:lnTo>
                  <a:pt x="7270" y="34114"/>
                </a:lnTo>
                <a:lnTo>
                  <a:pt x="7198" y="32264"/>
                </a:lnTo>
                <a:lnTo>
                  <a:pt x="7150" y="30078"/>
                </a:lnTo>
                <a:lnTo>
                  <a:pt x="6325" y="28620"/>
                </a:lnTo>
                <a:lnTo>
                  <a:pt x="4981" y="27649"/>
                </a:lnTo>
                <a:lnTo>
                  <a:pt x="3292" y="27001"/>
                </a:lnTo>
                <a:lnTo>
                  <a:pt x="2165" y="25617"/>
                </a:lnTo>
                <a:lnTo>
                  <a:pt x="1413" y="23741"/>
                </a:lnTo>
                <a:lnTo>
                  <a:pt x="914" y="21539"/>
                </a:lnTo>
                <a:lnTo>
                  <a:pt x="579" y="19118"/>
                </a:lnTo>
                <a:lnTo>
                  <a:pt x="357" y="16551"/>
                </a:lnTo>
                <a:lnTo>
                  <a:pt x="0" y="10139"/>
                </a:lnTo>
                <a:lnTo>
                  <a:pt x="764" y="8661"/>
                </a:lnTo>
                <a:lnTo>
                  <a:pt x="2068" y="6722"/>
                </a:lnTo>
                <a:lnTo>
                  <a:pt x="6764" y="382"/>
                </a:lnTo>
                <a:lnTo>
                  <a:pt x="7654" y="251"/>
                </a:lnTo>
                <a:lnTo>
                  <a:pt x="9042" y="163"/>
                </a:lnTo>
                <a:lnTo>
                  <a:pt x="13180" y="23"/>
                </a:lnTo>
                <a:lnTo>
                  <a:pt x="14314" y="963"/>
                </a:lnTo>
                <a:lnTo>
                  <a:pt x="15863" y="2544"/>
                </a:lnTo>
                <a:lnTo>
                  <a:pt x="20260" y="7372"/>
                </a:lnTo>
                <a:lnTo>
                  <a:pt x="20622" y="8721"/>
                </a:lnTo>
                <a:lnTo>
                  <a:pt x="20862" y="10572"/>
                </a:lnTo>
                <a:lnTo>
                  <a:pt x="21022" y="12759"/>
                </a:lnTo>
                <a:lnTo>
                  <a:pt x="21923" y="14217"/>
                </a:lnTo>
                <a:lnTo>
                  <a:pt x="23318" y="15189"/>
                </a:lnTo>
                <a:lnTo>
                  <a:pt x="25040" y="15837"/>
                </a:lnTo>
                <a:lnTo>
                  <a:pt x="26189" y="17222"/>
                </a:lnTo>
                <a:lnTo>
                  <a:pt x="26955" y="19097"/>
                </a:lnTo>
                <a:lnTo>
                  <a:pt x="28184" y="24400"/>
                </a:lnTo>
                <a:lnTo>
                  <a:pt x="27491" y="24836"/>
                </a:lnTo>
                <a:lnTo>
                  <a:pt x="26236" y="25126"/>
                </a:lnTo>
                <a:lnTo>
                  <a:pt x="21629" y="25672"/>
                </a:lnTo>
                <a:lnTo>
                  <a:pt x="20740" y="24731"/>
                </a:lnTo>
                <a:lnTo>
                  <a:pt x="15217" y="18322"/>
                </a:lnTo>
                <a:lnTo>
                  <a:pt x="14084" y="17926"/>
                </a:lnTo>
                <a:lnTo>
                  <a:pt x="12535" y="17662"/>
                </a:lnTo>
                <a:lnTo>
                  <a:pt x="10708" y="17486"/>
                </a:lnTo>
                <a:lnTo>
                  <a:pt x="9491" y="16416"/>
                </a:lnTo>
                <a:lnTo>
                  <a:pt x="8679" y="14750"/>
                </a:lnTo>
                <a:lnTo>
                  <a:pt x="8138" y="12687"/>
                </a:lnTo>
                <a:lnTo>
                  <a:pt x="7777" y="10359"/>
                </a:lnTo>
                <a:lnTo>
                  <a:pt x="7537" y="7854"/>
                </a:lnTo>
                <a:lnTo>
                  <a:pt x="7057" y="15"/>
                </a:lnTo>
                <a:lnTo>
                  <a:pt x="7057" y="0"/>
                </a:lnTo>
                <a:lnTo>
                  <a:pt x="7055" y="85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220"/>
          <p:cNvSpPr/>
          <p:nvPr/>
        </p:nvSpPr>
        <p:spPr>
          <a:xfrm>
            <a:off x="6322219" y="2546032"/>
            <a:ext cx="500063" cy="1277304"/>
          </a:xfrm>
          <a:custGeom>
            <a:avLst/>
            <a:gdLst/>
            <a:ahLst/>
            <a:cxnLst/>
            <a:rect l="0" t="0" r="0" b="0"/>
            <a:pathLst>
              <a:path w="500063" h="1277304">
                <a:moveTo>
                  <a:pt x="0" y="0"/>
                </a:moveTo>
                <a:lnTo>
                  <a:pt x="0" y="7381"/>
                </a:lnTo>
                <a:lnTo>
                  <a:pt x="793" y="7778"/>
                </a:lnTo>
                <a:lnTo>
                  <a:pt x="6150" y="8468"/>
                </a:lnTo>
                <a:lnTo>
                  <a:pt x="6481" y="9456"/>
                </a:lnTo>
                <a:lnTo>
                  <a:pt x="6947" y="17301"/>
                </a:lnTo>
                <a:lnTo>
                  <a:pt x="7143" y="161185"/>
                </a:lnTo>
                <a:lnTo>
                  <a:pt x="13294" y="177491"/>
                </a:lnTo>
                <a:lnTo>
                  <a:pt x="13993" y="183824"/>
                </a:lnTo>
                <a:lnTo>
                  <a:pt x="14885" y="186367"/>
                </a:lnTo>
                <a:lnTo>
                  <a:pt x="19138" y="194497"/>
                </a:lnTo>
                <a:lnTo>
                  <a:pt x="20412" y="200108"/>
                </a:lnTo>
                <a:lnTo>
                  <a:pt x="21425" y="237173"/>
                </a:lnTo>
                <a:lnTo>
                  <a:pt x="21431" y="260033"/>
                </a:lnTo>
                <a:lnTo>
                  <a:pt x="22224" y="262890"/>
                </a:lnTo>
                <a:lnTo>
                  <a:pt x="26340" y="271463"/>
                </a:lnTo>
                <a:lnTo>
                  <a:pt x="27582" y="277178"/>
                </a:lnTo>
                <a:lnTo>
                  <a:pt x="28573" y="314395"/>
                </a:lnTo>
                <a:lnTo>
                  <a:pt x="28575" y="349884"/>
                </a:lnTo>
                <a:lnTo>
                  <a:pt x="30691" y="353307"/>
                </a:lnTo>
                <a:lnTo>
                  <a:pt x="32367" y="355553"/>
                </a:lnTo>
                <a:lnTo>
                  <a:pt x="33484" y="358003"/>
                </a:lnTo>
                <a:lnTo>
                  <a:pt x="34725" y="363265"/>
                </a:lnTo>
                <a:lnTo>
                  <a:pt x="35631" y="375529"/>
                </a:lnTo>
                <a:lnTo>
                  <a:pt x="37797" y="378992"/>
                </a:lnTo>
                <a:lnTo>
                  <a:pt x="41862" y="384425"/>
                </a:lnTo>
                <a:lnTo>
                  <a:pt x="42418" y="387708"/>
                </a:lnTo>
                <a:lnTo>
                  <a:pt x="44967" y="419151"/>
                </a:lnTo>
                <a:lnTo>
                  <a:pt x="48561" y="433939"/>
                </a:lnTo>
                <a:lnTo>
                  <a:pt x="50629" y="437883"/>
                </a:lnTo>
                <a:lnTo>
                  <a:pt x="52803" y="440512"/>
                </a:lnTo>
                <a:lnTo>
                  <a:pt x="54252" y="443217"/>
                </a:lnTo>
                <a:lnTo>
                  <a:pt x="56768" y="452690"/>
                </a:lnTo>
                <a:lnTo>
                  <a:pt x="61984" y="460860"/>
                </a:lnTo>
                <a:lnTo>
                  <a:pt x="63267" y="466129"/>
                </a:lnTo>
                <a:lnTo>
                  <a:pt x="63990" y="474451"/>
                </a:lnTo>
                <a:lnTo>
                  <a:pt x="64884" y="477273"/>
                </a:lnTo>
                <a:lnTo>
                  <a:pt x="70418" y="486949"/>
                </a:lnTo>
                <a:lnTo>
                  <a:pt x="70984" y="490424"/>
                </a:lnTo>
                <a:lnTo>
                  <a:pt x="71436" y="526136"/>
                </a:lnTo>
                <a:lnTo>
                  <a:pt x="72230" y="528875"/>
                </a:lnTo>
                <a:lnTo>
                  <a:pt x="77588" y="538406"/>
                </a:lnTo>
                <a:lnTo>
                  <a:pt x="82079" y="544126"/>
                </a:lnTo>
                <a:lnTo>
                  <a:pt x="83294" y="546584"/>
                </a:lnTo>
                <a:lnTo>
                  <a:pt x="84644" y="551854"/>
                </a:lnTo>
                <a:lnTo>
                  <a:pt x="85683" y="567587"/>
                </a:lnTo>
                <a:lnTo>
                  <a:pt x="85697" y="569844"/>
                </a:lnTo>
                <a:lnTo>
                  <a:pt x="86499" y="572301"/>
                </a:lnTo>
                <a:lnTo>
                  <a:pt x="90629" y="580310"/>
                </a:lnTo>
                <a:lnTo>
                  <a:pt x="92573" y="589841"/>
                </a:lnTo>
                <a:lnTo>
                  <a:pt x="97719" y="598019"/>
                </a:lnTo>
                <a:lnTo>
                  <a:pt x="98994" y="603289"/>
                </a:lnTo>
                <a:lnTo>
                  <a:pt x="99922" y="620109"/>
                </a:lnTo>
                <a:lnTo>
                  <a:pt x="100746" y="622003"/>
                </a:lnTo>
                <a:lnTo>
                  <a:pt x="102089" y="623266"/>
                </a:lnTo>
                <a:lnTo>
                  <a:pt x="103778" y="624109"/>
                </a:lnTo>
                <a:lnTo>
                  <a:pt x="104903" y="625623"/>
                </a:lnTo>
                <a:lnTo>
                  <a:pt x="105655" y="627584"/>
                </a:lnTo>
                <a:lnTo>
                  <a:pt x="106488" y="632304"/>
                </a:lnTo>
                <a:lnTo>
                  <a:pt x="107154" y="666965"/>
                </a:lnTo>
                <a:lnTo>
                  <a:pt x="109271" y="670444"/>
                </a:lnTo>
                <a:lnTo>
                  <a:pt x="110948" y="672705"/>
                </a:lnTo>
                <a:lnTo>
                  <a:pt x="112065" y="675165"/>
                </a:lnTo>
                <a:lnTo>
                  <a:pt x="113306" y="680438"/>
                </a:lnTo>
                <a:lnTo>
                  <a:pt x="114291" y="709827"/>
                </a:lnTo>
                <a:lnTo>
                  <a:pt x="116413" y="713306"/>
                </a:lnTo>
                <a:lnTo>
                  <a:pt x="118090" y="715568"/>
                </a:lnTo>
                <a:lnTo>
                  <a:pt x="119207" y="718028"/>
                </a:lnTo>
                <a:lnTo>
                  <a:pt x="121575" y="726041"/>
                </a:lnTo>
                <a:lnTo>
                  <a:pt x="126157" y="734447"/>
                </a:lnTo>
                <a:lnTo>
                  <a:pt x="128267" y="744124"/>
                </a:lnTo>
                <a:lnTo>
                  <a:pt x="128579" y="758534"/>
                </a:lnTo>
                <a:lnTo>
                  <a:pt x="129375" y="760959"/>
                </a:lnTo>
                <a:lnTo>
                  <a:pt x="132377" y="766194"/>
                </a:lnTo>
                <a:lnTo>
                  <a:pt x="142810" y="803278"/>
                </a:lnTo>
                <a:lnTo>
                  <a:pt x="147530" y="811625"/>
                </a:lnTo>
                <a:lnTo>
                  <a:pt x="148913" y="817287"/>
                </a:lnTo>
                <a:lnTo>
                  <a:pt x="149691" y="825830"/>
                </a:lnTo>
                <a:lnTo>
                  <a:pt x="150594" y="828684"/>
                </a:lnTo>
                <a:lnTo>
                  <a:pt x="154863" y="837250"/>
                </a:lnTo>
                <a:lnTo>
                  <a:pt x="157274" y="845821"/>
                </a:lnTo>
                <a:lnTo>
                  <a:pt x="163223" y="855557"/>
                </a:lnTo>
                <a:lnTo>
                  <a:pt x="174154" y="869033"/>
                </a:lnTo>
                <a:lnTo>
                  <a:pt x="175633" y="871773"/>
                </a:lnTo>
                <a:lnTo>
                  <a:pt x="177278" y="877357"/>
                </a:lnTo>
                <a:lnTo>
                  <a:pt x="178203" y="885856"/>
                </a:lnTo>
                <a:lnTo>
                  <a:pt x="179127" y="888703"/>
                </a:lnTo>
                <a:lnTo>
                  <a:pt x="183425" y="897262"/>
                </a:lnTo>
                <a:lnTo>
                  <a:pt x="185846" y="905830"/>
                </a:lnTo>
                <a:lnTo>
                  <a:pt x="189225" y="911544"/>
                </a:lnTo>
                <a:lnTo>
                  <a:pt x="190443" y="915353"/>
                </a:lnTo>
                <a:lnTo>
                  <a:pt x="191798" y="924667"/>
                </a:lnTo>
                <a:lnTo>
                  <a:pt x="192953" y="927912"/>
                </a:lnTo>
                <a:lnTo>
                  <a:pt x="194517" y="930075"/>
                </a:lnTo>
                <a:lnTo>
                  <a:pt x="196352" y="931518"/>
                </a:lnTo>
                <a:lnTo>
                  <a:pt x="197576" y="933432"/>
                </a:lnTo>
                <a:lnTo>
                  <a:pt x="198393" y="935660"/>
                </a:lnTo>
                <a:lnTo>
                  <a:pt x="199299" y="940677"/>
                </a:lnTo>
                <a:lnTo>
                  <a:pt x="199703" y="946081"/>
                </a:lnTo>
                <a:lnTo>
                  <a:pt x="200604" y="948856"/>
                </a:lnTo>
                <a:lnTo>
                  <a:pt x="204870" y="957312"/>
                </a:lnTo>
                <a:lnTo>
                  <a:pt x="207281" y="965850"/>
                </a:lnTo>
                <a:lnTo>
                  <a:pt x="211876" y="974412"/>
                </a:lnTo>
                <a:lnTo>
                  <a:pt x="213230" y="980124"/>
                </a:lnTo>
                <a:lnTo>
                  <a:pt x="213991" y="988696"/>
                </a:lnTo>
                <a:lnTo>
                  <a:pt x="214892" y="991553"/>
                </a:lnTo>
                <a:lnTo>
                  <a:pt x="220435" y="1001290"/>
                </a:lnTo>
                <a:lnTo>
                  <a:pt x="221002" y="1004770"/>
                </a:lnTo>
                <a:lnTo>
                  <a:pt x="221153" y="1007032"/>
                </a:lnTo>
                <a:lnTo>
                  <a:pt x="222048" y="1009492"/>
                </a:lnTo>
                <a:lnTo>
                  <a:pt x="227580" y="1018539"/>
                </a:lnTo>
                <a:lnTo>
                  <a:pt x="232090" y="1024208"/>
                </a:lnTo>
                <a:lnTo>
                  <a:pt x="234101" y="1025705"/>
                </a:lnTo>
                <a:lnTo>
                  <a:pt x="238454" y="1027369"/>
                </a:lnTo>
                <a:lnTo>
                  <a:pt x="239931" y="1028765"/>
                </a:lnTo>
                <a:lnTo>
                  <a:pt x="240916" y="1030649"/>
                </a:lnTo>
                <a:lnTo>
                  <a:pt x="242012" y="1035281"/>
                </a:lnTo>
                <a:lnTo>
                  <a:pt x="242498" y="1040515"/>
                </a:lnTo>
                <a:lnTo>
                  <a:pt x="243422" y="1042292"/>
                </a:lnTo>
                <a:lnTo>
                  <a:pt x="244831" y="1043476"/>
                </a:lnTo>
                <a:lnTo>
                  <a:pt x="246565" y="1044266"/>
                </a:lnTo>
                <a:lnTo>
                  <a:pt x="247720" y="1045745"/>
                </a:lnTo>
                <a:lnTo>
                  <a:pt x="248490" y="1047683"/>
                </a:lnTo>
                <a:lnTo>
                  <a:pt x="249727" y="1053087"/>
                </a:lnTo>
                <a:lnTo>
                  <a:pt x="256155" y="1061682"/>
                </a:lnTo>
                <a:lnTo>
                  <a:pt x="256722" y="1064949"/>
                </a:lnTo>
                <a:lnTo>
                  <a:pt x="256872" y="1067154"/>
                </a:lnTo>
                <a:lnTo>
                  <a:pt x="257766" y="1069576"/>
                </a:lnTo>
                <a:lnTo>
                  <a:pt x="262818" y="1077536"/>
                </a:lnTo>
                <a:lnTo>
                  <a:pt x="277499" y="1095943"/>
                </a:lnTo>
                <a:lnTo>
                  <a:pt x="284659" y="1104544"/>
                </a:lnTo>
                <a:lnTo>
                  <a:pt x="285023" y="1105933"/>
                </a:lnTo>
                <a:lnTo>
                  <a:pt x="285654" y="1113119"/>
                </a:lnTo>
                <a:lnTo>
                  <a:pt x="291434" y="1121011"/>
                </a:lnTo>
                <a:lnTo>
                  <a:pt x="298748" y="1129992"/>
                </a:lnTo>
                <a:lnTo>
                  <a:pt x="313293" y="1154258"/>
                </a:lnTo>
                <a:lnTo>
                  <a:pt x="319853" y="1163569"/>
                </a:lnTo>
                <a:lnTo>
                  <a:pt x="320392" y="1165285"/>
                </a:lnTo>
                <a:lnTo>
                  <a:pt x="320990" y="1169732"/>
                </a:lnTo>
                <a:lnTo>
                  <a:pt x="321943" y="1171299"/>
                </a:lnTo>
                <a:lnTo>
                  <a:pt x="323373" y="1172343"/>
                </a:lnTo>
                <a:lnTo>
                  <a:pt x="325118" y="1173040"/>
                </a:lnTo>
                <a:lnTo>
                  <a:pt x="326283" y="1174457"/>
                </a:lnTo>
                <a:lnTo>
                  <a:pt x="327059" y="1176354"/>
                </a:lnTo>
                <a:lnTo>
                  <a:pt x="327577" y="1178571"/>
                </a:lnTo>
                <a:lnTo>
                  <a:pt x="328716" y="1180049"/>
                </a:lnTo>
                <a:lnTo>
                  <a:pt x="330269" y="1181035"/>
                </a:lnTo>
                <a:lnTo>
                  <a:pt x="334672" y="1182616"/>
                </a:lnTo>
                <a:lnTo>
                  <a:pt x="335034" y="1183698"/>
                </a:lnTo>
                <a:lnTo>
                  <a:pt x="335435" y="1187441"/>
                </a:lnTo>
                <a:lnTo>
                  <a:pt x="336336" y="1188820"/>
                </a:lnTo>
                <a:lnTo>
                  <a:pt x="337731" y="1189739"/>
                </a:lnTo>
                <a:lnTo>
                  <a:pt x="339453" y="1190352"/>
                </a:lnTo>
                <a:lnTo>
                  <a:pt x="340602" y="1191713"/>
                </a:lnTo>
                <a:lnTo>
                  <a:pt x="341368" y="1193573"/>
                </a:lnTo>
                <a:lnTo>
                  <a:pt x="342597" y="1198851"/>
                </a:lnTo>
                <a:lnTo>
                  <a:pt x="343491" y="1199284"/>
                </a:lnTo>
                <a:lnTo>
                  <a:pt x="350631" y="1199979"/>
                </a:lnTo>
                <a:lnTo>
                  <a:pt x="352816" y="1200036"/>
                </a:lnTo>
                <a:lnTo>
                  <a:pt x="354273" y="1201027"/>
                </a:lnTo>
                <a:lnTo>
                  <a:pt x="355244" y="1202639"/>
                </a:lnTo>
                <a:lnTo>
                  <a:pt x="357074" y="1208367"/>
                </a:lnTo>
                <a:lnTo>
                  <a:pt x="357153" y="1213168"/>
                </a:lnTo>
                <a:lnTo>
                  <a:pt x="357958" y="1214544"/>
                </a:lnTo>
                <a:lnTo>
                  <a:pt x="359289" y="1215461"/>
                </a:lnTo>
                <a:lnTo>
                  <a:pt x="363334" y="1216933"/>
                </a:lnTo>
                <a:lnTo>
                  <a:pt x="363667" y="1218006"/>
                </a:lnTo>
                <a:lnTo>
                  <a:pt x="364036" y="1221739"/>
                </a:lnTo>
                <a:lnTo>
                  <a:pt x="364927" y="1223115"/>
                </a:lnTo>
                <a:lnTo>
                  <a:pt x="366316" y="1224032"/>
                </a:lnTo>
                <a:lnTo>
                  <a:pt x="370456" y="1225506"/>
                </a:lnTo>
                <a:lnTo>
                  <a:pt x="378523" y="1234332"/>
                </a:lnTo>
                <a:lnTo>
                  <a:pt x="384761" y="1234431"/>
                </a:lnTo>
                <a:lnTo>
                  <a:pt x="385094" y="1235386"/>
                </a:lnTo>
                <a:lnTo>
                  <a:pt x="385466" y="1238988"/>
                </a:lnTo>
                <a:lnTo>
                  <a:pt x="386358" y="1240330"/>
                </a:lnTo>
                <a:lnTo>
                  <a:pt x="387747" y="1241224"/>
                </a:lnTo>
                <a:lnTo>
                  <a:pt x="392604" y="1242908"/>
                </a:lnTo>
                <a:lnTo>
                  <a:pt x="399030" y="1243003"/>
                </a:lnTo>
                <a:lnTo>
                  <a:pt x="399369" y="1243959"/>
                </a:lnTo>
                <a:lnTo>
                  <a:pt x="399747" y="1247561"/>
                </a:lnTo>
                <a:lnTo>
                  <a:pt x="400641" y="1248903"/>
                </a:lnTo>
                <a:lnTo>
                  <a:pt x="402032" y="1249796"/>
                </a:lnTo>
                <a:lnTo>
                  <a:pt x="406891" y="1251481"/>
                </a:lnTo>
                <a:lnTo>
                  <a:pt x="417827" y="1251583"/>
                </a:lnTo>
                <a:lnTo>
                  <a:pt x="419045" y="1252536"/>
                </a:lnTo>
                <a:lnTo>
                  <a:pt x="419857" y="1254124"/>
                </a:lnTo>
                <a:lnTo>
                  <a:pt x="421160" y="1258966"/>
                </a:lnTo>
                <a:lnTo>
                  <a:pt x="422061" y="1259363"/>
                </a:lnTo>
                <a:lnTo>
                  <a:pt x="428599" y="1260155"/>
                </a:lnTo>
                <a:lnTo>
                  <a:pt x="432409" y="1260157"/>
                </a:lnTo>
                <a:lnTo>
                  <a:pt x="433529" y="1261110"/>
                </a:lnTo>
                <a:lnTo>
                  <a:pt x="434275" y="1262697"/>
                </a:lnTo>
                <a:lnTo>
                  <a:pt x="435473" y="1267539"/>
                </a:lnTo>
                <a:lnTo>
                  <a:pt x="436365" y="1267936"/>
                </a:lnTo>
                <a:lnTo>
                  <a:pt x="441893" y="1268625"/>
                </a:lnTo>
                <a:lnTo>
                  <a:pt x="449735" y="1276947"/>
                </a:lnTo>
                <a:lnTo>
                  <a:pt x="465132" y="1277303"/>
                </a:lnTo>
                <a:lnTo>
                  <a:pt x="500062" y="12773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221"/>
          <p:cNvSpPr/>
          <p:nvPr/>
        </p:nvSpPr>
        <p:spPr>
          <a:xfrm>
            <a:off x="6807993" y="3754755"/>
            <a:ext cx="114293" cy="120016"/>
          </a:xfrm>
          <a:custGeom>
            <a:avLst/>
            <a:gdLst/>
            <a:ahLst/>
            <a:cxnLst/>
            <a:rect l="0" t="0" r="0" b="0"/>
            <a:pathLst>
              <a:path w="114293" h="120016">
                <a:moveTo>
                  <a:pt x="0" y="120015"/>
                </a:moveTo>
                <a:lnTo>
                  <a:pt x="0" y="112634"/>
                </a:lnTo>
                <a:lnTo>
                  <a:pt x="795" y="112237"/>
                </a:lnTo>
                <a:lnTo>
                  <a:pt x="3793" y="111795"/>
                </a:lnTo>
                <a:lnTo>
                  <a:pt x="5704" y="111678"/>
                </a:lnTo>
                <a:lnTo>
                  <a:pt x="13906" y="111452"/>
                </a:lnTo>
                <a:lnTo>
                  <a:pt x="16236" y="108906"/>
                </a:lnTo>
                <a:lnTo>
                  <a:pt x="17967" y="106894"/>
                </a:lnTo>
                <a:lnTo>
                  <a:pt x="19916" y="105553"/>
                </a:lnTo>
                <a:lnTo>
                  <a:pt x="22008" y="104659"/>
                </a:lnTo>
                <a:lnTo>
                  <a:pt x="24198" y="104062"/>
                </a:lnTo>
                <a:lnTo>
                  <a:pt x="26451" y="103665"/>
                </a:lnTo>
                <a:lnTo>
                  <a:pt x="28747" y="103400"/>
                </a:lnTo>
                <a:lnTo>
                  <a:pt x="31071" y="103223"/>
                </a:lnTo>
                <a:lnTo>
                  <a:pt x="33414" y="103105"/>
                </a:lnTo>
                <a:lnTo>
                  <a:pt x="38135" y="102975"/>
                </a:lnTo>
                <a:lnTo>
                  <a:pt x="74820" y="102870"/>
                </a:lnTo>
                <a:lnTo>
                  <a:pt x="76868" y="101917"/>
                </a:lnTo>
                <a:lnTo>
                  <a:pt x="79026" y="100330"/>
                </a:lnTo>
                <a:lnTo>
                  <a:pt x="84402" y="95489"/>
                </a:lnTo>
                <a:lnTo>
                  <a:pt x="87255" y="94827"/>
                </a:lnTo>
                <a:lnTo>
                  <a:pt x="91761" y="94402"/>
                </a:lnTo>
                <a:lnTo>
                  <a:pt x="94493" y="94344"/>
                </a:lnTo>
                <a:lnTo>
                  <a:pt x="105840" y="94300"/>
                </a:lnTo>
                <a:lnTo>
                  <a:pt x="108689" y="91759"/>
                </a:lnTo>
                <a:lnTo>
                  <a:pt x="114281" y="85745"/>
                </a:lnTo>
                <a:lnTo>
                  <a:pt x="114292" y="85734"/>
                </a:lnTo>
                <a:lnTo>
                  <a:pt x="104357" y="61862"/>
                </a:lnTo>
                <a:lnTo>
                  <a:pt x="102115" y="57434"/>
                </a:lnTo>
                <a:lnTo>
                  <a:pt x="99827" y="53529"/>
                </a:lnTo>
                <a:lnTo>
                  <a:pt x="97507" y="49974"/>
                </a:lnTo>
                <a:lnTo>
                  <a:pt x="95961" y="46651"/>
                </a:lnTo>
                <a:lnTo>
                  <a:pt x="94931" y="43483"/>
                </a:lnTo>
                <a:lnTo>
                  <a:pt x="94244" y="40419"/>
                </a:lnTo>
                <a:lnTo>
                  <a:pt x="92992" y="37423"/>
                </a:lnTo>
                <a:lnTo>
                  <a:pt x="91364" y="34474"/>
                </a:lnTo>
                <a:lnTo>
                  <a:pt x="89485" y="31555"/>
                </a:lnTo>
                <a:lnTo>
                  <a:pt x="88231" y="28657"/>
                </a:lnTo>
                <a:lnTo>
                  <a:pt x="87396" y="25772"/>
                </a:lnTo>
                <a:lnTo>
                  <a:pt x="86839" y="22896"/>
                </a:lnTo>
                <a:lnTo>
                  <a:pt x="86469" y="20026"/>
                </a:lnTo>
                <a:lnTo>
                  <a:pt x="86221" y="17161"/>
                </a:lnTo>
                <a:lnTo>
                  <a:pt x="85823" y="10269"/>
                </a:lnTo>
                <a:lnTo>
                  <a:pt x="85769" y="6787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222"/>
          <p:cNvSpPr/>
          <p:nvPr/>
        </p:nvSpPr>
        <p:spPr>
          <a:xfrm>
            <a:off x="6229350" y="2438323"/>
            <a:ext cx="157163" cy="184863"/>
          </a:xfrm>
          <a:custGeom>
            <a:avLst/>
            <a:gdLst/>
            <a:ahLst/>
            <a:cxnLst/>
            <a:rect l="0" t="0" r="0" b="0"/>
            <a:pathLst>
              <a:path w="157163" h="184863">
                <a:moveTo>
                  <a:pt x="0" y="184862"/>
                </a:moveTo>
                <a:lnTo>
                  <a:pt x="0" y="176642"/>
                </a:lnTo>
                <a:lnTo>
                  <a:pt x="3792" y="171843"/>
                </a:lnTo>
                <a:lnTo>
                  <a:pt x="6151" y="168939"/>
                </a:lnTo>
                <a:lnTo>
                  <a:pt x="6702" y="165720"/>
                </a:lnTo>
                <a:lnTo>
                  <a:pt x="6948" y="161114"/>
                </a:lnTo>
                <a:lnTo>
                  <a:pt x="7118" y="152148"/>
                </a:lnTo>
                <a:lnTo>
                  <a:pt x="9248" y="148732"/>
                </a:lnTo>
                <a:lnTo>
                  <a:pt x="10928" y="146488"/>
                </a:lnTo>
                <a:lnTo>
                  <a:pt x="12048" y="144039"/>
                </a:lnTo>
                <a:lnTo>
                  <a:pt x="13292" y="138778"/>
                </a:lnTo>
                <a:lnTo>
                  <a:pt x="15962" y="133265"/>
                </a:lnTo>
                <a:lnTo>
                  <a:pt x="17785" y="130462"/>
                </a:lnTo>
                <a:lnTo>
                  <a:pt x="19810" y="124806"/>
                </a:lnTo>
                <a:lnTo>
                  <a:pt x="20711" y="119118"/>
                </a:lnTo>
                <a:lnTo>
                  <a:pt x="21111" y="113415"/>
                </a:lnTo>
                <a:lnTo>
                  <a:pt x="21289" y="107705"/>
                </a:lnTo>
                <a:lnTo>
                  <a:pt x="21403" y="96278"/>
                </a:lnTo>
                <a:lnTo>
                  <a:pt x="22206" y="92469"/>
                </a:lnTo>
                <a:lnTo>
                  <a:pt x="23535" y="88024"/>
                </a:lnTo>
                <a:lnTo>
                  <a:pt x="25215" y="83156"/>
                </a:lnTo>
                <a:lnTo>
                  <a:pt x="27129" y="78958"/>
                </a:lnTo>
                <a:lnTo>
                  <a:pt x="29198" y="75207"/>
                </a:lnTo>
                <a:lnTo>
                  <a:pt x="31372" y="71753"/>
                </a:lnTo>
                <a:lnTo>
                  <a:pt x="33614" y="68498"/>
                </a:lnTo>
                <a:lnTo>
                  <a:pt x="35903" y="65376"/>
                </a:lnTo>
                <a:lnTo>
                  <a:pt x="38223" y="62342"/>
                </a:lnTo>
                <a:lnTo>
                  <a:pt x="39770" y="58414"/>
                </a:lnTo>
                <a:lnTo>
                  <a:pt x="40800" y="53891"/>
                </a:lnTo>
                <a:lnTo>
                  <a:pt x="41488" y="48970"/>
                </a:lnTo>
                <a:lnTo>
                  <a:pt x="42740" y="44738"/>
                </a:lnTo>
                <a:lnTo>
                  <a:pt x="44368" y="40963"/>
                </a:lnTo>
                <a:lnTo>
                  <a:pt x="46247" y="37494"/>
                </a:lnTo>
                <a:lnTo>
                  <a:pt x="48295" y="34229"/>
                </a:lnTo>
                <a:lnTo>
                  <a:pt x="50452" y="31100"/>
                </a:lnTo>
                <a:lnTo>
                  <a:pt x="52685" y="28061"/>
                </a:lnTo>
                <a:lnTo>
                  <a:pt x="54173" y="25083"/>
                </a:lnTo>
                <a:lnTo>
                  <a:pt x="55165" y="22145"/>
                </a:lnTo>
                <a:lnTo>
                  <a:pt x="55827" y="19234"/>
                </a:lnTo>
                <a:lnTo>
                  <a:pt x="58678" y="13459"/>
                </a:lnTo>
                <a:lnTo>
                  <a:pt x="60550" y="10586"/>
                </a:lnTo>
                <a:lnTo>
                  <a:pt x="62592" y="8670"/>
                </a:lnTo>
                <a:lnTo>
                  <a:pt x="64747" y="7393"/>
                </a:lnTo>
                <a:lnTo>
                  <a:pt x="70116" y="5344"/>
                </a:lnTo>
                <a:lnTo>
                  <a:pt x="74838" y="438"/>
                </a:lnTo>
                <a:lnTo>
                  <a:pt x="76879" y="0"/>
                </a:lnTo>
                <a:lnTo>
                  <a:pt x="79034" y="661"/>
                </a:lnTo>
                <a:lnTo>
                  <a:pt x="84403" y="4014"/>
                </a:lnTo>
                <a:lnTo>
                  <a:pt x="89126" y="4595"/>
                </a:lnTo>
                <a:lnTo>
                  <a:pt x="90373" y="5629"/>
                </a:lnTo>
                <a:lnTo>
                  <a:pt x="91205" y="7270"/>
                </a:lnTo>
                <a:lnTo>
                  <a:pt x="91759" y="9317"/>
                </a:lnTo>
                <a:lnTo>
                  <a:pt x="94492" y="14132"/>
                </a:lnTo>
                <a:lnTo>
                  <a:pt x="98352" y="19447"/>
                </a:lnTo>
                <a:lnTo>
                  <a:pt x="105840" y="28905"/>
                </a:lnTo>
                <a:lnTo>
                  <a:pt x="107866" y="30408"/>
                </a:lnTo>
                <a:lnTo>
                  <a:pt x="110805" y="32363"/>
                </a:lnTo>
                <a:lnTo>
                  <a:pt x="114351" y="34618"/>
                </a:lnTo>
                <a:lnTo>
                  <a:pt x="116716" y="37074"/>
                </a:lnTo>
                <a:lnTo>
                  <a:pt x="118292" y="39664"/>
                </a:lnTo>
                <a:lnTo>
                  <a:pt x="120836" y="45082"/>
                </a:lnTo>
                <a:lnTo>
                  <a:pt x="124613" y="50665"/>
                </a:lnTo>
                <a:lnTo>
                  <a:pt x="128938" y="56321"/>
                </a:lnTo>
                <a:lnTo>
                  <a:pt x="135835" y="64861"/>
                </a:lnTo>
                <a:lnTo>
                  <a:pt x="138181" y="67713"/>
                </a:lnTo>
                <a:lnTo>
                  <a:pt x="141333" y="70568"/>
                </a:lnTo>
                <a:lnTo>
                  <a:pt x="145022" y="73423"/>
                </a:lnTo>
                <a:lnTo>
                  <a:pt x="157162" y="819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11) </a:t>
            </a:r>
            <a:r>
              <a:rPr lang="en-US" dirty="0"/>
              <a:t>log </a:t>
            </a:r>
            <a:r>
              <a:rPr lang="en-US" dirty="0" smtClean="0"/>
              <a:t>x=1.5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3900574" y="934402"/>
            <a:ext cx="2885989" cy="2074546"/>
            <a:chOff x="3900574" y="934402"/>
            <a:chExt cx="2885989" cy="2074546"/>
          </a:xfrm>
        </p:grpSpPr>
        <p:sp>
          <p:nvSpPr>
            <p:cNvPr id="2" name="SMARTInkAnnotation163"/>
            <p:cNvSpPr/>
            <p:nvPr/>
          </p:nvSpPr>
          <p:spPr>
            <a:xfrm>
              <a:off x="3900574" y="1954530"/>
              <a:ext cx="28489" cy="385763"/>
            </a:xfrm>
            <a:custGeom>
              <a:avLst/>
              <a:gdLst/>
              <a:ahLst/>
              <a:cxnLst/>
              <a:rect l="0" t="0" r="0" b="0"/>
              <a:pathLst>
                <a:path w="28489" h="385763">
                  <a:moveTo>
                    <a:pt x="7057" y="0"/>
                  </a:moveTo>
                  <a:lnTo>
                    <a:pt x="7057" y="28619"/>
                  </a:lnTo>
                  <a:lnTo>
                    <a:pt x="6263" y="31461"/>
                  </a:lnTo>
                  <a:lnTo>
                    <a:pt x="4940" y="34309"/>
                  </a:lnTo>
                  <a:lnTo>
                    <a:pt x="3264" y="37160"/>
                  </a:lnTo>
                  <a:lnTo>
                    <a:pt x="2147" y="40013"/>
                  </a:lnTo>
                  <a:lnTo>
                    <a:pt x="1403" y="42868"/>
                  </a:lnTo>
                  <a:lnTo>
                    <a:pt x="575" y="48580"/>
                  </a:lnTo>
                  <a:lnTo>
                    <a:pt x="109" y="58103"/>
                  </a:lnTo>
                  <a:lnTo>
                    <a:pt x="0" y="67416"/>
                  </a:lnTo>
                  <a:lnTo>
                    <a:pt x="765" y="71614"/>
                  </a:lnTo>
                  <a:lnTo>
                    <a:pt x="2068" y="75365"/>
                  </a:lnTo>
                  <a:lnTo>
                    <a:pt x="3731" y="78818"/>
                  </a:lnTo>
                  <a:lnTo>
                    <a:pt x="4840" y="83025"/>
                  </a:lnTo>
                  <a:lnTo>
                    <a:pt x="5579" y="87735"/>
                  </a:lnTo>
                  <a:lnTo>
                    <a:pt x="6400" y="97095"/>
                  </a:lnTo>
                  <a:lnTo>
                    <a:pt x="6862" y="108673"/>
                  </a:lnTo>
                  <a:lnTo>
                    <a:pt x="7031" y="134690"/>
                  </a:lnTo>
                  <a:lnTo>
                    <a:pt x="7056" y="185747"/>
                  </a:lnTo>
                  <a:lnTo>
                    <a:pt x="7850" y="191459"/>
                  </a:lnTo>
                  <a:lnTo>
                    <a:pt x="9173" y="197172"/>
                  </a:lnTo>
                  <a:lnTo>
                    <a:pt x="10849" y="202885"/>
                  </a:lnTo>
                  <a:lnTo>
                    <a:pt x="11966" y="208599"/>
                  </a:lnTo>
                  <a:lnTo>
                    <a:pt x="12711" y="214313"/>
                  </a:lnTo>
                  <a:lnTo>
                    <a:pt x="13539" y="225743"/>
                  </a:lnTo>
                  <a:lnTo>
                    <a:pt x="13906" y="237172"/>
                  </a:lnTo>
                  <a:lnTo>
                    <a:pt x="14114" y="254317"/>
                  </a:lnTo>
                  <a:lnTo>
                    <a:pt x="14936" y="260985"/>
                  </a:lnTo>
                  <a:lnTo>
                    <a:pt x="16279" y="268287"/>
                  </a:lnTo>
                  <a:lnTo>
                    <a:pt x="17967" y="276013"/>
                  </a:lnTo>
                  <a:lnTo>
                    <a:pt x="19093" y="283068"/>
                  </a:lnTo>
                  <a:lnTo>
                    <a:pt x="19844" y="289677"/>
                  </a:lnTo>
                  <a:lnTo>
                    <a:pt x="20677" y="301148"/>
                  </a:lnTo>
                  <a:lnTo>
                    <a:pt x="21048" y="309421"/>
                  </a:lnTo>
                  <a:lnTo>
                    <a:pt x="21213" y="318813"/>
                  </a:lnTo>
                  <a:lnTo>
                    <a:pt x="21344" y="374477"/>
                  </a:lnTo>
                  <a:lnTo>
                    <a:pt x="28488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64"/>
            <p:cNvSpPr/>
            <p:nvPr/>
          </p:nvSpPr>
          <p:spPr>
            <a:xfrm>
              <a:off x="4015781" y="2014537"/>
              <a:ext cx="233660" cy="330598"/>
            </a:xfrm>
            <a:custGeom>
              <a:avLst/>
              <a:gdLst/>
              <a:ahLst/>
              <a:cxnLst/>
              <a:rect l="0" t="0" r="0" b="0"/>
              <a:pathLst>
                <a:path w="233660" h="330598">
                  <a:moveTo>
                    <a:pt x="56156" y="0"/>
                  </a:moveTo>
                  <a:lnTo>
                    <a:pt x="56156" y="4551"/>
                  </a:lnTo>
                  <a:lnTo>
                    <a:pt x="55363" y="5892"/>
                  </a:lnTo>
                  <a:lnTo>
                    <a:pt x="54040" y="6785"/>
                  </a:lnTo>
                  <a:lnTo>
                    <a:pt x="50006" y="8219"/>
                  </a:lnTo>
                  <a:lnTo>
                    <a:pt x="49674" y="9290"/>
                  </a:lnTo>
                  <a:lnTo>
                    <a:pt x="49307" y="13019"/>
                  </a:lnTo>
                  <a:lnTo>
                    <a:pt x="48415" y="15347"/>
                  </a:lnTo>
                  <a:lnTo>
                    <a:pt x="44161" y="23174"/>
                  </a:lnTo>
                  <a:lnTo>
                    <a:pt x="41754" y="31526"/>
                  </a:lnTo>
                  <a:lnTo>
                    <a:pt x="38378" y="37189"/>
                  </a:lnTo>
                  <a:lnTo>
                    <a:pt x="37161" y="40985"/>
                  </a:lnTo>
                  <a:lnTo>
                    <a:pt x="35807" y="50283"/>
                  </a:lnTo>
                  <a:lnTo>
                    <a:pt x="33090" y="58226"/>
                  </a:lnTo>
                  <a:lnTo>
                    <a:pt x="29236" y="65883"/>
                  </a:lnTo>
                  <a:lnTo>
                    <a:pt x="24877" y="75636"/>
                  </a:lnTo>
                  <a:lnTo>
                    <a:pt x="22411" y="83781"/>
                  </a:lnTo>
                  <a:lnTo>
                    <a:pt x="20521" y="91529"/>
                  </a:lnTo>
                  <a:lnTo>
                    <a:pt x="17035" y="101322"/>
                  </a:lnTo>
                  <a:lnTo>
                    <a:pt x="14957" y="109485"/>
                  </a:lnTo>
                  <a:lnTo>
                    <a:pt x="13239" y="117240"/>
                  </a:lnTo>
                  <a:lnTo>
                    <a:pt x="9830" y="127037"/>
                  </a:lnTo>
                  <a:lnTo>
                    <a:pt x="7786" y="135201"/>
                  </a:lnTo>
                  <a:lnTo>
                    <a:pt x="6877" y="142957"/>
                  </a:lnTo>
                  <a:lnTo>
                    <a:pt x="6473" y="152754"/>
                  </a:lnTo>
                  <a:lnTo>
                    <a:pt x="6245" y="168980"/>
                  </a:lnTo>
                  <a:lnTo>
                    <a:pt x="6159" y="190985"/>
                  </a:lnTo>
                  <a:lnTo>
                    <a:pt x="4037" y="199500"/>
                  </a:lnTo>
                  <a:lnTo>
                    <a:pt x="1243" y="209634"/>
                  </a:lnTo>
                  <a:lnTo>
                    <a:pt x="497" y="215004"/>
                  </a:lnTo>
                  <a:lnTo>
                    <a:pt x="0" y="220488"/>
                  </a:lnTo>
                  <a:lnTo>
                    <a:pt x="463" y="225097"/>
                  </a:lnTo>
                  <a:lnTo>
                    <a:pt x="1565" y="229122"/>
                  </a:lnTo>
                  <a:lnTo>
                    <a:pt x="9037" y="246977"/>
                  </a:lnTo>
                  <a:lnTo>
                    <a:pt x="11402" y="255183"/>
                  </a:lnTo>
                  <a:lnTo>
                    <a:pt x="12033" y="258704"/>
                  </a:lnTo>
                  <a:lnTo>
                    <a:pt x="14850" y="265157"/>
                  </a:lnTo>
                  <a:lnTo>
                    <a:pt x="16713" y="268212"/>
                  </a:lnTo>
                  <a:lnTo>
                    <a:pt x="18782" y="274145"/>
                  </a:lnTo>
                  <a:lnTo>
                    <a:pt x="19334" y="277061"/>
                  </a:lnTo>
                  <a:lnTo>
                    <a:pt x="22064" y="282841"/>
                  </a:lnTo>
                  <a:lnTo>
                    <a:pt x="28064" y="291450"/>
                  </a:lnTo>
                  <a:lnTo>
                    <a:pt x="30284" y="294312"/>
                  </a:lnTo>
                  <a:lnTo>
                    <a:pt x="33352" y="296221"/>
                  </a:lnTo>
                  <a:lnTo>
                    <a:pt x="36985" y="297493"/>
                  </a:lnTo>
                  <a:lnTo>
                    <a:pt x="40994" y="298341"/>
                  </a:lnTo>
                  <a:lnTo>
                    <a:pt x="43667" y="299859"/>
                  </a:lnTo>
                  <a:lnTo>
                    <a:pt x="45449" y="301824"/>
                  </a:lnTo>
                  <a:lnTo>
                    <a:pt x="46636" y="304086"/>
                  </a:lnTo>
                  <a:lnTo>
                    <a:pt x="52190" y="309139"/>
                  </a:lnTo>
                  <a:lnTo>
                    <a:pt x="59156" y="314561"/>
                  </a:lnTo>
                  <a:lnTo>
                    <a:pt x="64898" y="320145"/>
                  </a:lnTo>
                  <a:lnTo>
                    <a:pt x="70096" y="323262"/>
                  </a:lnTo>
                  <a:lnTo>
                    <a:pt x="75845" y="324647"/>
                  </a:lnTo>
                  <a:lnTo>
                    <a:pt x="79601" y="325016"/>
                  </a:lnTo>
                  <a:lnTo>
                    <a:pt x="83692" y="325263"/>
                  </a:lnTo>
                  <a:lnTo>
                    <a:pt x="87213" y="326379"/>
                  </a:lnTo>
                  <a:lnTo>
                    <a:pt x="93243" y="330160"/>
                  </a:lnTo>
                  <a:lnTo>
                    <a:pt x="96756" y="330597"/>
                  </a:lnTo>
                  <a:lnTo>
                    <a:pt x="100685" y="329935"/>
                  </a:lnTo>
                  <a:lnTo>
                    <a:pt x="104892" y="328542"/>
                  </a:lnTo>
                  <a:lnTo>
                    <a:pt x="109285" y="327613"/>
                  </a:lnTo>
                  <a:lnTo>
                    <a:pt x="113800" y="326994"/>
                  </a:lnTo>
                  <a:lnTo>
                    <a:pt x="118398" y="326581"/>
                  </a:lnTo>
                  <a:lnTo>
                    <a:pt x="125624" y="326122"/>
                  </a:lnTo>
                  <a:lnTo>
                    <a:pt x="128661" y="326000"/>
                  </a:lnTo>
                  <a:lnTo>
                    <a:pt x="131480" y="324966"/>
                  </a:lnTo>
                  <a:lnTo>
                    <a:pt x="136730" y="321277"/>
                  </a:lnTo>
                  <a:lnTo>
                    <a:pt x="143825" y="319003"/>
                  </a:lnTo>
                  <a:lnTo>
                    <a:pt x="147940" y="318396"/>
                  </a:lnTo>
                  <a:lnTo>
                    <a:pt x="154628" y="315182"/>
                  </a:lnTo>
                  <a:lnTo>
                    <a:pt x="160246" y="310579"/>
                  </a:lnTo>
                  <a:lnTo>
                    <a:pt x="165389" y="305358"/>
                  </a:lnTo>
                  <a:lnTo>
                    <a:pt x="172437" y="299862"/>
                  </a:lnTo>
                  <a:lnTo>
                    <a:pt x="176539" y="297063"/>
                  </a:lnTo>
                  <a:lnTo>
                    <a:pt x="183214" y="291413"/>
                  </a:lnTo>
                  <a:lnTo>
                    <a:pt x="188826" y="285727"/>
                  </a:lnTo>
                  <a:lnTo>
                    <a:pt x="193967" y="280025"/>
                  </a:lnTo>
                  <a:lnTo>
                    <a:pt x="201323" y="271460"/>
                  </a:lnTo>
                  <a:lnTo>
                    <a:pt x="215693" y="254317"/>
                  </a:lnTo>
                  <a:lnTo>
                    <a:pt x="217282" y="250507"/>
                  </a:lnTo>
                  <a:lnTo>
                    <a:pt x="219049" y="241194"/>
                  </a:lnTo>
                  <a:lnTo>
                    <a:pt x="221951" y="233245"/>
                  </a:lnTo>
                  <a:lnTo>
                    <a:pt x="223836" y="229792"/>
                  </a:lnTo>
                  <a:lnTo>
                    <a:pt x="225931" y="220875"/>
                  </a:lnTo>
                  <a:lnTo>
                    <a:pt x="226489" y="215830"/>
                  </a:lnTo>
                  <a:lnTo>
                    <a:pt x="229227" y="207684"/>
                  </a:lnTo>
                  <a:lnTo>
                    <a:pt x="231068" y="204179"/>
                  </a:lnTo>
                  <a:lnTo>
                    <a:pt x="233113" y="195204"/>
                  </a:lnTo>
                  <a:lnTo>
                    <a:pt x="233659" y="190143"/>
                  </a:lnTo>
                  <a:lnTo>
                    <a:pt x="233229" y="185817"/>
                  </a:lnTo>
                  <a:lnTo>
                    <a:pt x="232149" y="181981"/>
                  </a:lnTo>
                  <a:lnTo>
                    <a:pt x="230634" y="178471"/>
                  </a:lnTo>
                  <a:lnTo>
                    <a:pt x="228952" y="169490"/>
                  </a:lnTo>
                  <a:lnTo>
                    <a:pt x="228204" y="160102"/>
                  </a:lnTo>
                  <a:lnTo>
                    <a:pt x="227872" y="152754"/>
                  </a:lnTo>
                  <a:lnTo>
                    <a:pt x="227725" y="143773"/>
                  </a:lnTo>
                  <a:lnTo>
                    <a:pt x="227629" y="127036"/>
                  </a:lnTo>
                  <a:lnTo>
                    <a:pt x="226828" y="123744"/>
                  </a:lnTo>
                  <a:lnTo>
                    <a:pt x="222702" y="113606"/>
                  </a:lnTo>
                  <a:lnTo>
                    <a:pt x="221458" y="104149"/>
                  </a:lnTo>
                  <a:lnTo>
                    <a:pt x="220332" y="99913"/>
                  </a:lnTo>
                  <a:lnTo>
                    <a:pt x="216965" y="92666"/>
                  </a:lnTo>
                  <a:lnTo>
                    <a:pt x="210607" y="83231"/>
                  </a:lnTo>
                  <a:lnTo>
                    <a:pt x="206028" y="74774"/>
                  </a:lnTo>
                  <a:lnTo>
                    <a:pt x="202141" y="65618"/>
                  </a:lnTo>
                  <a:lnTo>
                    <a:pt x="200413" y="58374"/>
                  </a:lnTo>
                  <a:lnTo>
                    <a:pt x="197529" y="51979"/>
                  </a:lnTo>
                  <a:lnTo>
                    <a:pt x="195649" y="48940"/>
                  </a:lnTo>
                  <a:lnTo>
                    <a:pt x="189326" y="43024"/>
                  </a:lnTo>
                  <a:lnTo>
                    <a:pt x="185417" y="40113"/>
                  </a:lnTo>
                  <a:lnTo>
                    <a:pt x="178958" y="34338"/>
                  </a:lnTo>
                  <a:lnTo>
                    <a:pt x="176124" y="31464"/>
                  </a:lnTo>
                  <a:lnTo>
                    <a:pt x="170859" y="28272"/>
                  </a:lnTo>
                  <a:lnTo>
                    <a:pt x="168343" y="27420"/>
                  </a:lnTo>
                  <a:lnTo>
                    <a:pt x="163432" y="23934"/>
                  </a:lnTo>
                  <a:lnTo>
                    <a:pt x="161011" y="21671"/>
                  </a:lnTo>
                  <a:lnTo>
                    <a:pt x="157810" y="20163"/>
                  </a:lnTo>
                  <a:lnTo>
                    <a:pt x="154088" y="19157"/>
                  </a:lnTo>
                  <a:lnTo>
                    <a:pt x="150019" y="18486"/>
                  </a:lnTo>
                  <a:lnTo>
                    <a:pt x="145719" y="17087"/>
                  </a:lnTo>
                  <a:lnTo>
                    <a:pt x="141265" y="15201"/>
                  </a:lnTo>
                  <a:lnTo>
                    <a:pt x="136708" y="12992"/>
                  </a:lnTo>
                  <a:lnTo>
                    <a:pt x="129528" y="10537"/>
                  </a:lnTo>
                  <a:lnTo>
                    <a:pt x="122897" y="9446"/>
                  </a:lnTo>
                  <a:lnTo>
                    <a:pt x="118906" y="9154"/>
                  </a:lnTo>
                  <a:lnTo>
                    <a:pt x="110239" y="8831"/>
                  </a:lnTo>
                  <a:lnTo>
                    <a:pt x="85612" y="8595"/>
                  </a:lnTo>
                  <a:lnTo>
                    <a:pt x="49012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65"/>
            <p:cNvSpPr/>
            <p:nvPr/>
          </p:nvSpPr>
          <p:spPr>
            <a:xfrm>
              <a:off x="4357687" y="1825942"/>
              <a:ext cx="50007" cy="240031"/>
            </a:xfrm>
            <a:custGeom>
              <a:avLst/>
              <a:gdLst/>
              <a:ahLst/>
              <a:cxnLst/>
              <a:rect l="0" t="0" r="0" b="0"/>
              <a:pathLst>
                <a:path w="50007" h="240031">
                  <a:moveTo>
                    <a:pt x="0" y="0"/>
                  </a:moveTo>
                  <a:lnTo>
                    <a:pt x="6151" y="0"/>
                  </a:lnTo>
                  <a:lnTo>
                    <a:pt x="6482" y="953"/>
                  </a:lnTo>
                  <a:lnTo>
                    <a:pt x="7057" y="7381"/>
                  </a:lnTo>
                  <a:lnTo>
                    <a:pt x="7879" y="8731"/>
                  </a:lnTo>
                  <a:lnTo>
                    <a:pt x="9222" y="10583"/>
                  </a:lnTo>
                  <a:lnTo>
                    <a:pt x="10911" y="12770"/>
                  </a:lnTo>
                  <a:lnTo>
                    <a:pt x="12036" y="15181"/>
                  </a:lnTo>
                  <a:lnTo>
                    <a:pt x="13287" y="20400"/>
                  </a:lnTo>
                  <a:lnTo>
                    <a:pt x="14414" y="23125"/>
                  </a:lnTo>
                  <a:lnTo>
                    <a:pt x="15960" y="25894"/>
                  </a:lnTo>
                  <a:lnTo>
                    <a:pt x="17784" y="28693"/>
                  </a:lnTo>
                  <a:lnTo>
                    <a:pt x="19000" y="31511"/>
                  </a:lnTo>
                  <a:lnTo>
                    <a:pt x="20350" y="37183"/>
                  </a:lnTo>
                  <a:lnTo>
                    <a:pt x="20951" y="42878"/>
                  </a:lnTo>
                  <a:lnTo>
                    <a:pt x="21111" y="45730"/>
                  </a:lnTo>
                  <a:lnTo>
                    <a:pt x="22011" y="49537"/>
                  </a:lnTo>
                  <a:lnTo>
                    <a:pt x="23406" y="53980"/>
                  </a:lnTo>
                  <a:lnTo>
                    <a:pt x="25129" y="58847"/>
                  </a:lnTo>
                  <a:lnTo>
                    <a:pt x="26277" y="63996"/>
                  </a:lnTo>
                  <a:lnTo>
                    <a:pt x="27044" y="69334"/>
                  </a:lnTo>
                  <a:lnTo>
                    <a:pt x="27554" y="74798"/>
                  </a:lnTo>
                  <a:lnTo>
                    <a:pt x="27895" y="79393"/>
                  </a:lnTo>
                  <a:lnTo>
                    <a:pt x="28122" y="83408"/>
                  </a:lnTo>
                  <a:lnTo>
                    <a:pt x="28273" y="87038"/>
                  </a:lnTo>
                  <a:lnTo>
                    <a:pt x="29167" y="91363"/>
                  </a:lnTo>
                  <a:lnTo>
                    <a:pt x="30557" y="96151"/>
                  </a:lnTo>
                  <a:lnTo>
                    <a:pt x="32278" y="101248"/>
                  </a:lnTo>
                  <a:lnTo>
                    <a:pt x="33425" y="106552"/>
                  </a:lnTo>
                  <a:lnTo>
                    <a:pt x="34190" y="111992"/>
                  </a:lnTo>
                  <a:lnTo>
                    <a:pt x="34700" y="117524"/>
                  </a:lnTo>
                  <a:lnTo>
                    <a:pt x="35039" y="123117"/>
                  </a:lnTo>
                  <a:lnTo>
                    <a:pt x="35266" y="128750"/>
                  </a:lnTo>
                  <a:lnTo>
                    <a:pt x="35518" y="140090"/>
                  </a:lnTo>
                  <a:lnTo>
                    <a:pt x="35693" y="164051"/>
                  </a:lnTo>
                  <a:lnTo>
                    <a:pt x="36495" y="168423"/>
                  </a:lnTo>
                  <a:lnTo>
                    <a:pt x="37824" y="173242"/>
                  </a:lnTo>
                  <a:lnTo>
                    <a:pt x="39503" y="178360"/>
                  </a:lnTo>
                  <a:lnTo>
                    <a:pt x="40623" y="182724"/>
                  </a:lnTo>
                  <a:lnTo>
                    <a:pt x="41867" y="190113"/>
                  </a:lnTo>
                  <a:lnTo>
                    <a:pt x="42421" y="196572"/>
                  </a:lnTo>
                  <a:lnTo>
                    <a:pt x="42666" y="203571"/>
                  </a:lnTo>
                  <a:lnTo>
                    <a:pt x="42837" y="219965"/>
                  </a:lnTo>
                  <a:lnTo>
                    <a:pt x="43639" y="221891"/>
                  </a:lnTo>
                  <a:lnTo>
                    <a:pt x="44967" y="224128"/>
                  </a:lnTo>
                  <a:lnTo>
                    <a:pt x="46647" y="226571"/>
                  </a:lnTo>
                  <a:lnTo>
                    <a:pt x="47767" y="229152"/>
                  </a:lnTo>
                  <a:lnTo>
                    <a:pt x="49011" y="234561"/>
                  </a:lnTo>
                  <a:lnTo>
                    <a:pt x="50006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66"/>
            <p:cNvSpPr/>
            <p:nvPr/>
          </p:nvSpPr>
          <p:spPr>
            <a:xfrm>
              <a:off x="4493507" y="1928821"/>
              <a:ext cx="132336" cy="127239"/>
            </a:xfrm>
            <a:custGeom>
              <a:avLst/>
              <a:gdLst/>
              <a:ahLst/>
              <a:cxnLst/>
              <a:rect l="0" t="0" r="0" b="0"/>
              <a:pathLst>
                <a:path w="132336" h="127239">
                  <a:moveTo>
                    <a:pt x="21343" y="8564"/>
                  </a:moveTo>
                  <a:lnTo>
                    <a:pt x="21343" y="1183"/>
                  </a:lnTo>
                  <a:lnTo>
                    <a:pt x="20550" y="786"/>
                  </a:lnTo>
                  <a:lnTo>
                    <a:pt x="16433" y="227"/>
                  </a:lnTo>
                  <a:lnTo>
                    <a:pt x="14286" y="0"/>
                  </a:lnTo>
                  <a:lnTo>
                    <a:pt x="14238" y="2535"/>
                  </a:lnTo>
                  <a:lnTo>
                    <a:pt x="14225" y="4545"/>
                  </a:lnTo>
                  <a:lnTo>
                    <a:pt x="13422" y="5884"/>
                  </a:lnTo>
                  <a:lnTo>
                    <a:pt x="12094" y="6777"/>
                  </a:lnTo>
                  <a:lnTo>
                    <a:pt x="10414" y="7373"/>
                  </a:lnTo>
                  <a:lnTo>
                    <a:pt x="10088" y="8722"/>
                  </a:lnTo>
                  <a:lnTo>
                    <a:pt x="10665" y="10574"/>
                  </a:lnTo>
                  <a:lnTo>
                    <a:pt x="11843" y="12762"/>
                  </a:lnTo>
                  <a:lnTo>
                    <a:pt x="11834" y="14220"/>
                  </a:lnTo>
                  <a:lnTo>
                    <a:pt x="11035" y="15192"/>
                  </a:lnTo>
                  <a:lnTo>
                    <a:pt x="9708" y="15840"/>
                  </a:lnTo>
                  <a:lnTo>
                    <a:pt x="8825" y="17225"/>
                  </a:lnTo>
                  <a:lnTo>
                    <a:pt x="8234" y="19100"/>
                  </a:lnTo>
                  <a:lnTo>
                    <a:pt x="7841" y="21303"/>
                  </a:lnTo>
                  <a:lnTo>
                    <a:pt x="7579" y="23724"/>
                  </a:lnTo>
                  <a:lnTo>
                    <a:pt x="7405" y="26291"/>
                  </a:lnTo>
                  <a:lnTo>
                    <a:pt x="7288" y="28954"/>
                  </a:lnTo>
                  <a:lnTo>
                    <a:pt x="6417" y="31682"/>
                  </a:lnTo>
                  <a:lnTo>
                    <a:pt x="5042" y="34454"/>
                  </a:lnTo>
                  <a:lnTo>
                    <a:pt x="3332" y="37254"/>
                  </a:lnTo>
                  <a:lnTo>
                    <a:pt x="2192" y="40073"/>
                  </a:lnTo>
                  <a:lnTo>
                    <a:pt x="1432" y="42905"/>
                  </a:lnTo>
                  <a:lnTo>
                    <a:pt x="925" y="45745"/>
                  </a:lnTo>
                  <a:lnTo>
                    <a:pt x="587" y="48591"/>
                  </a:lnTo>
                  <a:lnTo>
                    <a:pt x="362" y="51441"/>
                  </a:lnTo>
                  <a:lnTo>
                    <a:pt x="212" y="54294"/>
                  </a:lnTo>
                  <a:lnTo>
                    <a:pt x="45" y="60003"/>
                  </a:lnTo>
                  <a:lnTo>
                    <a:pt x="0" y="62859"/>
                  </a:lnTo>
                  <a:lnTo>
                    <a:pt x="765" y="65716"/>
                  </a:lnTo>
                  <a:lnTo>
                    <a:pt x="2067" y="68572"/>
                  </a:lnTo>
                  <a:lnTo>
                    <a:pt x="3730" y="71429"/>
                  </a:lnTo>
                  <a:lnTo>
                    <a:pt x="4839" y="74287"/>
                  </a:lnTo>
                  <a:lnTo>
                    <a:pt x="5578" y="77144"/>
                  </a:lnTo>
                  <a:lnTo>
                    <a:pt x="6071" y="80001"/>
                  </a:lnTo>
                  <a:lnTo>
                    <a:pt x="7192" y="82859"/>
                  </a:lnTo>
                  <a:lnTo>
                    <a:pt x="8734" y="85716"/>
                  </a:lnTo>
                  <a:lnTo>
                    <a:pt x="10556" y="88574"/>
                  </a:lnTo>
                  <a:lnTo>
                    <a:pt x="11771" y="91431"/>
                  </a:lnTo>
                  <a:lnTo>
                    <a:pt x="12580" y="94289"/>
                  </a:lnTo>
                  <a:lnTo>
                    <a:pt x="13119" y="97146"/>
                  </a:lnTo>
                  <a:lnTo>
                    <a:pt x="14273" y="100004"/>
                  </a:lnTo>
                  <a:lnTo>
                    <a:pt x="15836" y="102861"/>
                  </a:lnTo>
                  <a:lnTo>
                    <a:pt x="17671" y="105719"/>
                  </a:lnTo>
                  <a:lnTo>
                    <a:pt x="19689" y="108576"/>
                  </a:lnTo>
                  <a:lnTo>
                    <a:pt x="21828" y="111434"/>
                  </a:lnTo>
                  <a:lnTo>
                    <a:pt x="24047" y="114291"/>
                  </a:lnTo>
                  <a:lnTo>
                    <a:pt x="27114" y="116196"/>
                  </a:lnTo>
                  <a:lnTo>
                    <a:pt x="30747" y="117466"/>
                  </a:lnTo>
                  <a:lnTo>
                    <a:pt x="34756" y="118313"/>
                  </a:lnTo>
                  <a:lnTo>
                    <a:pt x="38222" y="119830"/>
                  </a:lnTo>
                  <a:lnTo>
                    <a:pt x="41327" y="121794"/>
                  </a:lnTo>
                  <a:lnTo>
                    <a:pt x="44190" y="124055"/>
                  </a:lnTo>
                  <a:lnTo>
                    <a:pt x="47687" y="125563"/>
                  </a:lnTo>
                  <a:lnTo>
                    <a:pt x="51605" y="126568"/>
                  </a:lnTo>
                  <a:lnTo>
                    <a:pt x="55805" y="127238"/>
                  </a:lnTo>
                  <a:lnTo>
                    <a:pt x="60193" y="126733"/>
                  </a:lnTo>
                  <a:lnTo>
                    <a:pt x="64705" y="125443"/>
                  </a:lnTo>
                  <a:lnTo>
                    <a:pt x="69301" y="123631"/>
                  </a:lnTo>
                  <a:lnTo>
                    <a:pt x="73159" y="122423"/>
                  </a:lnTo>
                  <a:lnTo>
                    <a:pt x="76524" y="121617"/>
                  </a:lnTo>
                  <a:lnTo>
                    <a:pt x="79562" y="121080"/>
                  </a:lnTo>
                  <a:lnTo>
                    <a:pt x="83174" y="119770"/>
                  </a:lnTo>
                  <a:lnTo>
                    <a:pt x="87170" y="117943"/>
                  </a:lnTo>
                  <a:lnTo>
                    <a:pt x="91422" y="115773"/>
                  </a:lnTo>
                  <a:lnTo>
                    <a:pt x="95049" y="114327"/>
                  </a:lnTo>
                  <a:lnTo>
                    <a:pt x="98261" y="113363"/>
                  </a:lnTo>
                  <a:lnTo>
                    <a:pt x="101197" y="112720"/>
                  </a:lnTo>
                  <a:lnTo>
                    <a:pt x="103948" y="111338"/>
                  </a:lnTo>
                  <a:lnTo>
                    <a:pt x="106575" y="109465"/>
                  </a:lnTo>
                  <a:lnTo>
                    <a:pt x="109121" y="107264"/>
                  </a:lnTo>
                  <a:lnTo>
                    <a:pt x="111611" y="104844"/>
                  </a:lnTo>
                  <a:lnTo>
                    <a:pt x="114065" y="102278"/>
                  </a:lnTo>
                  <a:lnTo>
                    <a:pt x="116495" y="99615"/>
                  </a:lnTo>
                  <a:lnTo>
                    <a:pt x="121312" y="94116"/>
                  </a:lnTo>
                  <a:lnTo>
                    <a:pt x="123707" y="91316"/>
                  </a:lnTo>
                  <a:lnTo>
                    <a:pt x="125304" y="88497"/>
                  </a:lnTo>
                  <a:lnTo>
                    <a:pt x="126369" y="85665"/>
                  </a:lnTo>
                  <a:lnTo>
                    <a:pt x="127079" y="82825"/>
                  </a:lnTo>
                  <a:lnTo>
                    <a:pt x="128346" y="79979"/>
                  </a:lnTo>
                  <a:lnTo>
                    <a:pt x="129985" y="77129"/>
                  </a:lnTo>
                  <a:lnTo>
                    <a:pt x="131871" y="74276"/>
                  </a:lnTo>
                  <a:lnTo>
                    <a:pt x="132335" y="71422"/>
                  </a:lnTo>
                  <a:lnTo>
                    <a:pt x="131850" y="68567"/>
                  </a:lnTo>
                  <a:lnTo>
                    <a:pt x="130733" y="65711"/>
                  </a:lnTo>
                  <a:lnTo>
                    <a:pt x="129988" y="62854"/>
                  </a:lnTo>
                  <a:lnTo>
                    <a:pt x="129492" y="59997"/>
                  </a:lnTo>
                  <a:lnTo>
                    <a:pt x="129161" y="57140"/>
                  </a:lnTo>
                  <a:lnTo>
                    <a:pt x="128147" y="54283"/>
                  </a:lnTo>
                  <a:lnTo>
                    <a:pt x="126676" y="51426"/>
                  </a:lnTo>
                  <a:lnTo>
                    <a:pt x="124902" y="48568"/>
                  </a:lnTo>
                  <a:lnTo>
                    <a:pt x="122927" y="45711"/>
                  </a:lnTo>
                  <a:lnTo>
                    <a:pt x="120815" y="42854"/>
                  </a:lnTo>
                  <a:lnTo>
                    <a:pt x="118614" y="39996"/>
                  </a:lnTo>
                  <a:lnTo>
                    <a:pt x="113972" y="35233"/>
                  </a:lnTo>
                  <a:lnTo>
                    <a:pt x="100347" y="22322"/>
                  </a:lnTo>
                  <a:lnTo>
                    <a:pt x="94649" y="17736"/>
                  </a:lnTo>
                  <a:lnTo>
                    <a:pt x="90057" y="14678"/>
                  </a:lnTo>
                  <a:lnTo>
                    <a:pt x="86202" y="12640"/>
                  </a:lnTo>
                  <a:lnTo>
                    <a:pt x="82839" y="10329"/>
                  </a:lnTo>
                  <a:lnTo>
                    <a:pt x="79802" y="7835"/>
                  </a:lnTo>
                  <a:lnTo>
                    <a:pt x="76985" y="5221"/>
                  </a:lnTo>
                  <a:lnTo>
                    <a:pt x="74313" y="3477"/>
                  </a:lnTo>
                  <a:lnTo>
                    <a:pt x="71737" y="2315"/>
                  </a:lnTo>
                  <a:lnTo>
                    <a:pt x="69227" y="1541"/>
                  </a:lnTo>
                  <a:lnTo>
                    <a:pt x="66759" y="1024"/>
                  </a:lnTo>
                  <a:lnTo>
                    <a:pt x="64320" y="680"/>
                  </a:lnTo>
                  <a:lnTo>
                    <a:pt x="61901" y="450"/>
                  </a:lnTo>
                  <a:lnTo>
                    <a:pt x="59494" y="297"/>
                  </a:lnTo>
                  <a:lnTo>
                    <a:pt x="54703" y="127"/>
                  </a:lnTo>
                  <a:lnTo>
                    <a:pt x="52314" y="1034"/>
                  </a:lnTo>
                  <a:lnTo>
                    <a:pt x="49928" y="2592"/>
                  </a:lnTo>
                  <a:lnTo>
                    <a:pt x="47543" y="4582"/>
                  </a:lnTo>
                  <a:lnTo>
                    <a:pt x="45160" y="5909"/>
                  </a:lnTo>
                  <a:lnTo>
                    <a:pt x="42777" y="6794"/>
                  </a:lnTo>
                  <a:lnTo>
                    <a:pt x="35630" y="85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67"/>
            <p:cNvSpPr/>
            <p:nvPr/>
          </p:nvSpPr>
          <p:spPr>
            <a:xfrm>
              <a:off x="4693443" y="1911699"/>
              <a:ext cx="156842" cy="239989"/>
            </a:xfrm>
            <a:custGeom>
              <a:avLst/>
              <a:gdLst/>
              <a:ahLst/>
              <a:cxnLst/>
              <a:rect l="0" t="0" r="0" b="0"/>
              <a:pathLst>
                <a:path w="156842" h="239989">
                  <a:moveTo>
                    <a:pt x="78582" y="17113"/>
                  </a:moveTo>
                  <a:lnTo>
                    <a:pt x="78582" y="8894"/>
                  </a:lnTo>
                  <a:lnTo>
                    <a:pt x="74790" y="4094"/>
                  </a:lnTo>
                  <a:lnTo>
                    <a:pt x="72431" y="1191"/>
                  </a:lnTo>
                  <a:lnTo>
                    <a:pt x="71306" y="783"/>
                  </a:lnTo>
                  <a:lnTo>
                    <a:pt x="67940" y="330"/>
                  </a:lnTo>
                  <a:lnTo>
                    <a:pt x="63798" y="129"/>
                  </a:lnTo>
                  <a:lnTo>
                    <a:pt x="58464" y="0"/>
                  </a:lnTo>
                  <a:lnTo>
                    <a:pt x="55618" y="2522"/>
                  </a:lnTo>
                  <a:lnTo>
                    <a:pt x="51707" y="6818"/>
                  </a:lnTo>
                  <a:lnTo>
                    <a:pt x="45042" y="14592"/>
                  </a:lnTo>
                  <a:lnTo>
                    <a:pt x="40392" y="20120"/>
                  </a:lnTo>
                  <a:lnTo>
                    <a:pt x="37247" y="22928"/>
                  </a:lnTo>
                  <a:lnTo>
                    <a:pt x="33563" y="25752"/>
                  </a:lnTo>
                  <a:lnTo>
                    <a:pt x="29519" y="28587"/>
                  </a:lnTo>
                  <a:lnTo>
                    <a:pt x="26823" y="31430"/>
                  </a:lnTo>
                  <a:lnTo>
                    <a:pt x="25026" y="34278"/>
                  </a:lnTo>
                  <a:lnTo>
                    <a:pt x="23828" y="37129"/>
                  </a:lnTo>
                  <a:lnTo>
                    <a:pt x="23029" y="40935"/>
                  </a:lnTo>
                  <a:lnTo>
                    <a:pt x="22497" y="45377"/>
                  </a:lnTo>
                  <a:lnTo>
                    <a:pt x="22142" y="50243"/>
                  </a:lnTo>
                  <a:lnTo>
                    <a:pt x="21111" y="54440"/>
                  </a:lnTo>
                  <a:lnTo>
                    <a:pt x="17850" y="61643"/>
                  </a:lnTo>
                  <a:lnTo>
                    <a:pt x="16662" y="65849"/>
                  </a:lnTo>
                  <a:lnTo>
                    <a:pt x="15871" y="70559"/>
                  </a:lnTo>
                  <a:lnTo>
                    <a:pt x="15343" y="75604"/>
                  </a:lnTo>
                  <a:lnTo>
                    <a:pt x="14197" y="79919"/>
                  </a:lnTo>
                  <a:lnTo>
                    <a:pt x="10809" y="87254"/>
                  </a:lnTo>
                  <a:lnTo>
                    <a:pt x="9586" y="91497"/>
                  </a:lnTo>
                  <a:lnTo>
                    <a:pt x="8773" y="96230"/>
                  </a:lnTo>
                  <a:lnTo>
                    <a:pt x="8230" y="101290"/>
                  </a:lnTo>
                  <a:lnTo>
                    <a:pt x="8662" y="105616"/>
                  </a:lnTo>
                  <a:lnTo>
                    <a:pt x="9743" y="109453"/>
                  </a:lnTo>
                  <a:lnTo>
                    <a:pt x="12268" y="116256"/>
                  </a:lnTo>
                  <a:lnTo>
                    <a:pt x="13390" y="122454"/>
                  </a:lnTo>
                  <a:lnTo>
                    <a:pt x="14483" y="124488"/>
                  </a:lnTo>
                  <a:lnTo>
                    <a:pt x="16006" y="125844"/>
                  </a:lnTo>
                  <a:lnTo>
                    <a:pt x="20360" y="128020"/>
                  </a:lnTo>
                  <a:lnTo>
                    <a:pt x="24906" y="128397"/>
                  </a:lnTo>
                  <a:lnTo>
                    <a:pt x="31281" y="128509"/>
                  </a:lnTo>
                  <a:lnTo>
                    <a:pt x="41988" y="128542"/>
                  </a:lnTo>
                  <a:lnTo>
                    <a:pt x="45455" y="127594"/>
                  </a:lnTo>
                  <a:lnTo>
                    <a:pt x="48560" y="126010"/>
                  </a:lnTo>
                  <a:lnTo>
                    <a:pt x="51423" y="124001"/>
                  </a:lnTo>
                  <a:lnTo>
                    <a:pt x="54126" y="122662"/>
                  </a:lnTo>
                  <a:lnTo>
                    <a:pt x="56722" y="121769"/>
                  </a:lnTo>
                  <a:lnTo>
                    <a:pt x="59246" y="121174"/>
                  </a:lnTo>
                  <a:lnTo>
                    <a:pt x="62516" y="119824"/>
                  </a:lnTo>
                  <a:lnTo>
                    <a:pt x="66283" y="117972"/>
                  </a:lnTo>
                  <a:lnTo>
                    <a:pt x="70384" y="115785"/>
                  </a:lnTo>
                  <a:lnTo>
                    <a:pt x="73910" y="113374"/>
                  </a:lnTo>
                  <a:lnTo>
                    <a:pt x="77055" y="110815"/>
                  </a:lnTo>
                  <a:lnTo>
                    <a:pt x="79945" y="108156"/>
                  </a:lnTo>
                  <a:lnTo>
                    <a:pt x="82665" y="105431"/>
                  </a:lnTo>
                  <a:lnTo>
                    <a:pt x="85273" y="102662"/>
                  </a:lnTo>
                  <a:lnTo>
                    <a:pt x="90287" y="97045"/>
                  </a:lnTo>
                  <a:lnTo>
                    <a:pt x="95161" y="91373"/>
                  </a:lnTo>
                  <a:lnTo>
                    <a:pt x="96778" y="88527"/>
                  </a:lnTo>
                  <a:lnTo>
                    <a:pt x="98575" y="82825"/>
                  </a:lnTo>
                  <a:lnTo>
                    <a:pt x="101491" y="77116"/>
                  </a:lnTo>
                  <a:lnTo>
                    <a:pt x="103380" y="74260"/>
                  </a:lnTo>
                  <a:lnTo>
                    <a:pt x="104638" y="70451"/>
                  </a:lnTo>
                  <a:lnTo>
                    <a:pt x="105478" y="66007"/>
                  </a:lnTo>
                  <a:lnTo>
                    <a:pt x="106038" y="61139"/>
                  </a:lnTo>
                  <a:lnTo>
                    <a:pt x="107205" y="56941"/>
                  </a:lnTo>
                  <a:lnTo>
                    <a:pt x="110618" y="49737"/>
                  </a:lnTo>
                  <a:lnTo>
                    <a:pt x="112663" y="43360"/>
                  </a:lnTo>
                  <a:lnTo>
                    <a:pt x="113977" y="36056"/>
                  </a:lnTo>
                  <a:lnTo>
                    <a:pt x="114205" y="30240"/>
                  </a:lnTo>
                  <a:lnTo>
                    <a:pt x="114300" y="17323"/>
                  </a:lnTo>
                  <a:lnTo>
                    <a:pt x="114300" y="17126"/>
                  </a:lnTo>
                  <a:lnTo>
                    <a:pt x="118093" y="17117"/>
                  </a:lnTo>
                  <a:lnTo>
                    <a:pt x="119210" y="18068"/>
                  </a:lnTo>
                  <a:lnTo>
                    <a:pt x="119955" y="19655"/>
                  </a:lnTo>
                  <a:lnTo>
                    <a:pt x="120782" y="23958"/>
                  </a:lnTo>
                  <a:lnTo>
                    <a:pt x="121150" y="29045"/>
                  </a:lnTo>
                  <a:lnTo>
                    <a:pt x="122042" y="31735"/>
                  </a:lnTo>
                  <a:lnTo>
                    <a:pt x="125150" y="37264"/>
                  </a:lnTo>
                  <a:lnTo>
                    <a:pt x="127060" y="42897"/>
                  </a:lnTo>
                  <a:lnTo>
                    <a:pt x="128703" y="49527"/>
                  </a:lnTo>
                  <a:lnTo>
                    <a:pt x="130252" y="53963"/>
                  </a:lnTo>
                  <a:lnTo>
                    <a:pt x="132078" y="58825"/>
                  </a:lnTo>
                  <a:lnTo>
                    <a:pt x="133296" y="63971"/>
                  </a:lnTo>
                  <a:lnTo>
                    <a:pt x="134108" y="69307"/>
                  </a:lnTo>
                  <a:lnTo>
                    <a:pt x="134649" y="74769"/>
                  </a:lnTo>
                  <a:lnTo>
                    <a:pt x="135804" y="79363"/>
                  </a:lnTo>
                  <a:lnTo>
                    <a:pt x="137367" y="83378"/>
                  </a:lnTo>
                  <a:lnTo>
                    <a:pt x="139203" y="87007"/>
                  </a:lnTo>
                  <a:lnTo>
                    <a:pt x="140427" y="91332"/>
                  </a:lnTo>
                  <a:lnTo>
                    <a:pt x="141244" y="96120"/>
                  </a:lnTo>
                  <a:lnTo>
                    <a:pt x="141788" y="101217"/>
                  </a:lnTo>
                  <a:lnTo>
                    <a:pt x="142944" y="105567"/>
                  </a:lnTo>
                  <a:lnTo>
                    <a:pt x="146346" y="112941"/>
                  </a:lnTo>
                  <a:lnTo>
                    <a:pt x="147570" y="117194"/>
                  </a:lnTo>
                  <a:lnTo>
                    <a:pt x="148387" y="121933"/>
                  </a:lnTo>
                  <a:lnTo>
                    <a:pt x="148930" y="126998"/>
                  </a:lnTo>
                  <a:lnTo>
                    <a:pt x="150087" y="132280"/>
                  </a:lnTo>
                  <a:lnTo>
                    <a:pt x="151652" y="137706"/>
                  </a:lnTo>
                  <a:lnTo>
                    <a:pt x="153489" y="143229"/>
                  </a:lnTo>
                  <a:lnTo>
                    <a:pt x="154714" y="147863"/>
                  </a:lnTo>
                  <a:lnTo>
                    <a:pt x="155530" y="151904"/>
                  </a:lnTo>
                  <a:lnTo>
                    <a:pt x="156074" y="155552"/>
                  </a:lnTo>
                  <a:lnTo>
                    <a:pt x="156437" y="159888"/>
                  </a:lnTo>
                  <a:lnTo>
                    <a:pt x="156679" y="164684"/>
                  </a:lnTo>
                  <a:lnTo>
                    <a:pt x="156841" y="169786"/>
                  </a:lnTo>
                  <a:lnTo>
                    <a:pt x="156154" y="174140"/>
                  </a:lnTo>
                  <a:lnTo>
                    <a:pt x="152190" y="184819"/>
                  </a:lnTo>
                  <a:lnTo>
                    <a:pt x="150984" y="191027"/>
                  </a:lnTo>
                  <a:lnTo>
                    <a:pt x="150448" y="196961"/>
                  </a:lnTo>
                  <a:lnTo>
                    <a:pt x="150305" y="199876"/>
                  </a:lnTo>
                  <a:lnTo>
                    <a:pt x="149416" y="202773"/>
                  </a:lnTo>
                  <a:lnTo>
                    <a:pt x="146311" y="208531"/>
                  </a:lnTo>
                  <a:lnTo>
                    <a:pt x="144403" y="214265"/>
                  </a:lnTo>
                  <a:lnTo>
                    <a:pt x="143893" y="217128"/>
                  </a:lnTo>
                  <a:lnTo>
                    <a:pt x="141966" y="219989"/>
                  </a:lnTo>
                  <a:lnTo>
                    <a:pt x="139095" y="222849"/>
                  </a:lnTo>
                  <a:lnTo>
                    <a:pt x="135593" y="225708"/>
                  </a:lnTo>
                  <a:lnTo>
                    <a:pt x="132463" y="227614"/>
                  </a:lnTo>
                  <a:lnTo>
                    <a:pt x="129585" y="228884"/>
                  </a:lnTo>
                  <a:lnTo>
                    <a:pt x="126871" y="229731"/>
                  </a:lnTo>
                  <a:lnTo>
                    <a:pt x="123474" y="231249"/>
                  </a:lnTo>
                  <a:lnTo>
                    <a:pt x="119623" y="233213"/>
                  </a:lnTo>
                  <a:lnTo>
                    <a:pt x="115468" y="235475"/>
                  </a:lnTo>
                  <a:lnTo>
                    <a:pt x="111110" y="236982"/>
                  </a:lnTo>
                  <a:lnTo>
                    <a:pt x="106617" y="237988"/>
                  </a:lnTo>
                  <a:lnTo>
                    <a:pt x="102035" y="238658"/>
                  </a:lnTo>
                  <a:lnTo>
                    <a:pt x="97392" y="239105"/>
                  </a:lnTo>
                  <a:lnTo>
                    <a:pt x="92710" y="239403"/>
                  </a:lnTo>
                  <a:lnTo>
                    <a:pt x="83273" y="239733"/>
                  </a:lnTo>
                  <a:lnTo>
                    <a:pt x="52120" y="239983"/>
                  </a:lnTo>
                  <a:lnTo>
                    <a:pt x="49034" y="239988"/>
                  </a:lnTo>
                  <a:lnTo>
                    <a:pt x="45389" y="239039"/>
                  </a:lnTo>
                  <a:lnTo>
                    <a:pt x="41372" y="237454"/>
                  </a:lnTo>
                  <a:lnTo>
                    <a:pt x="37107" y="235444"/>
                  </a:lnTo>
                  <a:lnTo>
                    <a:pt x="33470" y="234105"/>
                  </a:lnTo>
                  <a:lnTo>
                    <a:pt x="30250" y="233212"/>
                  </a:lnTo>
                  <a:lnTo>
                    <a:pt x="27311" y="232617"/>
                  </a:lnTo>
                  <a:lnTo>
                    <a:pt x="24558" y="231267"/>
                  </a:lnTo>
                  <a:lnTo>
                    <a:pt x="21928" y="229415"/>
                  </a:lnTo>
                  <a:lnTo>
                    <a:pt x="19381" y="227228"/>
                  </a:lnTo>
                  <a:lnTo>
                    <a:pt x="16890" y="225769"/>
                  </a:lnTo>
                  <a:lnTo>
                    <a:pt x="12005" y="224149"/>
                  </a:lnTo>
                  <a:lnTo>
                    <a:pt x="10384" y="222765"/>
                  </a:lnTo>
                  <a:lnTo>
                    <a:pt x="9305" y="220889"/>
                  </a:lnTo>
                  <a:lnTo>
                    <a:pt x="8585" y="218687"/>
                  </a:lnTo>
                  <a:lnTo>
                    <a:pt x="7311" y="217218"/>
                  </a:lnTo>
                  <a:lnTo>
                    <a:pt x="5668" y="216239"/>
                  </a:lnTo>
                  <a:lnTo>
                    <a:pt x="0" y="2142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68"/>
            <p:cNvSpPr/>
            <p:nvPr/>
          </p:nvSpPr>
          <p:spPr>
            <a:xfrm>
              <a:off x="4964906" y="1885950"/>
              <a:ext cx="114301" cy="145733"/>
            </a:xfrm>
            <a:custGeom>
              <a:avLst/>
              <a:gdLst/>
              <a:ahLst/>
              <a:cxnLst/>
              <a:rect l="0" t="0" r="0" b="0"/>
              <a:pathLst>
                <a:path w="114301" h="145733">
                  <a:moveTo>
                    <a:pt x="0" y="0"/>
                  </a:moveTo>
                  <a:lnTo>
                    <a:pt x="0" y="4550"/>
                  </a:lnTo>
                  <a:lnTo>
                    <a:pt x="794" y="6843"/>
                  </a:lnTo>
                  <a:lnTo>
                    <a:pt x="2117" y="9325"/>
                  </a:lnTo>
                  <a:lnTo>
                    <a:pt x="3793" y="11931"/>
                  </a:lnTo>
                  <a:lnTo>
                    <a:pt x="5703" y="13669"/>
                  </a:lnTo>
                  <a:lnTo>
                    <a:pt x="7771" y="14827"/>
                  </a:lnTo>
                  <a:lnTo>
                    <a:pt x="9943" y="15600"/>
                  </a:lnTo>
                  <a:lnTo>
                    <a:pt x="12185" y="18020"/>
                  </a:lnTo>
                  <a:lnTo>
                    <a:pt x="14473" y="21538"/>
                  </a:lnTo>
                  <a:lnTo>
                    <a:pt x="16793" y="25788"/>
                  </a:lnTo>
                  <a:lnTo>
                    <a:pt x="19132" y="29575"/>
                  </a:lnTo>
                  <a:lnTo>
                    <a:pt x="21486" y="33051"/>
                  </a:lnTo>
                  <a:lnTo>
                    <a:pt x="23849" y="36322"/>
                  </a:lnTo>
                  <a:lnTo>
                    <a:pt x="26218" y="39454"/>
                  </a:lnTo>
                  <a:lnTo>
                    <a:pt x="30967" y="45475"/>
                  </a:lnTo>
                  <a:lnTo>
                    <a:pt x="33345" y="49366"/>
                  </a:lnTo>
                  <a:lnTo>
                    <a:pt x="35723" y="53866"/>
                  </a:lnTo>
                  <a:lnTo>
                    <a:pt x="38103" y="58770"/>
                  </a:lnTo>
                  <a:lnTo>
                    <a:pt x="40484" y="62993"/>
                  </a:lnTo>
                  <a:lnTo>
                    <a:pt x="42865" y="66760"/>
                  </a:lnTo>
                  <a:lnTo>
                    <a:pt x="45245" y="70224"/>
                  </a:lnTo>
                  <a:lnTo>
                    <a:pt x="47626" y="73486"/>
                  </a:lnTo>
                  <a:lnTo>
                    <a:pt x="50007" y="76613"/>
                  </a:lnTo>
                  <a:lnTo>
                    <a:pt x="52387" y="79650"/>
                  </a:lnTo>
                  <a:lnTo>
                    <a:pt x="54769" y="83580"/>
                  </a:lnTo>
                  <a:lnTo>
                    <a:pt x="57150" y="88105"/>
                  </a:lnTo>
                  <a:lnTo>
                    <a:pt x="59531" y="93026"/>
                  </a:lnTo>
                  <a:lnTo>
                    <a:pt x="61912" y="97260"/>
                  </a:lnTo>
                  <a:lnTo>
                    <a:pt x="64294" y="101035"/>
                  </a:lnTo>
                  <a:lnTo>
                    <a:pt x="66675" y="104504"/>
                  </a:lnTo>
                  <a:lnTo>
                    <a:pt x="69056" y="107769"/>
                  </a:lnTo>
                  <a:lnTo>
                    <a:pt x="71437" y="110899"/>
                  </a:lnTo>
                  <a:lnTo>
                    <a:pt x="76200" y="116915"/>
                  </a:lnTo>
                  <a:lnTo>
                    <a:pt x="88106" y="131413"/>
                  </a:lnTo>
                  <a:lnTo>
                    <a:pt x="90487" y="133328"/>
                  </a:lnTo>
                  <a:lnTo>
                    <a:pt x="92869" y="134606"/>
                  </a:lnTo>
                  <a:lnTo>
                    <a:pt x="95250" y="135457"/>
                  </a:lnTo>
                  <a:lnTo>
                    <a:pt x="97631" y="136025"/>
                  </a:lnTo>
                  <a:lnTo>
                    <a:pt x="100012" y="136403"/>
                  </a:lnTo>
                  <a:lnTo>
                    <a:pt x="102394" y="136655"/>
                  </a:lnTo>
                  <a:lnTo>
                    <a:pt x="103981" y="137776"/>
                  </a:lnTo>
                  <a:lnTo>
                    <a:pt x="105040" y="139475"/>
                  </a:lnTo>
                  <a:lnTo>
                    <a:pt x="106738" y="144496"/>
                  </a:lnTo>
                  <a:lnTo>
                    <a:pt x="107671" y="144908"/>
                  </a:lnTo>
                  <a:lnTo>
                    <a:pt x="110825" y="145366"/>
                  </a:lnTo>
                  <a:lnTo>
                    <a:pt x="114300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69"/>
            <p:cNvSpPr/>
            <p:nvPr/>
          </p:nvSpPr>
          <p:spPr>
            <a:xfrm>
              <a:off x="4936331" y="1894522"/>
              <a:ext cx="135732" cy="145734"/>
            </a:xfrm>
            <a:custGeom>
              <a:avLst/>
              <a:gdLst/>
              <a:ahLst/>
              <a:cxnLst/>
              <a:rect l="0" t="0" r="0" b="0"/>
              <a:pathLst>
                <a:path w="135732" h="145734">
                  <a:moveTo>
                    <a:pt x="135731" y="0"/>
                  </a:moveTo>
                  <a:lnTo>
                    <a:pt x="129580" y="7381"/>
                  </a:lnTo>
                  <a:lnTo>
                    <a:pt x="127662" y="8731"/>
                  </a:lnTo>
                  <a:lnTo>
                    <a:pt x="121297" y="12770"/>
                  </a:lnTo>
                  <a:lnTo>
                    <a:pt x="118171" y="15181"/>
                  </a:lnTo>
                  <a:lnTo>
                    <a:pt x="115293" y="17741"/>
                  </a:lnTo>
                  <a:lnTo>
                    <a:pt x="112580" y="20400"/>
                  </a:lnTo>
                  <a:lnTo>
                    <a:pt x="109979" y="23125"/>
                  </a:lnTo>
                  <a:lnTo>
                    <a:pt x="107451" y="25894"/>
                  </a:lnTo>
                  <a:lnTo>
                    <a:pt x="102524" y="31511"/>
                  </a:lnTo>
                  <a:lnTo>
                    <a:pt x="69352" y="71085"/>
                  </a:lnTo>
                  <a:lnTo>
                    <a:pt x="66872" y="75013"/>
                  </a:lnTo>
                  <a:lnTo>
                    <a:pt x="64425" y="79536"/>
                  </a:lnTo>
                  <a:lnTo>
                    <a:pt x="62000" y="84457"/>
                  </a:lnTo>
                  <a:lnTo>
                    <a:pt x="58796" y="88689"/>
                  </a:lnTo>
                  <a:lnTo>
                    <a:pt x="55072" y="92464"/>
                  </a:lnTo>
                  <a:lnTo>
                    <a:pt x="51003" y="95933"/>
                  </a:lnTo>
                  <a:lnTo>
                    <a:pt x="47495" y="99197"/>
                  </a:lnTo>
                  <a:lnTo>
                    <a:pt x="44363" y="102327"/>
                  </a:lnTo>
                  <a:lnTo>
                    <a:pt x="41482" y="105365"/>
                  </a:lnTo>
                  <a:lnTo>
                    <a:pt x="37973" y="108343"/>
                  </a:lnTo>
                  <a:lnTo>
                    <a:pt x="34047" y="111282"/>
                  </a:lnTo>
                  <a:lnTo>
                    <a:pt x="29841" y="114193"/>
                  </a:lnTo>
                  <a:lnTo>
                    <a:pt x="26244" y="117086"/>
                  </a:lnTo>
                  <a:lnTo>
                    <a:pt x="23052" y="119968"/>
                  </a:lnTo>
                  <a:lnTo>
                    <a:pt x="20131" y="122841"/>
                  </a:lnTo>
                  <a:lnTo>
                    <a:pt x="17389" y="125709"/>
                  </a:lnTo>
                  <a:lnTo>
                    <a:pt x="14768" y="128574"/>
                  </a:lnTo>
                  <a:lnTo>
                    <a:pt x="8650" y="135464"/>
                  </a:lnTo>
                  <a:lnTo>
                    <a:pt x="0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70"/>
            <p:cNvSpPr/>
            <p:nvPr/>
          </p:nvSpPr>
          <p:spPr>
            <a:xfrm>
              <a:off x="5400675" y="2143125"/>
              <a:ext cx="78582" cy="8573"/>
            </a:xfrm>
            <a:custGeom>
              <a:avLst/>
              <a:gdLst/>
              <a:ahLst/>
              <a:cxnLst/>
              <a:rect l="0" t="0" r="0" b="0"/>
              <a:pathLst>
                <a:path w="78582" h="8573">
                  <a:moveTo>
                    <a:pt x="0" y="0"/>
                  </a:moveTo>
                  <a:lnTo>
                    <a:pt x="37348" y="0"/>
                  </a:lnTo>
                  <a:lnTo>
                    <a:pt x="40774" y="952"/>
                  </a:lnTo>
                  <a:lnTo>
                    <a:pt x="44645" y="2540"/>
                  </a:lnTo>
                  <a:lnTo>
                    <a:pt x="48813" y="4550"/>
                  </a:lnTo>
                  <a:lnTo>
                    <a:pt x="52386" y="5891"/>
                  </a:lnTo>
                  <a:lnTo>
                    <a:pt x="55561" y="6785"/>
                  </a:lnTo>
                  <a:lnTo>
                    <a:pt x="58472" y="7381"/>
                  </a:lnTo>
                  <a:lnTo>
                    <a:pt x="61207" y="7778"/>
                  </a:lnTo>
                  <a:lnTo>
                    <a:pt x="63823" y="8043"/>
                  </a:lnTo>
                  <a:lnTo>
                    <a:pt x="66361" y="8219"/>
                  </a:lnTo>
                  <a:lnTo>
                    <a:pt x="71297" y="8415"/>
                  </a:lnTo>
                  <a:lnTo>
                    <a:pt x="78581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71"/>
            <p:cNvSpPr/>
            <p:nvPr/>
          </p:nvSpPr>
          <p:spPr>
            <a:xfrm>
              <a:off x="5364956" y="2245995"/>
              <a:ext cx="100013" cy="1"/>
            </a:xfrm>
            <a:custGeom>
              <a:avLst/>
              <a:gdLst/>
              <a:ahLst/>
              <a:cxnLst/>
              <a:rect l="0" t="0" r="0" b="0"/>
              <a:pathLst>
                <a:path w="100013" h="1">
                  <a:moveTo>
                    <a:pt x="0" y="0"/>
                  </a:moveTo>
                  <a:lnTo>
                    <a:pt x="1000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72"/>
            <p:cNvSpPr/>
            <p:nvPr/>
          </p:nvSpPr>
          <p:spPr>
            <a:xfrm>
              <a:off x="5629275" y="2091690"/>
              <a:ext cx="42863" cy="317183"/>
            </a:xfrm>
            <a:custGeom>
              <a:avLst/>
              <a:gdLst/>
              <a:ahLst/>
              <a:cxnLst/>
              <a:rect l="0" t="0" r="0" b="0"/>
              <a:pathLst>
                <a:path w="42863" h="317183">
                  <a:moveTo>
                    <a:pt x="0" y="0"/>
                  </a:moveTo>
                  <a:lnTo>
                    <a:pt x="6151" y="7381"/>
                  </a:lnTo>
                  <a:lnTo>
                    <a:pt x="6702" y="10583"/>
                  </a:lnTo>
                  <a:lnTo>
                    <a:pt x="7056" y="20399"/>
                  </a:lnTo>
                  <a:lnTo>
                    <a:pt x="7135" y="49114"/>
                  </a:lnTo>
                  <a:lnTo>
                    <a:pt x="7932" y="54650"/>
                  </a:lnTo>
                  <a:lnTo>
                    <a:pt x="9257" y="60246"/>
                  </a:lnTo>
                  <a:lnTo>
                    <a:pt x="10934" y="65881"/>
                  </a:lnTo>
                  <a:lnTo>
                    <a:pt x="12051" y="71543"/>
                  </a:lnTo>
                  <a:lnTo>
                    <a:pt x="12797" y="77223"/>
                  </a:lnTo>
                  <a:lnTo>
                    <a:pt x="13293" y="82914"/>
                  </a:lnTo>
                  <a:lnTo>
                    <a:pt x="13625" y="88614"/>
                  </a:lnTo>
                  <a:lnTo>
                    <a:pt x="13845" y="94318"/>
                  </a:lnTo>
                  <a:lnTo>
                    <a:pt x="13993" y="100026"/>
                  </a:lnTo>
                  <a:lnTo>
                    <a:pt x="14885" y="105736"/>
                  </a:lnTo>
                  <a:lnTo>
                    <a:pt x="16273" y="111448"/>
                  </a:lnTo>
                  <a:lnTo>
                    <a:pt x="17993" y="117161"/>
                  </a:lnTo>
                  <a:lnTo>
                    <a:pt x="19139" y="122875"/>
                  </a:lnTo>
                  <a:lnTo>
                    <a:pt x="19903" y="128589"/>
                  </a:lnTo>
                  <a:lnTo>
                    <a:pt x="20412" y="134303"/>
                  </a:lnTo>
                  <a:lnTo>
                    <a:pt x="20752" y="140971"/>
                  </a:lnTo>
                  <a:lnTo>
                    <a:pt x="21129" y="155998"/>
                  </a:lnTo>
                  <a:lnTo>
                    <a:pt x="22024" y="163054"/>
                  </a:lnTo>
                  <a:lnTo>
                    <a:pt x="23414" y="169662"/>
                  </a:lnTo>
                  <a:lnTo>
                    <a:pt x="25134" y="175973"/>
                  </a:lnTo>
                  <a:lnTo>
                    <a:pt x="26280" y="183038"/>
                  </a:lnTo>
                  <a:lnTo>
                    <a:pt x="27046" y="190605"/>
                  </a:lnTo>
                  <a:lnTo>
                    <a:pt x="27556" y="198507"/>
                  </a:lnTo>
                  <a:lnTo>
                    <a:pt x="27895" y="205681"/>
                  </a:lnTo>
                  <a:lnTo>
                    <a:pt x="28272" y="218731"/>
                  </a:lnTo>
                  <a:lnTo>
                    <a:pt x="28515" y="242631"/>
                  </a:lnTo>
                  <a:lnTo>
                    <a:pt x="28567" y="266878"/>
                  </a:lnTo>
                  <a:lnTo>
                    <a:pt x="29363" y="271263"/>
                  </a:lnTo>
                  <a:lnTo>
                    <a:pt x="30688" y="276092"/>
                  </a:lnTo>
                  <a:lnTo>
                    <a:pt x="32365" y="281216"/>
                  </a:lnTo>
                  <a:lnTo>
                    <a:pt x="33483" y="285585"/>
                  </a:lnTo>
                  <a:lnTo>
                    <a:pt x="34725" y="292979"/>
                  </a:lnTo>
                  <a:lnTo>
                    <a:pt x="35424" y="302497"/>
                  </a:lnTo>
                  <a:lnTo>
                    <a:pt x="36316" y="305487"/>
                  </a:lnTo>
                  <a:lnTo>
                    <a:pt x="37704" y="308433"/>
                  </a:lnTo>
                  <a:lnTo>
                    <a:pt x="42862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73"/>
            <p:cNvSpPr/>
            <p:nvPr/>
          </p:nvSpPr>
          <p:spPr>
            <a:xfrm>
              <a:off x="5786438" y="2065972"/>
              <a:ext cx="207158" cy="317149"/>
            </a:xfrm>
            <a:custGeom>
              <a:avLst/>
              <a:gdLst/>
              <a:ahLst/>
              <a:cxnLst/>
              <a:rect l="0" t="0" r="0" b="0"/>
              <a:pathLst>
                <a:path w="207158" h="317149">
                  <a:moveTo>
                    <a:pt x="28574" y="0"/>
                  </a:moveTo>
                  <a:lnTo>
                    <a:pt x="28574" y="4551"/>
                  </a:lnTo>
                  <a:lnTo>
                    <a:pt x="27780" y="6844"/>
                  </a:lnTo>
                  <a:lnTo>
                    <a:pt x="23664" y="14622"/>
                  </a:lnTo>
                  <a:lnTo>
                    <a:pt x="21299" y="23912"/>
                  </a:lnTo>
                  <a:lnTo>
                    <a:pt x="17932" y="33170"/>
                  </a:lnTo>
                  <a:lnTo>
                    <a:pt x="13790" y="41095"/>
                  </a:lnTo>
                  <a:lnTo>
                    <a:pt x="9303" y="48745"/>
                  </a:lnTo>
                  <a:lnTo>
                    <a:pt x="4663" y="58494"/>
                  </a:lnTo>
                  <a:lnTo>
                    <a:pt x="3109" y="63761"/>
                  </a:lnTo>
                  <a:lnTo>
                    <a:pt x="2072" y="69177"/>
                  </a:lnTo>
                  <a:lnTo>
                    <a:pt x="1381" y="74693"/>
                  </a:lnTo>
                  <a:lnTo>
                    <a:pt x="920" y="80276"/>
                  </a:lnTo>
                  <a:lnTo>
                    <a:pt x="613" y="85902"/>
                  </a:lnTo>
                  <a:lnTo>
                    <a:pt x="409" y="91558"/>
                  </a:lnTo>
                  <a:lnTo>
                    <a:pt x="181" y="102923"/>
                  </a:lnTo>
                  <a:lnTo>
                    <a:pt x="0" y="177166"/>
                  </a:lnTo>
                  <a:lnTo>
                    <a:pt x="793" y="182881"/>
                  </a:lnTo>
                  <a:lnTo>
                    <a:pt x="2116" y="188596"/>
                  </a:lnTo>
                  <a:lnTo>
                    <a:pt x="3792" y="194310"/>
                  </a:lnTo>
                  <a:lnTo>
                    <a:pt x="7770" y="203200"/>
                  </a:lnTo>
                  <a:lnTo>
                    <a:pt x="12184" y="211279"/>
                  </a:lnTo>
                  <a:lnTo>
                    <a:pt x="14473" y="216100"/>
                  </a:lnTo>
                  <a:lnTo>
                    <a:pt x="19132" y="226537"/>
                  </a:lnTo>
                  <a:lnTo>
                    <a:pt x="23848" y="237526"/>
                  </a:lnTo>
                  <a:lnTo>
                    <a:pt x="28591" y="246220"/>
                  </a:lnTo>
                  <a:lnTo>
                    <a:pt x="33344" y="254211"/>
                  </a:lnTo>
                  <a:lnTo>
                    <a:pt x="38102" y="264113"/>
                  </a:lnTo>
                  <a:lnTo>
                    <a:pt x="42863" y="272324"/>
                  </a:lnTo>
                  <a:lnTo>
                    <a:pt x="45244" y="275847"/>
                  </a:lnTo>
                  <a:lnTo>
                    <a:pt x="48419" y="279148"/>
                  </a:lnTo>
                  <a:lnTo>
                    <a:pt x="52123" y="282301"/>
                  </a:lnTo>
                  <a:lnTo>
                    <a:pt x="56179" y="285356"/>
                  </a:lnTo>
                  <a:lnTo>
                    <a:pt x="59677" y="288345"/>
                  </a:lnTo>
                  <a:lnTo>
                    <a:pt x="65681" y="294206"/>
                  </a:lnTo>
                  <a:lnTo>
                    <a:pt x="70995" y="299986"/>
                  </a:lnTo>
                  <a:lnTo>
                    <a:pt x="73524" y="302861"/>
                  </a:lnTo>
                  <a:lnTo>
                    <a:pt x="76003" y="304777"/>
                  </a:lnTo>
                  <a:lnTo>
                    <a:pt x="80875" y="306906"/>
                  </a:lnTo>
                  <a:lnTo>
                    <a:pt x="84078" y="308427"/>
                  </a:lnTo>
                  <a:lnTo>
                    <a:pt x="87803" y="310393"/>
                  </a:lnTo>
                  <a:lnTo>
                    <a:pt x="91872" y="312656"/>
                  </a:lnTo>
                  <a:lnTo>
                    <a:pt x="95379" y="314165"/>
                  </a:lnTo>
                  <a:lnTo>
                    <a:pt x="101392" y="315842"/>
                  </a:lnTo>
                  <a:lnTo>
                    <a:pt x="106711" y="316587"/>
                  </a:lnTo>
                  <a:lnTo>
                    <a:pt x="111720" y="316918"/>
                  </a:lnTo>
                  <a:lnTo>
                    <a:pt x="116593" y="317065"/>
                  </a:lnTo>
                  <a:lnTo>
                    <a:pt x="123798" y="317148"/>
                  </a:lnTo>
                  <a:lnTo>
                    <a:pt x="126188" y="316207"/>
                  </a:lnTo>
                  <a:lnTo>
                    <a:pt x="130961" y="312621"/>
                  </a:lnTo>
                  <a:lnTo>
                    <a:pt x="135727" y="307853"/>
                  </a:lnTo>
                  <a:lnTo>
                    <a:pt x="140492" y="302559"/>
                  </a:lnTo>
                  <a:lnTo>
                    <a:pt x="147637" y="294223"/>
                  </a:lnTo>
                  <a:lnTo>
                    <a:pt x="179981" y="255508"/>
                  </a:lnTo>
                  <a:lnTo>
                    <a:pt x="185295" y="246592"/>
                  </a:lnTo>
                  <a:lnTo>
                    <a:pt x="187824" y="241547"/>
                  </a:lnTo>
                  <a:lnTo>
                    <a:pt x="190303" y="236279"/>
                  </a:lnTo>
                  <a:lnTo>
                    <a:pt x="195175" y="225346"/>
                  </a:lnTo>
                  <a:lnTo>
                    <a:pt x="202380" y="208480"/>
                  </a:lnTo>
                  <a:lnTo>
                    <a:pt x="203976" y="202804"/>
                  </a:lnTo>
                  <a:lnTo>
                    <a:pt x="205040" y="197115"/>
                  </a:lnTo>
                  <a:lnTo>
                    <a:pt x="205750" y="191418"/>
                  </a:lnTo>
                  <a:lnTo>
                    <a:pt x="206222" y="185714"/>
                  </a:lnTo>
                  <a:lnTo>
                    <a:pt x="206538" y="180007"/>
                  </a:lnTo>
                  <a:lnTo>
                    <a:pt x="206748" y="174297"/>
                  </a:lnTo>
                  <a:lnTo>
                    <a:pt x="206982" y="162873"/>
                  </a:lnTo>
                  <a:lnTo>
                    <a:pt x="207157" y="130253"/>
                  </a:lnTo>
                  <a:lnTo>
                    <a:pt x="206367" y="125888"/>
                  </a:lnTo>
                  <a:lnTo>
                    <a:pt x="203373" y="118498"/>
                  </a:lnTo>
                  <a:lnTo>
                    <a:pt x="201513" y="109498"/>
                  </a:lnTo>
                  <a:lnTo>
                    <a:pt x="201017" y="104431"/>
                  </a:lnTo>
                  <a:lnTo>
                    <a:pt x="199893" y="100101"/>
                  </a:lnTo>
                  <a:lnTo>
                    <a:pt x="196526" y="92749"/>
                  </a:lnTo>
                  <a:lnTo>
                    <a:pt x="194501" y="86307"/>
                  </a:lnTo>
                  <a:lnTo>
                    <a:pt x="193962" y="83256"/>
                  </a:lnTo>
                  <a:lnTo>
                    <a:pt x="189127" y="74785"/>
                  </a:lnTo>
                  <a:lnTo>
                    <a:pt x="185616" y="69859"/>
                  </a:lnTo>
                  <a:lnTo>
                    <a:pt x="179598" y="61846"/>
                  </a:lnTo>
                  <a:lnTo>
                    <a:pt x="173484" y="55110"/>
                  </a:lnTo>
                  <a:lnTo>
                    <a:pt x="169630" y="51980"/>
                  </a:lnTo>
                  <a:lnTo>
                    <a:pt x="165474" y="48941"/>
                  </a:lnTo>
                  <a:lnTo>
                    <a:pt x="161116" y="46915"/>
                  </a:lnTo>
                  <a:lnTo>
                    <a:pt x="156623" y="45564"/>
                  </a:lnTo>
                  <a:lnTo>
                    <a:pt x="152040" y="44664"/>
                  </a:lnTo>
                  <a:lnTo>
                    <a:pt x="147397" y="43111"/>
                  </a:lnTo>
                  <a:lnTo>
                    <a:pt x="142715" y="41123"/>
                  </a:lnTo>
                  <a:lnTo>
                    <a:pt x="138005" y="38845"/>
                  </a:lnTo>
                  <a:lnTo>
                    <a:pt x="133278" y="37327"/>
                  </a:lnTo>
                  <a:lnTo>
                    <a:pt x="128540" y="36315"/>
                  </a:lnTo>
                  <a:lnTo>
                    <a:pt x="123793" y="35640"/>
                  </a:lnTo>
                  <a:lnTo>
                    <a:pt x="119041" y="35190"/>
                  </a:lnTo>
                  <a:lnTo>
                    <a:pt x="114285" y="34890"/>
                  </a:lnTo>
                  <a:lnTo>
                    <a:pt x="109528" y="34690"/>
                  </a:lnTo>
                  <a:lnTo>
                    <a:pt x="104768" y="33604"/>
                  </a:lnTo>
                  <a:lnTo>
                    <a:pt x="100008" y="31928"/>
                  </a:lnTo>
                  <a:lnTo>
                    <a:pt x="95247" y="29858"/>
                  </a:lnTo>
                  <a:lnTo>
                    <a:pt x="90485" y="28478"/>
                  </a:lnTo>
                  <a:lnTo>
                    <a:pt x="85723" y="27558"/>
                  </a:lnTo>
                  <a:lnTo>
                    <a:pt x="80961" y="26944"/>
                  </a:lnTo>
                  <a:lnTo>
                    <a:pt x="76992" y="26535"/>
                  </a:lnTo>
                  <a:lnTo>
                    <a:pt x="73553" y="26263"/>
                  </a:lnTo>
                  <a:lnTo>
                    <a:pt x="70467" y="26081"/>
                  </a:lnTo>
                  <a:lnTo>
                    <a:pt x="62803" y="25879"/>
                  </a:lnTo>
                  <a:lnTo>
                    <a:pt x="21431" y="257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74"/>
            <p:cNvSpPr/>
            <p:nvPr/>
          </p:nvSpPr>
          <p:spPr>
            <a:xfrm>
              <a:off x="6115050" y="1920240"/>
              <a:ext cx="42863" cy="197168"/>
            </a:xfrm>
            <a:custGeom>
              <a:avLst/>
              <a:gdLst/>
              <a:ahLst/>
              <a:cxnLst/>
              <a:rect l="0" t="0" r="0" b="0"/>
              <a:pathLst>
                <a:path w="42863" h="197168">
                  <a:moveTo>
                    <a:pt x="0" y="0"/>
                  </a:moveTo>
                  <a:lnTo>
                    <a:pt x="0" y="11931"/>
                  </a:lnTo>
                  <a:lnTo>
                    <a:pt x="794" y="14622"/>
                  </a:lnTo>
                  <a:lnTo>
                    <a:pt x="2116" y="17368"/>
                  </a:lnTo>
                  <a:lnTo>
                    <a:pt x="3792" y="20151"/>
                  </a:lnTo>
                  <a:lnTo>
                    <a:pt x="4909" y="23911"/>
                  </a:lnTo>
                  <a:lnTo>
                    <a:pt x="5654" y="28323"/>
                  </a:lnTo>
                  <a:lnTo>
                    <a:pt x="6151" y="33170"/>
                  </a:lnTo>
                  <a:lnTo>
                    <a:pt x="6482" y="37353"/>
                  </a:lnTo>
                  <a:lnTo>
                    <a:pt x="6702" y="41094"/>
                  </a:lnTo>
                  <a:lnTo>
                    <a:pt x="6849" y="44541"/>
                  </a:lnTo>
                  <a:lnTo>
                    <a:pt x="7741" y="47792"/>
                  </a:lnTo>
                  <a:lnTo>
                    <a:pt x="9130" y="50911"/>
                  </a:lnTo>
                  <a:lnTo>
                    <a:pt x="10849" y="53943"/>
                  </a:lnTo>
                  <a:lnTo>
                    <a:pt x="11995" y="57869"/>
                  </a:lnTo>
                  <a:lnTo>
                    <a:pt x="12759" y="62392"/>
                  </a:lnTo>
                  <a:lnTo>
                    <a:pt x="13269" y="67312"/>
                  </a:lnTo>
                  <a:lnTo>
                    <a:pt x="13608" y="72497"/>
                  </a:lnTo>
                  <a:lnTo>
                    <a:pt x="13835" y="77859"/>
                  </a:lnTo>
                  <a:lnTo>
                    <a:pt x="13985" y="83338"/>
                  </a:lnTo>
                  <a:lnTo>
                    <a:pt x="14880" y="87944"/>
                  </a:lnTo>
                  <a:lnTo>
                    <a:pt x="16270" y="91967"/>
                  </a:lnTo>
                  <a:lnTo>
                    <a:pt x="17991" y="95601"/>
                  </a:lnTo>
                  <a:lnTo>
                    <a:pt x="22018" y="104719"/>
                  </a:lnTo>
                  <a:lnTo>
                    <a:pt x="24204" y="109818"/>
                  </a:lnTo>
                  <a:lnTo>
                    <a:pt x="25661" y="115122"/>
                  </a:lnTo>
                  <a:lnTo>
                    <a:pt x="26632" y="120563"/>
                  </a:lnTo>
                  <a:lnTo>
                    <a:pt x="27280" y="126095"/>
                  </a:lnTo>
                  <a:lnTo>
                    <a:pt x="27712" y="131688"/>
                  </a:lnTo>
                  <a:lnTo>
                    <a:pt x="27999" y="137322"/>
                  </a:lnTo>
                  <a:lnTo>
                    <a:pt x="28191" y="142983"/>
                  </a:lnTo>
                  <a:lnTo>
                    <a:pt x="29113" y="147709"/>
                  </a:lnTo>
                  <a:lnTo>
                    <a:pt x="30521" y="151813"/>
                  </a:lnTo>
                  <a:lnTo>
                    <a:pt x="32254" y="155501"/>
                  </a:lnTo>
                  <a:lnTo>
                    <a:pt x="33408" y="158912"/>
                  </a:lnTo>
                  <a:lnTo>
                    <a:pt x="34178" y="162139"/>
                  </a:lnTo>
                  <a:lnTo>
                    <a:pt x="35034" y="168264"/>
                  </a:lnTo>
                  <a:lnTo>
                    <a:pt x="35415" y="174161"/>
                  </a:lnTo>
                  <a:lnTo>
                    <a:pt x="36310" y="177068"/>
                  </a:lnTo>
                  <a:lnTo>
                    <a:pt x="37700" y="179957"/>
                  </a:lnTo>
                  <a:lnTo>
                    <a:pt x="41843" y="186889"/>
                  </a:lnTo>
                  <a:lnTo>
                    <a:pt x="42409" y="190376"/>
                  </a:lnTo>
                  <a:lnTo>
                    <a:pt x="42862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75"/>
            <p:cNvSpPr/>
            <p:nvPr/>
          </p:nvSpPr>
          <p:spPr>
            <a:xfrm>
              <a:off x="6222206" y="2065972"/>
              <a:ext cx="14289" cy="17146"/>
            </a:xfrm>
            <a:custGeom>
              <a:avLst/>
              <a:gdLst/>
              <a:ahLst/>
              <a:cxnLst/>
              <a:rect l="0" t="0" r="0" b="0"/>
              <a:pathLst>
                <a:path w="14289" h="17146">
                  <a:moveTo>
                    <a:pt x="0" y="17145"/>
                  </a:moveTo>
                  <a:lnTo>
                    <a:pt x="6151" y="17145"/>
                  </a:lnTo>
                  <a:lnTo>
                    <a:pt x="6482" y="16193"/>
                  </a:lnTo>
                  <a:lnTo>
                    <a:pt x="6702" y="14605"/>
                  </a:lnTo>
                  <a:lnTo>
                    <a:pt x="6849" y="12594"/>
                  </a:lnTo>
                  <a:lnTo>
                    <a:pt x="7742" y="11254"/>
                  </a:lnTo>
                  <a:lnTo>
                    <a:pt x="9130" y="10360"/>
                  </a:lnTo>
                  <a:lnTo>
                    <a:pt x="14198" y="8604"/>
                  </a:lnTo>
                  <a:lnTo>
                    <a:pt x="14228" y="7641"/>
                  </a:lnTo>
                  <a:lnTo>
                    <a:pt x="142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76"/>
            <p:cNvSpPr/>
            <p:nvPr/>
          </p:nvSpPr>
          <p:spPr>
            <a:xfrm>
              <a:off x="6336506" y="1894522"/>
              <a:ext cx="163881" cy="222854"/>
            </a:xfrm>
            <a:custGeom>
              <a:avLst/>
              <a:gdLst/>
              <a:ahLst/>
              <a:cxnLst/>
              <a:rect l="0" t="0" r="0" b="0"/>
              <a:pathLst>
                <a:path w="163881" h="222854">
                  <a:moveTo>
                    <a:pt x="85725" y="0"/>
                  </a:moveTo>
                  <a:lnTo>
                    <a:pt x="41466" y="0"/>
                  </a:lnTo>
                  <a:lnTo>
                    <a:pt x="37963" y="953"/>
                  </a:lnTo>
                  <a:lnTo>
                    <a:pt x="34040" y="2540"/>
                  </a:lnTo>
                  <a:lnTo>
                    <a:pt x="29837" y="4551"/>
                  </a:lnTo>
                  <a:lnTo>
                    <a:pt x="26242" y="5892"/>
                  </a:lnTo>
                  <a:lnTo>
                    <a:pt x="23050" y="6785"/>
                  </a:lnTo>
                  <a:lnTo>
                    <a:pt x="16018" y="8219"/>
                  </a:lnTo>
                  <a:lnTo>
                    <a:pt x="11008" y="8468"/>
                  </a:lnTo>
                  <a:lnTo>
                    <a:pt x="35" y="8572"/>
                  </a:lnTo>
                  <a:lnTo>
                    <a:pt x="11" y="13124"/>
                  </a:lnTo>
                  <a:lnTo>
                    <a:pt x="800" y="15417"/>
                  </a:lnTo>
                  <a:lnTo>
                    <a:pt x="3796" y="20504"/>
                  </a:lnTo>
                  <a:lnTo>
                    <a:pt x="4912" y="23195"/>
                  </a:lnTo>
                  <a:lnTo>
                    <a:pt x="6152" y="28724"/>
                  </a:lnTo>
                  <a:lnTo>
                    <a:pt x="6703" y="34356"/>
                  </a:lnTo>
                  <a:lnTo>
                    <a:pt x="6948" y="40035"/>
                  </a:lnTo>
                  <a:lnTo>
                    <a:pt x="7057" y="45733"/>
                  </a:lnTo>
                  <a:lnTo>
                    <a:pt x="7144" y="127247"/>
                  </a:lnTo>
                  <a:lnTo>
                    <a:pt x="7938" y="126741"/>
                  </a:lnTo>
                  <a:lnTo>
                    <a:pt x="12798" y="121626"/>
                  </a:lnTo>
                  <a:lnTo>
                    <a:pt x="17785" y="115783"/>
                  </a:lnTo>
                  <a:lnTo>
                    <a:pt x="20588" y="114336"/>
                  </a:lnTo>
                  <a:lnTo>
                    <a:pt x="24044" y="113371"/>
                  </a:lnTo>
                  <a:lnTo>
                    <a:pt x="27936" y="112729"/>
                  </a:lnTo>
                  <a:lnTo>
                    <a:pt x="32118" y="112300"/>
                  </a:lnTo>
                  <a:lnTo>
                    <a:pt x="36493" y="112014"/>
                  </a:lnTo>
                  <a:lnTo>
                    <a:pt x="40998" y="111824"/>
                  </a:lnTo>
                  <a:lnTo>
                    <a:pt x="44794" y="110744"/>
                  </a:lnTo>
                  <a:lnTo>
                    <a:pt x="48119" y="109072"/>
                  </a:lnTo>
                  <a:lnTo>
                    <a:pt x="51130" y="107005"/>
                  </a:lnTo>
                  <a:lnTo>
                    <a:pt x="54724" y="105627"/>
                  </a:lnTo>
                  <a:lnTo>
                    <a:pt x="58707" y="104708"/>
                  </a:lnTo>
                  <a:lnTo>
                    <a:pt x="62951" y="104095"/>
                  </a:lnTo>
                  <a:lnTo>
                    <a:pt x="67367" y="103687"/>
                  </a:lnTo>
                  <a:lnTo>
                    <a:pt x="71899" y="103415"/>
                  </a:lnTo>
                  <a:lnTo>
                    <a:pt x="76508" y="103233"/>
                  </a:lnTo>
                  <a:lnTo>
                    <a:pt x="81168" y="104065"/>
                  </a:lnTo>
                  <a:lnTo>
                    <a:pt x="85862" y="105572"/>
                  </a:lnTo>
                  <a:lnTo>
                    <a:pt x="90578" y="107529"/>
                  </a:lnTo>
                  <a:lnTo>
                    <a:pt x="95311" y="108833"/>
                  </a:lnTo>
                  <a:lnTo>
                    <a:pt x="100053" y="109703"/>
                  </a:lnTo>
                  <a:lnTo>
                    <a:pt x="104802" y="110283"/>
                  </a:lnTo>
                  <a:lnTo>
                    <a:pt x="108761" y="111622"/>
                  </a:lnTo>
                  <a:lnTo>
                    <a:pt x="112195" y="113467"/>
                  </a:lnTo>
                  <a:lnTo>
                    <a:pt x="115279" y="115650"/>
                  </a:lnTo>
                  <a:lnTo>
                    <a:pt x="118128" y="118058"/>
                  </a:lnTo>
                  <a:lnTo>
                    <a:pt x="120821" y="120615"/>
                  </a:lnTo>
                  <a:lnTo>
                    <a:pt x="123409" y="123273"/>
                  </a:lnTo>
                  <a:lnTo>
                    <a:pt x="126723" y="125997"/>
                  </a:lnTo>
                  <a:lnTo>
                    <a:pt x="130520" y="128765"/>
                  </a:lnTo>
                  <a:lnTo>
                    <a:pt x="134638" y="131564"/>
                  </a:lnTo>
                  <a:lnTo>
                    <a:pt x="138178" y="134382"/>
                  </a:lnTo>
                  <a:lnTo>
                    <a:pt x="141331" y="137213"/>
                  </a:lnTo>
                  <a:lnTo>
                    <a:pt x="144227" y="140053"/>
                  </a:lnTo>
                  <a:lnTo>
                    <a:pt x="146951" y="142898"/>
                  </a:lnTo>
                  <a:lnTo>
                    <a:pt x="149562" y="145748"/>
                  </a:lnTo>
                  <a:lnTo>
                    <a:pt x="154579" y="151455"/>
                  </a:lnTo>
                  <a:lnTo>
                    <a:pt x="159453" y="157166"/>
                  </a:lnTo>
                  <a:lnTo>
                    <a:pt x="161071" y="160022"/>
                  </a:lnTo>
                  <a:lnTo>
                    <a:pt x="162868" y="165736"/>
                  </a:lnTo>
                  <a:lnTo>
                    <a:pt x="163668" y="171451"/>
                  </a:lnTo>
                  <a:lnTo>
                    <a:pt x="163880" y="174308"/>
                  </a:lnTo>
                  <a:lnTo>
                    <a:pt x="163229" y="177165"/>
                  </a:lnTo>
                  <a:lnTo>
                    <a:pt x="160388" y="182880"/>
                  </a:lnTo>
                  <a:lnTo>
                    <a:pt x="156479" y="188595"/>
                  </a:lnTo>
                  <a:lnTo>
                    <a:pt x="154326" y="191453"/>
                  </a:lnTo>
                  <a:lnTo>
                    <a:pt x="152096" y="193358"/>
                  </a:lnTo>
                  <a:lnTo>
                    <a:pt x="147503" y="195474"/>
                  </a:lnTo>
                  <a:lnTo>
                    <a:pt x="144373" y="196991"/>
                  </a:lnTo>
                  <a:lnTo>
                    <a:pt x="140699" y="198955"/>
                  </a:lnTo>
                  <a:lnTo>
                    <a:pt x="136662" y="201217"/>
                  </a:lnTo>
                  <a:lnTo>
                    <a:pt x="133177" y="203677"/>
                  </a:lnTo>
                  <a:lnTo>
                    <a:pt x="130060" y="206270"/>
                  </a:lnTo>
                  <a:lnTo>
                    <a:pt x="127188" y="208951"/>
                  </a:lnTo>
                  <a:lnTo>
                    <a:pt x="123686" y="210738"/>
                  </a:lnTo>
                  <a:lnTo>
                    <a:pt x="119763" y="211930"/>
                  </a:lnTo>
                  <a:lnTo>
                    <a:pt x="115561" y="212724"/>
                  </a:lnTo>
                  <a:lnTo>
                    <a:pt x="111172" y="213253"/>
                  </a:lnTo>
                  <a:lnTo>
                    <a:pt x="106659" y="213607"/>
                  </a:lnTo>
                  <a:lnTo>
                    <a:pt x="102061" y="213842"/>
                  </a:lnTo>
                  <a:lnTo>
                    <a:pt x="97410" y="214951"/>
                  </a:lnTo>
                  <a:lnTo>
                    <a:pt x="92721" y="216644"/>
                  </a:lnTo>
                  <a:lnTo>
                    <a:pt x="88008" y="218724"/>
                  </a:lnTo>
                  <a:lnTo>
                    <a:pt x="83278" y="220111"/>
                  </a:lnTo>
                  <a:lnTo>
                    <a:pt x="78537" y="221036"/>
                  </a:lnTo>
                  <a:lnTo>
                    <a:pt x="73789" y="221652"/>
                  </a:lnTo>
                  <a:lnTo>
                    <a:pt x="69831" y="222063"/>
                  </a:lnTo>
                  <a:lnTo>
                    <a:pt x="66397" y="222337"/>
                  </a:lnTo>
                  <a:lnTo>
                    <a:pt x="63315" y="222520"/>
                  </a:lnTo>
                  <a:lnTo>
                    <a:pt x="55656" y="222723"/>
                  </a:lnTo>
                  <a:lnTo>
                    <a:pt x="41598" y="222853"/>
                  </a:lnTo>
                  <a:lnTo>
                    <a:pt x="38051" y="221911"/>
                  </a:lnTo>
                  <a:lnTo>
                    <a:pt x="34098" y="220331"/>
                  </a:lnTo>
                  <a:lnTo>
                    <a:pt x="23934" y="215501"/>
                  </a:lnTo>
                  <a:lnTo>
                    <a:pt x="21512" y="215105"/>
                  </a:lnTo>
                  <a:lnTo>
                    <a:pt x="18311" y="214841"/>
                  </a:lnTo>
                  <a:lnTo>
                    <a:pt x="9350" y="214417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77"/>
            <p:cNvSpPr/>
            <p:nvPr/>
          </p:nvSpPr>
          <p:spPr>
            <a:xfrm>
              <a:off x="4650581" y="2777489"/>
              <a:ext cx="250032" cy="231459"/>
            </a:xfrm>
            <a:custGeom>
              <a:avLst/>
              <a:gdLst/>
              <a:ahLst/>
              <a:cxnLst/>
              <a:rect l="0" t="0" r="0" b="0"/>
              <a:pathLst>
                <a:path w="250032" h="231459">
                  <a:moveTo>
                    <a:pt x="0" y="0"/>
                  </a:moveTo>
                  <a:lnTo>
                    <a:pt x="6151" y="0"/>
                  </a:lnTo>
                  <a:lnTo>
                    <a:pt x="12651" y="6845"/>
                  </a:lnTo>
                  <a:lnTo>
                    <a:pt x="26259" y="22960"/>
                  </a:lnTo>
                  <a:lnTo>
                    <a:pt x="30985" y="28620"/>
                  </a:lnTo>
                  <a:lnTo>
                    <a:pt x="37848" y="34310"/>
                  </a:lnTo>
                  <a:lnTo>
                    <a:pt x="45397" y="40014"/>
                  </a:lnTo>
                  <a:lnTo>
                    <a:pt x="51397" y="45725"/>
                  </a:lnTo>
                  <a:lnTo>
                    <a:pt x="58826" y="51437"/>
                  </a:lnTo>
                  <a:lnTo>
                    <a:pt x="63030" y="54294"/>
                  </a:lnTo>
                  <a:lnTo>
                    <a:pt x="66626" y="58104"/>
                  </a:lnTo>
                  <a:lnTo>
                    <a:pt x="69818" y="62549"/>
                  </a:lnTo>
                  <a:lnTo>
                    <a:pt x="72739" y="67417"/>
                  </a:lnTo>
                  <a:lnTo>
                    <a:pt x="76274" y="71615"/>
                  </a:lnTo>
                  <a:lnTo>
                    <a:pt x="80218" y="75366"/>
                  </a:lnTo>
                  <a:lnTo>
                    <a:pt x="84435" y="78819"/>
                  </a:lnTo>
                  <a:lnTo>
                    <a:pt x="88040" y="83026"/>
                  </a:lnTo>
                  <a:lnTo>
                    <a:pt x="91237" y="87736"/>
                  </a:lnTo>
                  <a:lnTo>
                    <a:pt x="94162" y="92781"/>
                  </a:lnTo>
                  <a:lnTo>
                    <a:pt x="97700" y="98049"/>
                  </a:lnTo>
                  <a:lnTo>
                    <a:pt x="101645" y="103466"/>
                  </a:lnTo>
                  <a:lnTo>
                    <a:pt x="105864" y="108983"/>
                  </a:lnTo>
                  <a:lnTo>
                    <a:pt x="110263" y="113613"/>
                  </a:lnTo>
                  <a:lnTo>
                    <a:pt x="114783" y="117652"/>
                  </a:lnTo>
                  <a:lnTo>
                    <a:pt x="119385" y="121298"/>
                  </a:lnTo>
                  <a:lnTo>
                    <a:pt x="124040" y="125633"/>
                  </a:lnTo>
                  <a:lnTo>
                    <a:pt x="128731" y="130428"/>
                  </a:lnTo>
                  <a:lnTo>
                    <a:pt x="137382" y="139883"/>
                  </a:lnTo>
                  <a:lnTo>
                    <a:pt x="143874" y="147261"/>
                  </a:lnTo>
                  <a:lnTo>
                    <a:pt x="155783" y="161320"/>
                  </a:lnTo>
                  <a:lnTo>
                    <a:pt x="160211" y="165649"/>
                  </a:lnTo>
                  <a:lnTo>
                    <a:pt x="164751" y="169488"/>
                  </a:lnTo>
                  <a:lnTo>
                    <a:pt x="169366" y="173000"/>
                  </a:lnTo>
                  <a:lnTo>
                    <a:pt x="174029" y="176293"/>
                  </a:lnTo>
                  <a:lnTo>
                    <a:pt x="178726" y="179442"/>
                  </a:lnTo>
                  <a:lnTo>
                    <a:pt x="183444" y="182493"/>
                  </a:lnTo>
                  <a:lnTo>
                    <a:pt x="190804" y="188424"/>
                  </a:lnTo>
                  <a:lnTo>
                    <a:pt x="197514" y="194234"/>
                  </a:lnTo>
                  <a:lnTo>
                    <a:pt x="201526" y="197117"/>
                  </a:lnTo>
                  <a:lnTo>
                    <a:pt x="205788" y="199992"/>
                  </a:lnTo>
                  <a:lnTo>
                    <a:pt x="212641" y="203186"/>
                  </a:lnTo>
                  <a:lnTo>
                    <a:pt x="219126" y="205557"/>
                  </a:lnTo>
                  <a:lnTo>
                    <a:pt x="223077" y="207524"/>
                  </a:lnTo>
                  <a:lnTo>
                    <a:pt x="227300" y="209787"/>
                  </a:lnTo>
                  <a:lnTo>
                    <a:pt x="234107" y="214841"/>
                  </a:lnTo>
                  <a:lnTo>
                    <a:pt x="241153" y="221297"/>
                  </a:lnTo>
                  <a:lnTo>
                    <a:pt x="247454" y="228463"/>
                  </a:lnTo>
                  <a:lnTo>
                    <a:pt x="250031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78"/>
            <p:cNvSpPr/>
            <p:nvPr/>
          </p:nvSpPr>
          <p:spPr>
            <a:xfrm>
              <a:off x="4700587" y="2768917"/>
              <a:ext cx="185739" cy="222886"/>
            </a:xfrm>
            <a:custGeom>
              <a:avLst/>
              <a:gdLst/>
              <a:ahLst/>
              <a:cxnLst/>
              <a:rect l="0" t="0" r="0" b="0"/>
              <a:pathLst>
                <a:path w="185739" h="222886">
                  <a:moveTo>
                    <a:pt x="185738" y="0"/>
                  </a:moveTo>
                  <a:lnTo>
                    <a:pt x="155658" y="36096"/>
                  </a:lnTo>
                  <a:lnTo>
                    <a:pt x="151397" y="40256"/>
                  </a:lnTo>
                  <a:lnTo>
                    <a:pt x="146175" y="44935"/>
                  </a:lnTo>
                  <a:lnTo>
                    <a:pt x="140312" y="49959"/>
                  </a:lnTo>
                  <a:lnTo>
                    <a:pt x="135610" y="55214"/>
                  </a:lnTo>
                  <a:lnTo>
                    <a:pt x="131682" y="60622"/>
                  </a:lnTo>
                  <a:lnTo>
                    <a:pt x="128269" y="66132"/>
                  </a:lnTo>
                  <a:lnTo>
                    <a:pt x="123613" y="71710"/>
                  </a:lnTo>
                  <a:lnTo>
                    <a:pt x="118128" y="77335"/>
                  </a:lnTo>
                  <a:lnTo>
                    <a:pt x="112089" y="82989"/>
                  </a:lnTo>
                  <a:lnTo>
                    <a:pt x="102508" y="94379"/>
                  </a:lnTo>
                  <a:lnTo>
                    <a:pt x="90563" y="109592"/>
                  </a:lnTo>
                  <a:lnTo>
                    <a:pt x="57790" y="152170"/>
                  </a:lnTo>
                  <a:lnTo>
                    <a:pt x="50433" y="161454"/>
                  </a:lnTo>
                  <a:lnTo>
                    <a:pt x="43941" y="168596"/>
                  </a:lnTo>
                  <a:lnTo>
                    <a:pt x="38026" y="174310"/>
                  </a:lnTo>
                  <a:lnTo>
                    <a:pt x="32494" y="179072"/>
                  </a:lnTo>
                  <a:lnTo>
                    <a:pt x="28012" y="183198"/>
                  </a:lnTo>
                  <a:lnTo>
                    <a:pt x="24231" y="186902"/>
                  </a:lnTo>
                  <a:lnTo>
                    <a:pt x="20917" y="190324"/>
                  </a:lnTo>
                  <a:lnTo>
                    <a:pt x="17913" y="194510"/>
                  </a:lnTo>
                  <a:lnTo>
                    <a:pt x="15118" y="199206"/>
                  </a:lnTo>
                  <a:lnTo>
                    <a:pt x="12459" y="204242"/>
                  </a:lnTo>
                  <a:lnTo>
                    <a:pt x="9894" y="207599"/>
                  </a:lnTo>
                  <a:lnTo>
                    <a:pt x="7390" y="209837"/>
                  </a:lnTo>
                  <a:lnTo>
                    <a:pt x="4926" y="211329"/>
                  </a:lnTo>
                  <a:lnTo>
                    <a:pt x="3284" y="213276"/>
                  </a:lnTo>
                  <a:lnTo>
                    <a:pt x="2190" y="215526"/>
                  </a:lnTo>
                  <a:lnTo>
                    <a:pt x="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9"/>
            <p:cNvSpPr/>
            <p:nvPr/>
          </p:nvSpPr>
          <p:spPr>
            <a:xfrm>
              <a:off x="5093493" y="2811780"/>
              <a:ext cx="135733" cy="17146"/>
            </a:xfrm>
            <a:custGeom>
              <a:avLst/>
              <a:gdLst/>
              <a:ahLst/>
              <a:cxnLst/>
              <a:rect l="0" t="0" r="0" b="0"/>
              <a:pathLst>
                <a:path w="135733" h="17146">
                  <a:moveTo>
                    <a:pt x="0" y="17145"/>
                  </a:moveTo>
                  <a:lnTo>
                    <a:pt x="6151" y="17145"/>
                  </a:lnTo>
                  <a:lnTo>
                    <a:pt x="7276" y="16192"/>
                  </a:lnTo>
                  <a:lnTo>
                    <a:pt x="8820" y="14605"/>
                  </a:lnTo>
                  <a:lnTo>
                    <a:pt x="10642" y="12594"/>
                  </a:lnTo>
                  <a:lnTo>
                    <a:pt x="13445" y="11253"/>
                  </a:lnTo>
                  <a:lnTo>
                    <a:pt x="16901" y="10360"/>
                  </a:lnTo>
                  <a:lnTo>
                    <a:pt x="20792" y="9764"/>
                  </a:lnTo>
                  <a:lnTo>
                    <a:pt x="24180" y="9367"/>
                  </a:lnTo>
                  <a:lnTo>
                    <a:pt x="27233" y="9102"/>
                  </a:lnTo>
                  <a:lnTo>
                    <a:pt x="30062" y="8925"/>
                  </a:lnTo>
                  <a:lnTo>
                    <a:pt x="37438" y="8729"/>
                  </a:lnTo>
                  <a:lnTo>
                    <a:pt x="55109" y="8603"/>
                  </a:lnTo>
                  <a:lnTo>
                    <a:pt x="59758" y="7640"/>
                  </a:lnTo>
                  <a:lnTo>
                    <a:pt x="64445" y="6046"/>
                  </a:lnTo>
                  <a:lnTo>
                    <a:pt x="69157" y="4031"/>
                  </a:lnTo>
                  <a:lnTo>
                    <a:pt x="73092" y="2687"/>
                  </a:lnTo>
                  <a:lnTo>
                    <a:pt x="76510" y="1791"/>
                  </a:lnTo>
                  <a:lnTo>
                    <a:pt x="79581" y="1194"/>
                  </a:lnTo>
                  <a:lnTo>
                    <a:pt x="83217" y="796"/>
                  </a:lnTo>
                  <a:lnTo>
                    <a:pt x="87228" y="531"/>
                  </a:lnTo>
                  <a:lnTo>
                    <a:pt x="95918" y="236"/>
                  </a:lnTo>
                  <a:lnTo>
                    <a:pt x="1357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0"/>
            <p:cNvSpPr/>
            <p:nvPr/>
          </p:nvSpPr>
          <p:spPr>
            <a:xfrm>
              <a:off x="5086350" y="2906077"/>
              <a:ext cx="200026" cy="17146"/>
            </a:xfrm>
            <a:custGeom>
              <a:avLst/>
              <a:gdLst/>
              <a:ahLst/>
              <a:cxnLst/>
              <a:rect l="0" t="0" r="0" b="0"/>
              <a:pathLst>
                <a:path w="200026" h="17146">
                  <a:moveTo>
                    <a:pt x="0" y="17145"/>
                  </a:moveTo>
                  <a:lnTo>
                    <a:pt x="20792" y="17145"/>
                  </a:lnTo>
                  <a:lnTo>
                    <a:pt x="24974" y="16193"/>
                  </a:lnTo>
                  <a:lnTo>
                    <a:pt x="29349" y="14605"/>
                  </a:lnTo>
                  <a:lnTo>
                    <a:pt x="33853" y="12594"/>
                  </a:lnTo>
                  <a:lnTo>
                    <a:pt x="38444" y="11254"/>
                  </a:lnTo>
                  <a:lnTo>
                    <a:pt x="43091" y="10360"/>
                  </a:lnTo>
                  <a:lnTo>
                    <a:pt x="47778" y="9764"/>
                  </a:lnTo>
                  <a:lnTo>
                    <a:pt x="52489" y="9367"/>
                  </a:lnTo>
                  <a:lnTo>
                    <a:pt x="57217" y="9102"/>
                  </a:lnTo>
                  <a:lnTo>
                    <a:pt x="67498" y="8808"/>
                  </a:lnTo>
                  <a:lnTo>
                    <a:pt x="80006" y="8677"/>
                  </a:lnTo>
                  <a:lnTo>
                    <a:pt x="86674" y="7690"/>
                  </a:lnTo>
                  <a:lnTo>
                    <a:pt x="93502" y="6079"/>
                  </a:lnTo>
                  <a:lnTo>
                    <a:pt x="100434" y="4053"/>
                  </a:lnTo>
                  <a:lnTo>
                    <a:pt x="106644" y="2702"/>
                  </a:lnTo>
                  <a:lnTo>
                    <a:pt x="112371" y="1801"/>
                  </a:lnTo>
                  <a:lnTo>
                    <a:pt x="117776" y="1201"/>
                  </a:lnTo>
                  <a:lnTo>
                    <a:pt x="123762" y="801"/>
                  </a:lnTo>
                  <a:lnTo>
                    <a:pt x="136761" y="356"/>
                  </a:lnTo>
                  <a:lnTo>
                    <a:pt x="168741" y="32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1"/>
            <p:cNvSpPr/>
            <p:nvPr/>
          </p:nvSpPr>
          <p:spPr>
            <a:xfrm>
              <a:off x="5550693" y="2734644"/>
              <a:ext cx="200007" cy="265719"/>
            </a:xfrm>
            <a:custGeom>
              <a:avLst/>
              <a:gdLst/>
              <a:ahLst/>
              <a:cxnLst/>
              <a:rect l="0" t="0" r="0" b="0"/>
              <a:pathLst>
                <a:path w="200007" h="265719">
                  <a:moveTo>
                    <a:pt x="42863" y="34273"/>
                  </a:moveTo>
                  <a:lnTo>
                    <a:pt x="61825" y="20621"/>
                  </a:lnTo>
                  <a:lnTo>
                    <a:pt x="68998" y="15646"/>
                  </a:lnTo>
                  <a:lnTo>
                    <a:pt x="81201" y="7580"/>
                  </a:lnTo>
                  <a:lnTo>
                    <a:pt x="87472" y="5047"/>
                  </a:lnTo>
                  <a:lnTo>
                    <a:pt x="94034" y="3359"/>
                  </a:lnTo>
                  <a:lnTo>
                    <a:pt x="100789" y="2234"/>
                  </a:lnTo>
                  <a:lnTo>
                    <a:pt x="107674" y="1484"/>
                  </a:lnTo>
                  <a:lnTo>
                    <a:pt x="114645" y="983"/>
                  </a:lnTo>
                  <a:lnTo>
                    <a:pt x="131601" y="279"/>
                  </a:lnTo>
                  <a:lnTo>
                    <a:pt x="143768" y="71"/>
                  </a:lnTo>
                  <a:lnTo>
                    <a:pt x="162102" y="0"/>
                  </a:lnTo>
                  <a:lnTo>
                    <a:pt x="166011" y="947"/>
                  </a:lnTo>
                  <a:lnTo>
                    <a:pt x="169412" y="2531"/>
                  </a:lnTo>
                  <a:lnTo>
                    <a:pt x="175307" y="6830"/>
                  </a:lnTo>
                  <a:lnTo>
                    <a:pt x="180573" y="11916"/>
                  </a:lnTo>
                  <a:lnTo>
                    <a:pt x="182294" y="14606"/>
                  </a:lnTo>
                  <a:lnTo>
                    <a:pt x="184207" y="20135"/>
                  </a:lnTo>
                  <a:lnTo>
                    <a:pt x="183924" y="23895"/>
                  </a:lnTo>
                  <a:lnTo>
                    <a:pt x="182941" y="28307"/>
                  </a:lnTo>
                  <a:lnTo>
                    <a:pt x="181492" y="33153"/>
                  </a:lnTo>
                  <a:lnTo>
                    <a:pt x="177766" y="41078"/>
                  </a:lnTo>
                  <a:lnTo>
                    <a:pt x="172670" y="48727"/>
                  </a:lnTo>
                  <a:lnTo>
                    <a:pt x="169088" y="53434"/>
                  </a:lnTo>
                  <a:lnTo>
                    <a:pt x="165113" y="58477"/>
                  </a:lnTo>
                  <a:lnTo>
                    <a:pt x="160876" y="62792"/>
                  </a:lnTo>
                  <a:lnTo>
                    <a:pt x="156463" y="66621"/>
                  </a:lnTo>
                  <a:lnTo>
                    <a:pt x="151933" y="70126"/>
                  </a:lnTo>
                  <a:lnTo>
                    <a:pt x="147327" y="74367"/>
                  </a:lnTo>
                  <a:lnTo>
                    <a:pt x="142668" y="79100"/>
                  </a:lnTo>
                  <a:lnTo>
                    <a:pt x="137975" y="84160"/>
                  </a:lnTo>
                  <a:lnTo>
                    <a:pt x="132465" y="88486"/>
                  </a:lnTo>
                  <a:lnTo>
                    <a:pt x="126410" y="92322"/>
                  </a:lnTo>
                  <a:lnTo>
                    <a:pt x="114126" y="99126"/>
                  </a:lnTo>
                  <a:lnTo>
                    <a:pt x="103375" y="105324"/>
                  </a:lnTo>
                  <a:lnTo>
                    <a:pt x="99079" y="108310"/>
                  </a:lnTo>
                  <a:lnTo>
                    <a:pt x="95422" y="111254"/>
                  </a:lnTo>
                  <a:lnTo>
                    <a:pt x="89241" y="116112"/>
                  </a:lnTo>
                  <a:lnTo>
                    <a:pt x="83849" y="118271"/>
                  </a:lnTo>
                  <a:lnTo>
                    <a:pt x="78806" y="121771"/>
                  </a:lnTo>
                  <a:lnTo>
                    <a:pt x="71476" y="128536"/>
                  </a:lnTo>
                  <a:lnTo>
                    <a:pt x="75242" y="128560"/>
                  </a:lnTo>
                  <a:lnTo>
                    <a:pt x="77149" y="127611"/>
                  </a:lnTo>
                  <a:lnTo>
                    <a:pt x="81384" y="124017"/>
                  </a:lnTo>
                  <a:lnTo>
                    <a:pt x="83625" y="122677"/>
                  </a:lnTo>
                  <a:lnTo>
                    <a:pt x="88232" y="121189"/>
                  </a:lnTo>
                  <a:lnTo>
                    <a:pt x="91365" y="120792"/>
                  </a:lnTo>
                  <a:lnTo>
                    <a:pt x="95041" y="120528"/>
                  </a:lnTo>
                  <a:lnTo>
                    <a:pt x="103359" y="120233"/>
                  </a:lnTo>
                  <a:lnTo>
                    <a:pt x="112348" y="120103"/>
                  </a:lnTo>
                  <a:lnTo>
                    <a:pt x="116968" y="121020"/>
                  </a:lnTo>
                  <a:lnTo>
                    <a:pt x="121635" y="122585"/>
                  </a:lnTo>
                  <a:lnTo>
                    <a:pt x="126334" y="124580"/>
                  </a:lnTo>
                  <a:lnTo>
                    <a:pt x="131848" y="125910"/>
                  </a:lnTo>
                  <a:lnTo>
                    <a:pt x="137905" y="126797"/>
                  </a:lnTo>
                  <a:lnTo>
                    <a:pt x="144324" y="127388"/>
                  </a:lnTo>
                  <a:lnTo>
                    <a:pt x="149397" y="129687"/>
                  </a:lnTo>
                  <a:lnTo>
                    <a:pt x="153574" y="133125"/>
                  </a:lnTo>
                  <a:lnTo>
                    <a:pt x="157151" y="137322"/>
                  </a:lnTo>
                  <a:lnTo>
                    <a:pt x="161124" y="141072"/>
                  </a:lnTo>
                  <a:lnTo>
                    <a:pt x="165360" y="144525"/>
                  </a:lnTo>
                  <a:lnTo>
                    <a:pt x="169772" y="147780"/>
                  </a:lnTo>
                  <a:lnTo>
                    <a:pt x="173506" y="150902"/>
                  </a:lnTo>
                  <a:lnTo>
                    <a:pt x="176790" y="153935"/>
                  </a:lnTo>
                  <a:lnTo>
                    <a:pt x="179772" y="156911"/>
                  </a:lnTo>
                  <a:lnTo>
                    <a:pt x="183349" y="160799"/>
                  </a:lnTo>
                  <a:lnTo>
                    <a:pt x="191556" y="170200"/>
                  </a:lnTo>
                  <a:lnTo>
                    <a:pt x="196261" y="178187"/>
                  </a:lnTo>
                  <a:lnTo>
                    <a:pt x="198352" y="184913"/>
                  </a:lnTo>
                  <a:lnTo>
                    <a:pt x="199282" y="191077"/>
                  </a:lnTo>
                  <a:lnTo>
                    <a:pt x="199695" y="196991"/>
                  </a:lnTo>
                  <a:lnTo>
                    <a:pt x="199879" y="203747"/>
                  </a:lnTo>
                  <a:lnTo>
                    <a:pt x="200006" y="224525"/>
                  </a:lnTo>
                  <a:lnTo>
                    <a:pt x="199219" y="227782"/>
                  </a:lnTo>
                  <a:lnTo>
                    <a:pt x="196228" y="233943"/>
                  </a:lnTo>
                  <a:lnTo>
                    <a:pt x="190136" y="239855"/>
                  </a:lnTo>
                  <a:lnTo>
                    <a:pt x="186288" y="242765"/>
                  </a:lnTo>
                  <a:lnTo>
                    <a:pt x="182136" y="245658"/>
                  </a:lnTo>
                  <a:lnTo>
                    <a:pt x="173290" y="251412"/>
                  </a:lnTo>
                  <a:lnTo>
                    <a:pt x="159384" y="260007"/>
                  </a:lnTo>
                  <a:lnTo>
                    <a:pt x="153881" y="261915"/>
                  </a:lnTo>
                  <a:lnTo>
                    <a:pt x="147831" y="263187"/>
                  </a:lnTo>
                  <a:lnTo>
                    <a:pt x="141416" y="264035"/>
                  </a:lnTo>
                  <a:lnTo>
                    <a:pt x="135553" y="264600"/>
                  </a:lnTo>
                  <a:lnTo>
                    <a:pt x="130056" y="264977"/>
                  </a:lnTo>
                  <a:lnTo>
                    <a:pt x="119716" y="265396"/>
                  </a:lnTo>
                  <a:lnTo>
                    <a:pt x="104175" y="265632"/>
                  </a:lnTo>
                  <a:lnTo>
                    <a:pt x="74838" y="265718"/>
                  </a:lnTo>
                  <a:lnTo>
                    <a:pt x="65767" y="263817"/>
                  </a:lnTo>
                  <a:lnTo>
                    <a:pt x="54164" y="260645"/>
                  </a:lnTo>
                  <a:lnTo>
                    <a:pt x="40872" y="256625"/>
                  </a:lnTo>
                  <a:lnTo>
                    <a:pt x="31217" y="252993"/>
                  </a:lnTo>
                  <a:lnTo>
                    <a:pt x="23986" y="249619"/>
                  </a:lnTo>
                  <a:lnTo>
                    <a:pt x="18372" y="246417"/>
                  </a:lnTo>
                  <a:lnTo>
                    <a:pt x="13835" y="244282"/>
                  </a:lnTo>
                  <a:lnTo>
                    <a:pt x="10018" y="242859"/>
                  </a:lnTo>
                  <a:lnTo>
                    <a:pt x="6679" y="241911"/>
                  </a:lnTo>
                  <a:lnTo>
                    <a:pt x="4453" y="240325"/>
                  </a:lnTo>
                  <a:lnTo>
                    <a:pt x="2968" y="238317"/>
                  </a:lnTo>
                  <a:lnTo>
                    <a:pt x="1979" y="236025"/>
                  </a:lnTo>
                  <a:lnTo>
                    <a:pt x="880" y="230938"/>
                  </a:lnTo>
                  <a:lnTo>
                    <a:pt x="117" y="222978"/>
                  </a:lnTo>
                  <a:lnTo>
                    <a:pt x="0" y="2142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2"/>
            <p:cNvSpPr/>
            <p:nvPr/>
          </p:nvSpPr>
          <p:spPr>
            <a:xfrm>
              <a:off x="5893594" y="2700337"/>
              <a:ext cx="50007" cy="300039"/>
            </a:xfrm>
            <a:custGeom>
              <a:avLst/>
              <a:gdLst/>
              <a:ahLst/>
              <a:cxnLst/>
              <a:rect l="0" t="0" r="0" b="0"/>
              <a:pathLst>
                <a:path w="50007" h="300039">
                  <a:moveTo>
                    <a:pt x="0" y="0"/>
                  </a:moveTo>
                  <a:lnTo>
                    <a:pt x="0" y="8219"/>
                  </a:lnTo>
                  <a:lnTo>
                    <a:pt x="793" y="9290"/>
                  </a:lnTo>
                  <a:lnTo>
                    <a:pt x="3792" y="13019"/>
                  </a:lnTo>
                  <a:lnTo>
                    <a:pt x="4909" y="15347"/>
                  </a:lnTo>
                  <a:lnTo>
                    <a:pt x="6150" y="20473"/>
                  </a:lnTo>
                  <a:lnTo>
                    <a:pt x="7275" y="23174"/>
                  </a:lnTo>
                  <a:lnTo>
                    <a:pt x="8819" y="25927"/>
                  </a:lnTo>
                  <a:lnTo>
                    <a:pt x="10641" y="28715"/>
                  </a:lnTo>
                  <a:lnTo>
                    <a:pt x="11857" y="32478"/>
                  </a:lnTo>
                  <a:lnTo>
                    <a:pt x="13207" y="41740"/>
                  </a:lnTo>
                  <a:lnTo>
                    <a:pt x="14361" y="46877"/>
                  </a:lnTo>
                  <a:lnTo>
                    <a:pt x="15924" y="52206"/>
                  </a:lnTo>
                  <a:lnTo>
                    <a:pt x="17759" y="57664"/>
                  </a:lnTo>
                  <a:lnTo>
                    <a:pt x="18983" y="62255"/>
                  </a:lnTo>
                  <a:lnTo>
                    <a:pt x="20343" y="69897"/>
                  </a:lnTo>
                  <a:lnTo>
                    <a:pt x="21499" y="74220"/>
                  </a:lnTo>
                  <a:lnTo>
                    <a:pt x="23064" y="79008"/>
                  </a:lnTo>
                  <a:lnTo>
                    <a:pt x="24901" y="84104"/>
                  </a:lnTo>
                  <a:lnTo>
                    <a:pt x="26126" y="89407"/>
                  </a:lnTo>
                  <a:lnTo>
                    <a:pt x="26942" y="94847"/>
                  </a:lnTo>
                  <a:lnTo>
                    <a:pt x="27486" y="100379"/>
                  </a:lnTo>
                  <a:lnTo>
                    <a:pt x="27849" y="105972"/>
                  </a:lnTo>
                  <a:lnTo>
                    <a:pt x="28091" y="111606"/>
                  </a:lnTo>
                  <a:lnTo>
                    <a:pt x="28252" y="117266"/>
                  </a:lnTo>
                  <a:lnTo>
                    <a:pt x="28479" y="138886"/>
                  </a:lnTo>
                  <a:lnTo>
                    <a:pt x="29305" y="145930"/>
                  </a:lnTo>
                  <a:lnTo>
                    <a:pt x="30649" y="152532"/>
                  </a:lnTo>
                  <a:lnTo>
                    <a:pt x="32338" y="158838"/>
                  </a:lnTo>
                  <a:lnTo>
                    <a:pt x="33465" y="164947"/>
                  </a:lnTo>
                  <a:lnTo>
                    <a:pt x="34216" y="170925"/>
                  </a:lnTo>
                  <a:lnTo>
                    <a:pt x="34717" y="176815"/>
                  </a:lnTo>
                  <a:lnTo>
                    <a:pt x="35051" y="182646"/>
                  </a:lnTo>
                  <a:lnTo>
                    <a:pt x="35274" y="188439"/>
                  </a:lnTo>
                  <a:lnTo>
                    <a:pt x="35422" y="194207"/>
                  </a:lnTo>
                  <a:lnTo>
                    <a:pt x="36314" y="199956"/>
                  </a:lnTo>
                  <a:lnTo>
                    <a:pt x="37703" y="205694"/>
                  </a:lnTo>
                  <a:lnTo>
                    <a:pt x="39423" y="211424"/>
                  </a:lnTo>
                  <a:lnTo>
                    <a:pt x="40569" y="217150"/>
                  </a:lnTo>
                  <a:lnTo>
                    <a:pt x="41333" y="222871"/>
                  </a:lnTo>
                  <a:lnTo>
                    <a:pt x="41843" y="228591"/>
                  </a:lnTo>
                  <a:lnTo>
                    <a:pt x="42183" y="234309"/>
                  </a:lnTo>
                  <a:lnTo>
                    <a:pt x="42409" y="240026"/>
                  </a:lnTo>
                  <a:lnTo>
                    <a:pt x="42728" y="254634"/>
                  </a:lnTo>
                  <a:lnTo>
                    <a:pt x="42861" y="288578"/>
                  </a:lnTo>
                  <a:lnTo>
                    <a:pt x="42861" y="294310"/>
                  </a:lnTo>
                  <a:lnTo>
                    <a:pt x="43655" y="296219"/>
                  </a:lnTo>
                  <a:lnTo>
                    <a:pt x="44978" y="297492"/>
                  </a:lnTo>
                  <a:lnTo>
                    <a:pt x="50006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3"/>
            <p:cNvSpPr/>
            <p:nvPr/>
          </p:nvSpPr>
          <p:spPr>
            <a:xfrm>
              <a:off x="6079331" y="2966116"/>
              <a:ext cx="28575" cy="17115"/>
            </a:xfrm>
            <a:custGeom>
              <a:avLst/>
              <a:gdLst/>
              <a:ahLst/>
              <a:cxnLst/>
              <a:rect l="0" t="0" r="0" b="0"/>
              <a:pathLst>
                <a:path w="28575" h="17115">
                  <a:moveTo>
                    <a:pt x="14288" y="8541"/>
                  </a:moveTo>
                  <a:lnTo>
                    <a:pt x="20438" y="8541"/>
                  </a:lnTo>
                  <a:lnTo>
                    <a:pt x="21563" y="7589"/>
                  </a:lnTo>
                  <a:lnTo>
                    <a:pt x="23107" y="6001"/>
                  </a:lnTo>
                  <a:lnTo>
                    <a:pt x="28547" y="0"/>
                  </a:lnTo>
                  <a:lnTo>
                    <a:pt x="28574" y="8189"/>
                  </a:lnTo>
                  <a:lnTo>
                    <a:pt x="27781" y="8307"/>
                  </a:lnTo>
                  <a:lnTo>
                    <a:pt x="26458" y="8385"/>
                  </a:lnTo>
                  <a:lnTo>
                    <a:pt x="24782" y="8437"/>
                  </a:lnTo>
                  <a:lnTo>
                    <a:pt x="22872" y="9424"/>
                  </a:lnTo>
                  <a:lnTo>
                    <a:pt x="20805" y="11035"/>
                  </a:lnTo>
                  <a:lnTo>
                    <a:pt x="18632" y="13061"/>
                  </a:lnTo>
                  <a:lnTo>
                    <a:pt x="16390" y="14412"/>
                  </a:lnTo>
                  <a:lnTo>
                    <a:pt x="14102" y="15313"/>
                  </a:lnTo>
                  <a:lnTo>
                    <a:pt x="7551" y="17009"/>
                  </a:lnTo>
                  <a:lnTo>
                    <a:pt x="6621" y="17043"/>
                  </a:lnTo>
                  <a:lnTo>
                    <a:pt x="0" y="171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84"/>
            <p:cNvSpPr/>
            <p:nvPr/>
          </p:nvSpPr>
          <p:spPr>
            <a:xfrm>
              <a:off x="6250808" y="2657475"/>
              <a:ext cx="178566" cy="334328"/>
            </a:xfrm>
            <a:custGeom>
              <a:avLst/>
              <a:gdLst/>
              <a:ahLst/>
              <a:cxnLst/>
              <a:rect l="0" t="0" r="0" b="0"/>
              <a:pathLst>
                <a:path w="178566" h="334328">
                  <a:moveTo>
                    <a:pt x="114273" y="0"/>
                  </a:moveTo>
                  <a:lnTo>
                    <a:pt x="103631" y="0"/>
                  </a:lnTo>
                  <a:lnTo>
                    <a:pt x="101623" y="952"/>
                  </a:lnTo>
                  <a:lnTo>
                    <a:pt x="97273" y="4550"/>
                  </a:lnTo>
                  <a:lnTo>
                    <a:pt x="92923" y="8730"/>
                  </a:lnTo>
                  <a:lnTo>
                    <a:pt x="87398" y="15181"/>
                  </a:lnTo>
                  <a:lnTo>
                    <a:pt x="54740" y="54295"/>
                  </a:lnTo>
                  <a:lnTo>
                    <a:pt x="49979" y="62548"/>
                  </a:lnTo>
                  <a:lnTo>
                    <a:pt x="45216" y="71614"/>
                  </a:lnTo>
                  <a:lnTo>
                    <a:pt x="40454" y="78818"/>
                  </a:lnTo>
                  <a:lnTo>
                    <a:pt x="36486" y="86835"/>
                  </a:lnTo>
                  <a:lnTo>
                    <a:pt x="31459" y="97895"/>
                  </a:lnTo>
                  <a:lnTo>
                    <a:pt x="13865" y="138505"/>
                  </a:lnTo>
                  <a:lnTo>
                    <a:pt x="11615" y="144724"/>
                  </a:lnTo>
                  <a:lnTo>
                    <a:pt x="9117" y="154174"/>
                  </a:lnTo>
                  <a:lnTo>
                    <a:pt x="8006" y="164089"/>
                  </a:lnTo>
                  <a:lnTo>
                    <a:pt x="7709" y="169400"/>
                  </a:lnTo>
                  <a:lnTo>
                    <a:pt x="6718" y="173893"/>
                  </a:lnTo>
                  <a:lnTo>
                    <a:pt x="3500" y="181426"/>
                  </a:lnTo>
                  <a:lnTo>
                    <a:pt x="1541" y="187948"/>
                  </a:lnTo>
                  <a:lnTo>
                    <a:pt x="438" y="196976"/>
                  </a:lnTo>
                  <a:lnTo>
                    <a:pt x="180" y="203750"/>
                  </a:lnTo>
                  <a:lnTo>
                    <a:pt x="0" y="219989"/>
                  </a:lnTo>
                  <a:lnTo>
                    <a:pt x="2102" y="226678"/>
                  </a:lnTo>
                  <a:lnTo>
                    <a:pt x="6126" y="237392"/>
                  </a:lnTo>
                  <a:lnTo>
                    <a:pt x="10616" y="243799"/>
                  </a:lnTo>
                  <a:lnTo>
                    <a:pt x="11831" y="246352"/>
                  </a:lnTo>
                  <a:lnTo>
                    <a:pt x="14334" y="254497"/>
                  </a:lnTo>
                  <a:lnTo>
                    <a:pt x="19773" y="263243"/>
                  </a:lnTo>
                  <a:lnTo>
                    <a:pt x="24874" y="269803"/>
                  </a:lnTo>
                  <a:lnTo>
                    <a:pt x="26893" y="271309"/>
                  </a:lnTo>
                  <a:lnTo>
                    <a:pt x="31252" y="272981"/>
                  </a:lnTo>
                  <a:lnTo>
                    <a:pt x="32732" y="274380"/>
                  </a:lnTo>
                  <a:lnTo>
                    <a:pt x="33719" y="276265"/>
                  </a:lnTo>
                  <a:lnTo>
                    <a:pt x="34376" y="278474"/>
                  </a:lnTo>
                  <a:lnTo>
                    <a:pt x="35609" y="279947"/>
                  </a:lnTo>
                  <a:lnTo>
                    <a:pt x="37224" y="280928"/>
                  </a:lnTo>
                  <a:lnTo>
                    <a:pt x="39095" y="281583"/>
                  </a:lnTo>
                  <a:lnTo>
                    <a:pt x="43289" y="284850"/>
                  </a:lnTo>
                  <a:lnTo>
                    <a:pt x="45520" y="287055"/>
                  </a:lnTo>
                  <a:lnTo>
                    <a:pt x="47800" y="288525"/>
                  </a:lnTo>
                  <a:lnTo>
                    <a:pt x="52450" y="290158"/>
                  </a:lnTo>
                  <a:lnTo>
                    <a:pt x="57163" y="290884"/>
                  </a:lnTo>
                  <a:lnTo>
                    <a:pt x="61903" y="291207"/>
                  </a:lnTo>
                  <a:lnTo>
                    <a:pt x="66657" y="291350"/>
                  </a:lnTo>
                  <a:lnTo>
                    <a:pt x="68241" y="292341"/>
                  </a:lnTo>
                  <a:lnTo>
                    <a:pt x="69298" y="293953"/>
                  </a:lnTo>
                  <a:lnTo>
                    <a:pt x="70002" y="295982"/>
                  </a:lnTo>
                  <a:lnTo>
                    <a:pt x="71266" y="297333"/>
                  </a:lnTo>
                  <a:lnTo>
                    <a:pt x="72901" y="298235"/>
                  </a:lnTo>
                  <a:lnTo>
                    <a:pt x="76836" y="299236"/>
                  </a:lnTo>
                  <a:lnTo>
                    <a:pt x="81231" y="299681"/>
                  </a:lnTo>
                  <a:lnTo>
                    <a:pt x="85829" y="299879"/>
                  </a:lnTo>
                  <a:lnTo>
                    <a:pt x="88167" y="299931"/>
                  </a:lnTo>
                  <a:lnTo>
                    <a:pt x="90519" y="300919"/>
                  </a:lnTo>
                  <a:lnTo>
                    <a:pt x="95249" y="304557"/>
                  </a:lnTo>
                  <a:lnTo>
                    <a:pt x="99997" y="306808"/>
                  </a:lnTo>
                  <a:lnTo>
                    <a:pt x="104753" y="307809"/>
                  </a:lnTo>
                  <a:lnTo>
                    <a:pt x="109513" y="308254"/>
                  </a:lnTo>
                  <a:lnTo>
                    <a:pt x="114127" y="308539"/>
                  </a:lnTo>
                  <a:lnTo>
                    <a:pt x="117647" y="308579"/>
                  </a:lnTo>
                  <a:lnTo>
                    <a:pt x="119698" y="307636"/>
                  </a:lnTo>
                  <a:lnTo>
                    <a:pt x="124092" y="304050"/>
                  </a:lnTo>
                  <a:lnTo>
                    <a:pt x="128691" y="301820"/>
                  </a:lnTo>
                  <a:lnTo>
                    <a:pt x="134319" y="300389"/>
                  </a:lnTo>
                  <a:lnTo>
                    <a:pt x="139087" y="300141"/>
                  </a:lnTo>
                  <a:lnTo>
                    <a:pt x="141734" y="300068"/>
                  </a:lnTo>
                  <a:lnTo>
                    <a:pt x="146310" y="295496"/>
                  </a:lnTo>
                  <a:lnTo>
                    <a:pt x="149669" y="291819"/>
                  </a:lnTo>
                  <a:lnTo>
                    <a:pt x="154838" y="291535"/>
                  </a:lnTo>
                  <a:lnTo>
                    <a:pt x="158798" y="291478"/>
                  </a:lnTo>
                  <a:lnTo>
                    <a:pt x="160626" y="291474"/>
                  </a:lnTo>
                  <a:lnTo>
                    <a:pt x="161843" y="290518"/>
                  </a:lnTo>
                  <a:lnTo>
                    <a:pt x="162655" y="288929"/>
                  </a:lnTo>
                  <a:lnTo>
                    <a:pt x="164184" y="283245"/>
                  </a:lnTo>
                  <a:lnTo>
                    <a:pt x="168044" y="282997"/>
                  </a:lnTo>
                  <a:lnTo>
                    <a:pt x="169170" y="282009"/>
                  </a:lnTo>
                  <a:lnTo>
                    <a:pt x="169921" y="280399"/>
                  </a:lnTo>
                  <a:lnTo>
                    <a:pt x="171335" y="274675"/>
                  </a:lnTo>
                  <a:lnTo>
                    <a:pt x="171421" y="266109"/>
                  </a:lnTo>
                  <a:lnTo>
                    <a:pt x="175215" y="265854"/>
                  </a:lnTo>
                  <a:lnTo>
                    <a:pt x="176332" y="264866"/>
                  </a:lnTo>
                  <a:lnTo>
                    <a:pt x="177077" y="263255"/>
                  </a:lnTo>
                  <a:lnTo>
                    <a:pt x="178480" y="257531"/>
                  </a:lnTo>
                  <a:lnTo>
                    <a:pt x="178565" y="248965"/>
                  </a:lnTo>
                  <a:lnTo>
                    <a:pt x="173657" y="242782"/>
                  </a:lnTo>
                  <a:lnTo>
                    <a:pt x="172416" y="241253"/>
                  </a:lnTo>
                  <a:lnTo>
                    <a:pt x="171864" y="238034"/>
                  </a:lnTo>
                  <a:lnTo>
                    <a:pt x="171511" y="232756"/>
                  </a:lnTo>
                  <a:lnTo>
                    <a:pt x="170688" y="232323"/>
                  </a:lnTo>
                  <a:lnTo>
                    <a:pt x="165737" y="231714"/>
                  </a:lnTo>
                  <a:lnTo>
                    <a:pt x="161488" y="231571"/>
                  </a:lnTo>
                  <a:lnTo>
                    <a:pt x="133320" y="231458"/>
                  </a:lnTo>
                  <a:lnTo>
                    <a:pt x="130146" y="232410"/>
                  </a:lnTo>
                  <a:lnTo>
                    <a:pt x="126443" y="233998"/>
                  </a:lnTo>
                  <a:lnTo>
                    <a:pt x="122386" y="236009"/>
                  </a:lnTo>
                  <a:lnTo>
                    <a:pt x="118888" y="237349"/>
                  </a:lnTo>
                  <a:lnTo>
                    <a:pt x="115762" y="238242"/>
                  </a:lnTo>
                  <a:lnTo>
                    <a:pt x="112885" y="238838"/>
                  </a:lnTo>
                  <a:lnTo>
                    <a:pt x="107570" y="242040"/>
                  </a:lnTo>
                  <a:lnTo>
                    <a:pt x="102563" y="246638"/>
                  </a:lnTo>
                  <a:lnTo>
                    <a:pt x="97691" y="251857"/>
                  </a:lnTo>
                  <a:lnTo>
                    <a:pt x="92881" y="257351"/>
                  </a:lnTo>
                  <a:lnTo>
                    <a:pt x="83325" y="268639"/>
                  </a:lnTo>
                  <a:lnTo>
                    <a:pt x="80941" y="270533"/>
                  </a:lnTo>
                  <a:lnTo>
                    <a:pt x="76175" y="272637"/>
                  </a:lnTo>
                  <a:lnTo>
                    <a:pt x="74587" y="274150"/>
                  </a:lnTo>
                  <a:lnTo>
                    <a:pt x="73529" y="276112"/>
                  </a:lnTo>
                  <a:lnTo>
                    <a:pt x="72822" y="278372"/>
                  </a:lnTo>
                  <a:lnTo>
                    <a:pt x="69922" y="283423"/>
                  </a:lnTo>
                  <a:lnTo>
                    <a:pt x="68036" y="286104"/>
                  </a:lnTo>
                  <a:lnTo>
                    <a:pt x="66780" y="288843"/>
                  </a:lnTo>
                  <a:lnTo>
                    <a:pt x="65384" y="294427"/>
                  </a:lnTo>
                  <a:lnTo>
                    <a:pt x="64597" y="302926"/>
                  </a:lnTo>
                  <a:lnTo>
                    <a:pt x="64365" y="311476"/>
                  </a:lnTo>
                  <a:lnTo>
                    <a:pt x="64275" y="321232"/>
                  </a:lnTo>
                  <a:lnTo>
                    <a:pt x="64269" y="328965"/>
                  </a:lnTo>
                  <a:lnTo>
                    <a:pt x="65063" y="330753"/>
                  </a:lnTo>
                  <a:lnTo>
                    <a:pt x="66385" y="331944"/>
                  </a:lnTo>
                  <a:lnTo>
                    <a:pt x="71411" y="3343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85"/>
            <p:cNvSpPr/>
            <p:nvPr/>
          </p:nvSpPr>
          <p:spPr>
            <a:xfrm>
              <a:off x="6522243" y="2691806"/>
              <a:ext cx="264320" cy="248199"/>
            </a:xfrm>
            <a:custGeom>
              <a:avLst/>
              <a:gdLst/>
              <a:ahLst/>
              <a:cxnLst/>
              <a:rect l="0" t="0" r="0" b="0"/>
              <a:pathLst>
                <a:path w="264320" h="248199">
                  <a:moveTo>
                    <a:pt x="0" y="34249"/>
                  </a:moveTo>
                  <a:lnTo>
                    <a:pt x="0" y="29698"/>
                  </a:lnTo>
                  <a:lnTo>
                    <a:pt x="795" y="28357"/>
                  </a:lnTo>
                  <a:lnTo>
                    <a:pt x="2117" y="27464"/>
                  </a:lnTo>
                  <a:lnTo>
                    <a:pt x="3793" y="26868"/>
                  </a:lnTo>
                  <a:lnTo>
                    <a:pt x="4910" y="25518"/>
                  </a:lnTo>
                  <a:lnTo>
                    <a:pt x="5655" y="23666"/>
                  </a:lnTo>
                  <a:lnTo>
                    <a:pt x="6152" y="21478"/>
                  </a:lnTo>
                  <a:lnTo>
                    <a:pt x="7277" y="20020"/>
                  </a:lnTo>
                  <a:lnTo>
                    <a:pt x="8820" y="19048"/>
                  </a:lnTo>
                  <a:lnTo>
                    <a:pt x="10643" y="18400"/>
                  </a:lnTo>
                  <a:lnTo>
                    <a:pt x="14785" y="15140"/>
                  </a:lnTo>
                  <a:lnTo>
                    <a:pt x="21580" y="7949"/>
                  </a:lnTo>
                  <a:lnTo>
                    <a:pt x="23911" y="5286"/>
                  </a:lnTo>
                  <a:lnTo>
                    <a:pt x="27054" y="3510"/>
                  </a:lnTo>
                  <a:lnTo>
                    <a:pt x="34779" y="1537"/>
                  </a:lnTo>
                  <a:lnTo>
                    <a:pt x="41387" y="660"/>
                  </a:lnTo>
                  <a:lnTo>
                    <a:pt x="47763" y="270"/>
                  </a:lnTo>
                  <a:lnTo>
                    <a:pt x="60278" y="51"/>
                  </a:lnTo>
                  <a:lnTo>
                    <a:pt x="69389" y="0"/>
                  </a:lnTo>
                  <a:lnTo>
                    <a:pt x="73246" y="938"/>
                  </a:lnTo>
                  <a:lnTo>
                    <a:pt x="82469" y="5858"/>
                  </a:lnTo>
                  <a:lnTo>
                    <a:pt x="87717" y="7343"/>
                  </a:lnTo>
                  <a:lnTo>
                    <a:pt x="94813" y="10543"/>
                  </a:lnTo>
                  <a:lnTo>
                    <a:pt x="98928" y="12730"/>
                  </a:lnTo>
                  <a:lnTo>
                    <a:pt x="102465" y="16093"/>
                  </a:lnTo>
                  <a:lnTo>
                    <a:pt x="105616" y="20240"/>
                  </a:lnTo>
                  <a:lnTo>
                    <a:pt x="108511" y="24909"/>
                  </a:lnTo>
                  <a:lnTo>
                    <a:pt x="110441" y="29927"/>
                  </a:lnTo>
                  <a:lnTo>
                    <a:pt x="111728" y="35178"/>
                  </a:lnTo>
                  <a:lnTo>
                    <a:pt x="112585" y="40583"/>
                  </a:lnTo>
                  <a:lnTo>
                    <a:pt x="113951" y="46091"/>
                  </a:lnTo>
                  <a:lnTo>
                    <a:pt x="115654" y="51669"/>
                  </a:lnTo>
                  <a:lnTo>
                    <a:pt x="117585" y="57292"/>
                  </a:lnTo>
                  <a:lnTo>
                    <a:pt x="118077" y="62946"/>
                  </a:lnTo>
                  <a:lnTo>
                    <a:pt x="117612" y="68620"/>
                  </a:lnTo>
                  <a:lnTo>
                    <a:pt x="116509" y="74308"/>
                  </a:lnTo>
                  <a:lnTo>
                    <a:pt x="114979" y="80005"/>
                  </a:lnTo>
                  <a:lnTo>
                    <a:pt x="113165" y="85708"/>
                  </a:lnTo>
                  <a:lnTo>
                    <a:pt x="111162" y="91415"/>
                  </a:lnTo>
                  <a:lnTo>
                    <a:pt x="109033" y="97125"/>
                  </a:lnTo>
                  <a:lnTo>
                    <a:pt x="104551" y="108549"/>
                  </a:lnTo>
                  <a:lnTo>
                    <a:pt x="90468" y="142834"/>
                  </a:lnTo>
                  <a:lnTo>
                    <a:pt x="88093" y="147597"/>
                  </a:lnTo>
                  <a:lnTo>
                    <a:pt x="85717" y="151724"/>
                  </a:lnTo>
                  <a:lnTo>
                    <a:pt x="83339" y="155428"/>
                  </a:lnTo>
                  <a:lnTo>
                    <a:pt x="80166" y="159802"/>
                  </a:lnTo>
                  <a:lnTo>
                    <a:pt x="76463" y="164624"/>
                  </a:lnTo>
                  <a:lnTo>
                    <a:pt x="65783" y="177971"/>
                  </a:lnTo>
                  <a:lnTo>
                    <a:pt x="47713" y="199866"/>
                  </a:lnTo>
                  <a:lnTo>
                    <a:pt x="45303" y="204668"/>
                  </a:lnTo>
                  <a:lnTo>
                    <a:pt x="42902" y="210726"/>
                  </a:lnTo>
                  <a:lnTo>
                    <a:pt x="36140" y="230205"/>
                  </a:lnTo>
                  <a:lnTo>
                    <a:pt x="35802" y="237068"/>
                  </a:lnTo>
                  <a:lnTo>
                    <a:pt x="35730" y="239604"/>
                  </a:lnTo>
                  <a:lnTo>
                    <a:pt x="43308" y="244426"/>
                  </a:lnTo>
                  <a:lnTo>
                    <a:pt x="48022" y="247336"/>
                  </a:lnTo>
                  <a:lnTo>
                    <a:pt x="53358" y="248017"/>
                  </a:lnTo>
                  <a:lnTo>
                    <a:pt x="57003" y="248198"/>
                  </a:lnTo>
                  <a:lnTo>
                    <a:pt x="61815" y="247367"/>
                  </a:lnTo>
                  <a:lnTo>
                    <a:pt x="67404" y="245860"/>
                  </a:lnTo>
                  <a:lnTo>
                    <a:pt x="73511" y="243903"/>
                  </a:lnTo>
                  <a:lnTo>
                    <a:pt x="79964" y="242598"/>
                  </a:lnTo>
                  <a:lnTo>
                    <a:pt x="86647" y="241729"/>
                  </a:lnTo>
                  <a:lnTo>
                    <a:pt x="93484" y="241148"/>
                  </a:lnTo>
                  <a:lnTo>
                    <a:pt x="99629" y="239810"/>
                  </a:lnTo>
                  <a:lnTo>
                    <a:pt x="105313" y="237964"/>
                  </a:lnTo>
                  <a:lnTo>
                    <a:pt x="110690" y="235782"/>
                  </a:lnTo>
                  <a:lnTo>
                    <a:pt x="116657" y="234327"/>
                  </a:lnTo>
                  <a:lnTo>
                    <a:pt x="123015" y="233357"/>
                  </a:lnTo>
                  <a:lnTo>
                    <a:pt x="129635" y="232710"/>
                  </a:lnTo>
                  <a:lnTo>
                    <a:pt x="136430" y="231326"/>
                  </a:lnTo>
                  <a:lnTo>
                    <a:pt x="143340" y="229451"/>
                  </a:lnTo>
                  <a:lnTo>
                    <a:pt x="150330" y="227249"/>
                  </a:lnTo>
                  <a:lnTo>
                    <a:pt x="157370" y="224828"/>
                  </a:lnTo>
                  <a:lnTo>
                    <a:pt x="171542" y="219598"/>
                  </a:lnTo>
                  <a:lnTo>
                    <a:pt x="177862" y="217822"/>
                  </a:lnTo>
                  <a:lnTo>
                    <a:pt x="183663" y="216639"/>
                  </a:lnTo>
                  <a:lnTo>
                    <a:pt x="189117" y="215850"/>
                  </a:lnTo>
                  <a:lnTo>
                    <a:pt x="195134" y="214371"/>
                  </a:lnTo>
                  <a:lnTo>
                    <a:pt x="201527" y="212433"/>
                  </a:lnTo>
                  <a:lnTo>
                    <a:pt x="208170" y="210188"/>
                  </a:lnTo>
                  <a:lnTo>
                    <a:pt x="214186" y="208692"/>
                  </a:lnTo>
                  <a:lnTo>
                    <a:pt x="219785" y="207694"/>
                  </a:lnTo>
                  <a:lnTo>
                    <a:pt x="225104" y="207029"/>
                  </a:lnTo>
                  <a:lnTo>
                    <a:pt x="233133" y="206290"/>
                  </a:lnTo>
                  <a:lnTo>
                    <a:pt x="239346" y="205962"/>
                  </a:lnTo>
                  <a:lnTo>
                    <a:pt x="247306" y="205777"/>
                  </a:lnTo>
                  <a:lnTo>
                    <a:pt x="264319" y="2056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86"/>
            <p:cNvSpPr/>
            <p:nvPr/>
          </p:nvSpPr>
          <p:spPr>
            <a:xfrm>
              <a:off x="4643446" y="934402"/>
              <a:ext cx="192873" cy="197168"/>
            </a:xfrm>
            <a:custGeom>
              <a:avLst/>
              <a:gdLst/>
              <a:ahLst/>
              <a:cxnLst/>
              <a:rect l="0" t="0" r="0" b="0"/>
              <a:pathLst>
                <a:path w="192873" h="197168">
                  <a:moveTo>
                    <a:pt x="92860" y="0"/>
                  </a:moveTo>
                  <a:lnTo>
                    <a:pt x="74783" y="0"/>
                  </a:lnTo>
                  <a:lnTo>
                    <a:pt x="73664" y="953"/>
                  </a:lnTo>
                  <a:lnTo>
                    <a:pt x="72919" y="2540"/>
                  </a:lnTo>
                  <a:lnTo>
                    <a:pt x="72423" y="4551"/>
                  </a:lnTo>
                  <a:lnTo>
                    <a:pt x="71297" y="5891"/>
                  </a:lnTo>
                  <a:lnTo>
                    <a:pt x="69754" y="6785"/>
                  </a:lnTo>
                  <a:lnTo>
                    <a:pt x="67931" y="7381"/>
                  </a:lnTo>
                  <a:lnTo>
                    <a:pt x="66715" y="8731"/>
                  </a:lnTo>
                  <a:lnTo>
                    <a:pt x="65906" y="10583"/>
                  </a:lnTo>
                  <a:lnTo>
                    <a:pt x="65365" y="12770"/>
                  </a:lnTo>
                  <a:lnTo>
                    <a:pt x="64211" y="14229"/>
                  </a:lnTo>
                  <a:lnTo>
                    <a:pt x="62648" y="15201"/>
                  </a:lnTo>
                  <a:lnTo>
                    <a:pt x="60813" y="15849"/>
                  </a:lnTo>
                  <a:lnTo>
                    <a:pt x="56656" y="19109"/>
                  </a:lnTo>
                  <a:lnTo>
                    <a:pt x="51313" y="24412"/>
                  </a:lnTo>
                  <a:lnTo>
                    <a:pt x="46595" y="29882"/>
                  </a:lnTo>
                  <a:lnTo>
                    <a:pt x="44554" y="31351"/>
                  </a:lnTo>
                  <a:lnTo>
                    <a:pt x="40170" y="32984"/>
                  </a:lnTo>
                  <a:lnTo>
                    <a:pt x="38683" y="34372"/>
                  </a:lnTo>
                  <a:lnTo>
                    <a:pt x="37692" y="36249"/>
                  </a:lnTo>
                  <a:lnTo>
                    <a:pt x="37031" y="38454"/>
                  </a:lnTo>
                  <a:lnTo>
                    <a:pt x="34180" y="43443"/>
                  </a:lnTo>
                  <a:lnTo>
                    <a:pt x="32309" y="46107"/>
                  </a:lnTo>
                  <a:lnTo>
                    <a:pt x="31062" y="48836"/>
                  </a:lnTo>
                  <a:lnTo>
                    <a:pt x="29675" y="54407"/>
                  </a:lnTo>
                  <a:lnTo>
                    <a:pt x="28512" y="56274"/>
                  </a:lnTo>
                  <a:lnTo>
                    <a:pt x="26942" y="57519"/>
                  </a:lnTo>
                  <a:lnTo>
                    <a:pt x="25103" y="58348"/>
                  </a:lnTo>
                  <a:lnTo>
                    <a:pt x="20941" y="61810"/>
                  </a:lnTo>
                  <a:lnTo>
                    <a:pt x="18720" y="64067"/>
                  </a:lnTo>
                  <a:lnTo>
                    <a:pt x="17240" y="66524"/>
                  </a:lnTo>
                  <a:lnTo>
                    <a:pt x="15595" y="71794"/>
                  </a:lnTo>
                  <a:lnTo>
                    <a:pt x="14362" y="73580"/>
                  </a:lnTo>
                  <a:lnTo>
                    <a:pt x="12746" y="74771"/>
                  </a:lnTo>
                  <a:lnTo>
                    <a:pt x="10876" y="75565"/>
                  </a:lnTo>
                  <a:lnTo>
                    <a:pt x="9629" y="77047"/>
                  </a:lnTo>
                  <a:lnTo>
                    <a:pt x="8798" y="78987"/>
                  </a:lnTo>
                  <a:lnTo>
                    <a:pt x="8243" y="81233"/>
                  </a:lnTo>
                  <a:lnTo>
                    <a:pt x="5511" y="86269"/>
                  </a:lnTo>
                  <a:lnTo>
                    <a:pt x="3671" y="88945"/>
                  </a:lnTo>
                  <a:lnTo>
                    <a:pt x="2445" y="91682"/>
                  </a:lnTo>
                  <a:lnTo>
                    <a:pt x="1082" y="97262"/>
                  </a:lnTo>
                  <a:lnTo>
                    <a:pt x="476" y="102918"/>
                  </a:lnTo>
                  <a:lnTo>
                    <a:pt x="206" y="108606"/>
                  </a:lnTo>
                  <a:lnTo>
                    <a:pt x="87" y="114310"/>
                  </a:lnTo>
                  <a:lnTo>
                    <a:pt x="0" y="126895"/>
                  </a:lnTo>
                  <a:lnTo>
                    <a:pt x="2111" y="130375"/>
                  </a:lnTo>
                  <a:lnTo>
                    <a:pt x="3786" y="132637"/>
                  </a:lnTo>
                  <a:lnTo>
                    <a:pt x="4902" y="135097"/>
                  </a:lnTo>
                  <a:lnTo>
                    <a:pt x="6143" y="140371"/>
                  </a:lnTo>
                  <a:lnTo>
                    <a:pt x="6939" y="145626"/>
                  </a:lnTo>
                  <a:lnTo>
                    <a:pt x="7048" y="149813"/>
                  </a:lnTo>
                  <a:lnTo>
                    <a:pt x="7870" y="152263"/>
                  </a:lnTo>
                  <a:lnTo>
                    <a:pt x="10902" y="157525"/>
                  </a:lnTo>
                  <a:lnTo>
                    <a:pt x="12778" y="163039"/>
                  </a:lnTo>
                  <a:lnTo>
                    <a:pt x="13278" y="165842"/>
                  </a:lnTo>
                  <a:lnTo>
                    <a:pt x="15951" y="171498"/>
                  </a:lnTo>
                  <a:lnTo>
                    <a:pt x="17775" y="174339"/>
                  </a:lnTo>
                  <a:lnTo>
                    <a:pt x="19784" y="176234"/>
                  </a:lnTo>
                  <a:lnTo>
                    <a:pt x="21918" y="177497"/>
                  </a:lnTo>
                  <a:lnTo>
                    <a:pt x="26406" y="178900"/>
                  </a:lnTo>
                  <a:lnTo>
                    <a:pt x="31045" y="179524"/>
                  </a:lnTo>
                  <a:lnTo>
                    <a:pt x="32601" y="180643"/>
                  </a:lnTo>
                  <a:lnTo>
                    <a:pt x="33636" y="182341"/>
                  </a:lnTo>
                  <a:lnTo>
                    <a:pt x="34328" y="184426"/>
                  </a:lnTo>
                  <a:lnTo>
                    <a:pt x="35582" y="185815"/>
                  </a:lnTo>
                  <a:lnTo>
                    <a:pt x="37212" y="186742"/>
                  </a:lnTo>
                  <a:lnTo>
                    <a:pt x="39093" y="187360"/>
                  </a:lnTo>
                  <a:lnTo>
                    <a:pt x="43299" y="190586"/>
                  </a:lnTo>
                  <a:lnTo>
                    <a:pt x="45532" y="192780"/>
                  </a:lnTo>
                  <a:lnTo>
                    <a:pt x="47814" y="194243"/>
                  </a:lnTo>
                  <a:lnTo>
                    <a:pt x="52466" y="195867"/>
                  </a:lnTo>
                  <a:lnTo>
                    <a:pt x="55757" y="196782"/>
                  </a:lnTo>
                  <a:lnTo>
                    <a:pt x="60759" y="196996"/>
                  </a:lnTo>
                  <a:lnTo>
                    <a:pt x="95262" y="197167"/>
                  </a:lnTo>
                  <a:lnTo>
                    <a:pt x="97636" y="196215"/>
                  </a:lnTo>
                  <a:lnTo>
                    <a:pt x="102391" y="192617"/>
                  </a:lnTo>
                  <a:lnTo>
                    <a:pt x="107150" y="190383"/>
                  </a:lnTo>
                  <a:lnTo>
                    <a:pt x="111911" y="189389"/>
                  </a:lnTo>
                  <a:lnTo>
                    <a:pt x="116673" y="188948"/>
                  </a:lnTo>
                  <a:lnTo>
                    <a:pt x="121436" y="188752"/>
                  </a:lnTo>
                  <a:lnTo>
                    <a:pt x="123816" y="188700"/>
                  </a:lnTo>
                  <a:lnTo>
                    <a:pt x="126197" y="187712"/>
                  </a:lnTo>
                  <a:lnTo>
                    <a:pt x="130960" y="184075"/>
                  </a:lnTo>
                  <a:lnTo>
                    <a:pt x="135722" y="181824"/>
                  </a:lnTo>
                  <a:lnTo>
                    <a:pt x="138104" y="181223"/>
                  </a:lnTo>
                  <a:lnTo>
                    <a:pt x="142866" y="178016"/>
                  </a:lnTo>
                  <a:lnTo>
                    <a:pt x="145247" y="175828"/>
                  </a:lnTo>
                  <a:lnTo>
                    <a:pt x="150010" y="173396"/>
                  </a:lnTo>
                  <a:lnTo>
                    <a:pt x="155742" y="171834"/>
                  </a:lnTo>
                  <a:lnTo>
                    <a:pt x="160528" y="167013"/>
                  </a:lnTo>
                  <a:lnTo>
                    <a:pt x="162578" y="165635"/>
                  </a:lnTo>
                  <a:lnTo>
                    <a:pt x="166973" y="164103"/>
                  </a:lnTo>
                  <a:lnTo>
                    <a:pt x="168462" y="162742"/>
                  </a:lnTo>
                  <a:lnTo>
                    <a:pt x="169455" y="160882"/>
                  </a:lnTo>
                  <a:lnTo>
                    <a:pt x="170118" y="158690"/>
                  </a:lnTo>
                  <a:lnTo>
                    <a:pt x="171352" y="157228"/>
                  </a:lnTo>
                  <a:lnTo>
                    <a:pt x="172969" y="156254"/>
                  </a:lnTo>
                  <a:lnTo>
                    <a:pt x="174841" y="155604"/>
                  </a:lnTo>
                  <a:lnTo>
                    <a:pt x="177677" y="153266"/>
                  </a:lnTo>
                  <a:lnTo>
                    <a:pt x="181154" y="149803"/>
                  </a:lnTo>
                  <a:lnTo>
                    <a:pt x="185061" y="145588"/>
                  </a:lnTo>
                  <a:lnTo>
                    <a:pt x="187665" y="141826"/>
                  </a:lnTo>
                  <a:lnTo>
                    <a:pt x="189400" y="138366"/>
                  </a:lnTo>
                  <a:lnTo>
                    <a:pt x="192187" y="130519"/>
                  </a:lnTo>
                  <a:lnTo>
                    <a:pt x="192669" y="124609"/>
                  </a:lnTo>
                  <a:lnTo>
                    <a:pt x="192782" y="119517"/>
                  </a:lnTo>
                  <a:lnTo>
                    <a:pt x="192872" y="90217"/>
                  </a:lnTo>
                  <a:lnTo>
                    <a:pt x="192079" y="87767"/>
                  </a:lnTo>
                  <a:lnTo>
                    <a:pt x="189081" y="82505"/>
                  </a:lnTo>
                  <a:lnTo>
                    <a:pt x="185597" y="77257"/>
                  </a:lnTo>
                  <a:lnTo>
                    <a:pt x="182231" y="73072"/>
                  </a:lnTo>
                  <a:lnTo>
                    <a:pt x="181015" y="70622"/>
                  </a:lnTo>
                  <a:lnTo>
                    <a:pt x="179665" y="65360"/>
                  </a:lnTo>
                  <a:lnTo>
                    <a:pt x="178905" y="61594"/>
                  </a:lnTo>
                  <a:lnTo>
                    <a:pt x="178005" y="61065"/>
                  </a:lnTo>
                  <a:lnTo>
                    <a:pt x="174887" y="60477"/>
                  </a:lnTo>
                  <a:lnTo>
                    <a:pt x="172945" y="59368"/>
                  </a:lnTo>
                  <a:lnTo>
                    <a:pt x="168671" y="55596"/>
                  </a:lnTo>
                  <a:lnTo>
                    <a:pt x="164124" y="50744"/>
                  </a:lnTo>
                  <a:lnTo>
                    <a:pt x="161801" y="48117"/>
                  </a:lnTo>
                  <a:lnTo>
                    <a:pt x="159458" y="46366"/>
                  </a:lnTo>
                  <a:lnTo>
                    <a:pt x="154739" y="44420"/>
                  </a:lnTo>
                  <a:lnTo>
                    <a:pt x="149995" y="41015"/>
                  </a:lnTo>
                  <a:lnTo>
                    <a:pt x="144275" y="35618"/>
                  </a:lnTo>
                  <a:lnTo>
                    <a:pt x="139259" y="34880"/>
                  </a:lnTo>
                  <a:lnTo>
                    <a:pt x="130689" y="34407"/>
                  </a:lnTo>
                  <a:lnTo>
                    <a:pt x="125283" y="31802"/>
                  </a:lnTo>
                  <a:lnTo>
                    <a:pt x="121620" y="29774"/>
                  </a:lnTo>
                  <a:lnTo>
                    <a:pt x="118383" y="28422"/>
                  </a:lnTo>
                  <a:lnTo>
                    <a:pt x="112670" y="26919"/>
                  </a:lnTo>
                  <a:lnTo>
                    <a:pt x="107486" y="26252"/>
                  </a:lnTo>
                  <a:lnTo>
                    <a:pt x="102535" y="25955"/>
                  </a:lnTo>
                  <a:lnTo>
                    <a:pt x="97690" y="25823"/>
                  </a:lnTo>
                  <a:lnTo>
                    <a:pt x="79549" y="25727"/>
                  </a:lnTo>
                  <a:lnTo>
                    <a:pt x="76048" y="26676"/>
                  </a:lnTo>
                  <a:lnTo>
                    <a:pt x="67329" y="31611"/>
                  </a:lnTo>
                  <a:lnTo>
                    <a:pt x="62199" y="33099"/>
                  </a:lnTo>
                  <a:lnTo>
                    <a:pt x="58925" y="33496"/>
                  </a:lnTo>
                  <a:lnTo>
                    <a:pt x="55155" y="33761"/>
                  </a:lnTo>
                  <a:lnTo>
                    <a:pt x="42854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12) log</a:t>
            </a:r>
            <a:r>
              <a:rPr lang="en-US" baseline="-25000" dirty="0" smtClean="0"/>
              <a:t>3</a:t>
            </a:r>
            <a:r>
              <a:rPr lang="en-US" dirty="0" smtClean="0"/>
              <a:t>x=4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93638" y="1654492"/>
            <a:ext cx="2271419" cy="1328739"/>
            <a:chOff x="3893638" y="1654492"/>
            <a:chExt cx="2271419" cy="1328739"/>
          </a:xfrm>
        </p:grpSpPr>
        <p:sp>
          <p:nvSpPr>
            <p:cNvPr id="3" name="SMARTInkAnnotation145"/>
            <p:cNvSpPr/>
            <p:nvPr/>
          </p:nvSpPr>
          <p:spPr>
            <a:xfrm>
              <a:off x="3893638" y="1817757"/>
              <a:ext cx="360730" cy="462528"/>
            </a:xfrm>
            <a:custGeom>
              <a:avLst/>
              <a:gdLst/>
              <a:ahLst/>
              <a:cxnLst/>
              <a:rect l="0" t="0" r="0" b="0"/>
              <a:pathLst>
                <a:path w="360730" h="462528">
                  <a:moveTo>
                    <a:pt x="6849" y="51048"/>
                  </a:moveTo>
                  <a:lnTo>
                    <a:pt x="0" y="51048"/>
                  </a:lnTo>
                  <a:lnTo>
                    <a:pt x="6563" y="42828"/>
                  </a:lnTo>
                  <a:lnTo>
                    <a:pt x="17405" y="36654"/>
                  </a:lnTo>
                  <a:lnTo>
                    <a:pt x="26293" y="33765"/>
                  </a:lnTo>
                  <a:lnTo>
                    <a:pt x="34276" y="29714"/>
                  </a:lnTo>
                  <a:lnTo>
                    <a:pt x="43116" y="24739"/>
                  </a:lnTo>
                  <a:lnTo>
                    <a:pt x="52337" y="20305"/>
                  </a:lnTo>
                  <a:lnTo>
                    <a:pt x="61726" y="18334"/>
                  </a:lnTo>
                  <a:lnTo>
                    <a:pt x="71191" y="14918"/>
                  </a:lnTo>
                  <a:lnTo>
                    <a:pt x="75937" y="12674"/>
                  </a:lnTo>
                  <a:lnTo>
                    <a:pt x="81483" y="11178"/>
                  </a:lnTo>
                  <a:lnTo>
                    <a:pt x="87561" y="10180"/>
                  </a:lnTo>
                  <a:lnTo>
                    <a:pt x="93994" y="9515"/>
                  </a:lnTo>
                  <a:lnTo>
                    <a:pt x="99871" y="8119"/>
                  </a:lnTo>
                  <a:lnTo>
                    <a:pt x="110634" y="4028"/>
                  </a:lnTo>
                  <a:lnTo>
                    <a:pt x="116520" y="2557"/>
                  </a:lnTo>
                  <a:lnTo>
                    <a:pt x="122825" y="1575"/>
                  </a:lnTo>
                  <a:lnTo>
                    <a:pt x="129411" y="921"/>
                  </a:lnTo>
                  <a:lnTo>
                    <a:pt x="135388" y="485"/>
                  </a:lnTo>
                  <a:lnTo>
                    <a:pt x="146263" y="0"/>
                  </a:lnTo>
                  <a:lnTo>
                    <a:pt x="156388" y="2325"/>
                  </a:lnTo>
                  <a:lnTo>
                    <a:pt x="165386" y="5581"/>
                  </a:lnTo>
                  <a:lnTo>
                    <a:pt x="175708" y="8366"/>
                  </a:lnTo>
                  <a:lnTo>
                    <a:pt x="184027" y="12393"/>
                  </a:lnTo>
                  <a:lnTo>
                    <a:pt x="193843" y="20015"/>
                  </a:lnTo>
                  <a:lnTo>
                    <a:pt x="201779" y="28306"/>
                  </a:lnTo>
                  <a:lnTo>
                    <a:pt x="203477" y="31124"/>
                  </a:lnTo>
                  <a:lnTo>
                    <a:pt x="205365" y="36795"/>
                  </a:lnTo>
                  <a:lnTo>
                    <a:pt x="206427" y="49894"/>
                  </a:lnTo>
                  <a:lnTo>
                    <a:pt x="206742" y="61289"/>
                  </a:lnTo>
                  <a:lnTo>
                    <a:pt x="202582" y="72744"/>
                  </a:lnTo>
                  <a:lnTo>
                    <a:pt x="196236" y="86408"/>
                  </a:lnTo>
                  <a:lnTo>
                    <a:pt x="190769" y="98831"/>
                  </a:lnTo>
                  <a:lnTo>
                    <a:pt x="183577" y="110702"/>
                  </a:lnTo>
                  <a:lnTo>
                    <a:pt x="175089" y="122328"/>
                  </a:lnTo>
                  <a:lnTo>
                    <a:pt x="166024" y="133845"/>
                  </a:lnTo>
                  <a:lnTo>
                    <a:pt x="155789" y="146489"/>
                  </a:lnTo>
                  <a:lnTo>
                    <a:pt x="148186" y="153156"/>
                  </a:lnTo>
                  <a:lnTo>
                    <a:pt x="137098" y="162264"/>
                  </a:lnTo>
                  <a:lnTo>
                    <a:pt x="126240" y="173875"/>
                  </a:lnTo>
                  <a:lnTo>
                    <a:pt x="123749" y="175795"/>
                  </a:lnTo>
                  <a:lnTo>
                    <a:pt x="118865" y="177929"/>
                  </a:lnTo>
                  <a:lnTo>
                    <a:pt x="117245" y="179450"/>
                  </a:lnTo>
                  <a:lnTo>
                    <a:pt x="116165" y="181417"/>
                  </a:lnTo>
                  <a:lnTo>
                    <a:pt x="115446" y="183680"/>
                  </a:lnTo>
                  <a:lnTo>
                    <a:pt x="114172" y="185189"/>
                  </a:lnTo>
                  <a:lnTo>
                    <a:pt x="112528" y="186196"/>
                  </a:lnTo>
                  <a:lnTo>
                    <a:pt x="106891" y="188197"/>
                  </a:lnTo>
                  <a:lnTo>
                    <a:pt x="113015" y="188207"/>
                  </a:lnTo>
                  <a:lnTo>
                    <a:pt x="117505" y="183657"/>
                  </a:lnTo>
                  <a:lnTo>
                    <a:pt x="120307" y="182316"/>
                  </a:lnTo>
                  <a:lnTo>
                    <a:pt x="127654" y="180827"/>
                  </a:lnTo>
                  <a:lnTo>
                    <a:pt x="136211" y="180165"/>
                  </a:lnTo>
                  <a:lnTo>
                    <a:pt x="140715" y="179988"/>
                  </a:lnTo>
                  <a:lnTo>
                    <a:pt x="149953" y="177252"/>
                  </a:lnTo>
                  <a:lnTo>
                    <a:pt x="159351" y="172861"/>
                  </a:lnTo>
                  <a:lnTo>
                    <a:pt x="168819" y="167734"/>
                  </a:lnTo>
                  <a:lnTo>
                    <a:pt x="178319" y="164821"/>
                  </a:lnTo>
                  <a:lnTo>
                    <a:pt x="183075" y="164044"/>
                  </a:lnTo>
                  <a:lnTo>
                    <a:pt x="190215" y="163526"/>
                  </a:lnTo>
                  <a:lnTo>
                    <a:pt x="208730" y="162950"/>
                  </a:lnTo>
                  <a:lnTo>
                    <a:pt x="233882" y="162626"/>
                  </a:lnTo>
                  <a:lnTo>
                    <a:pt x="240754" y="163534"/>
                  </a:lnTo>
                  <a:lnTo>
                    <a:pt x="246924" y="165091"/>
                  </a:lnTo>
                  <a:lnTo>
                    <a:pt x="258012" y="168408"/>
                  </a:lnTo>
                  <a:lnTo>
                    <a:pt x="268231" y="169883"/>
                  </a:lnTo>
                  <a:lnTo>
                    <a:pt x="278065" y="173078"/>
                  </a:lnTo>
                  <a:lnTo>
                    <a:pt x="287727" y="177674"/>
                  </a:lnTo>
                  <a:lnTo>
                    <a:pt x="297313" y="182891"/>
                  </a:lnTo>
                  <a:lnTo>
                    <a:pt x="311635" y="191183"/>
                  </a:lnTo>
                  <a:lnTo>
                    <a:pt x="322140" y="199673"/>
                  </a:lnTo>
                  <a:lnTo>
                    <a:pt x="327689" y="207908"/>
                  </a:lnTo>
                  <a:lnTo>
                    <a:pt x="332801" y="217918"/>
                  </a:lnTo>
                  <a:lnTo>
                    <a:pt x="337719" y="228718"/>
                  </a:lnTo>
                  <a:lnTo>
                    <a:pt x="344950" y="240956"/>
                  </a:lnTo>
                  <a:lnTo>
                    <a:pt x="352120" y="255166"/>
                  </a:lnTo>
                  <a:lnTo>
                    <a:pt x="354772" y="265910"/>
                  </a:lnTo>
                  <a:lnTo>
                    <a:pt x="355478" y="271441"/>
                  </a:lnTo>
                  <a:lnTo>
                    <a:pt x="358381" y="280128"/>
                  </a:lnTo>
                  <a:lnTo>
                    <a:pt x="360266" y="283778"/>
                  </a:lnTo>
                  <a:lnTo>
                    <a:pt x="360729" y="288116"/>
                  </a:lnTo>
                  <a:lnTo>
                    <a:pt x="359127" y="298016"/>
                  </a:lnTo>
                  <a:lnTo>
                    <a:pt x="357886" y="308766"/>
                  </a:lnTo>
                  <a:lnTo>
                    <a:pt x="357187" y="322989"/>
                  </a:lnTo>
                  <a:lnTo>
                    <a:pt x="357090" y="326639"/>
                  </a:lnTo>
                  <a:lnTo>
                    <a:pt x="354864" y="335775"/>
                  </a:lnTo>
                  <a:lnTo>
                    <a:pt x="351229" y="346186"/>
                  </a:lnTo>
                  <a:lnTo>
                    <a:pt x="346967" y="357163"/>
                  </a:lnTo>
                  <a:lnTo>
                    <a:pt x="343926" y="361804"/>
                  </a:lnTo>
                  <a:lnTo>
                    <a:pt x="336313" y="369502"/>
                  </a:lnTo>
                  <a:lnTo>
                    <a:pt x="327638" y="378638"/>
                  </a:lnTo>
                  <a:lnTo>
                    <a:pt x="323102" y="383741"/>
                  </a:lnTo>
                  <a:lnTo>
                    <a:pt x="317697" y="388096"/>
                  </a:lnTo>
                  <a:lnTo>
                    <a:pt x="311713" y="391952"/>
                  </a:lnTo>
                  <a:lnTo>
                    <a:pt x="305342" y="395474"/>
                  </a:lnTo>
                  <a:lnTo>
                    <a:pt x="299507" y="399728"/>
                  </a:lnTo>
                  <a:lnTo>
                    <a:pt x="283710" y="413863"/>
                  </a:lnTo>
                  <a:lnTo>
                    <a:pt x="273832" y="421214"/>
                  </a:lnTo>
                  <a:lnTo>
                    <a:pt x="268181" y="424508"/>
                  </a:lnTo>
                  <a:lnTo>
                    <a:pt x="262033" y="427656"/>
                  </a:lnTo>
                  <a:lnTo>
                    <a:pt x="255554" y="430708"/>
                  </a:lnTo>
                  <a:lnTo>
                    <a:pt x="249646" y="433694"/>
                  </a:lnTo>
                  <a:lnTo>
                    <a:pt x="238848" y="439553"/>
                  </a:lnTo>
                  <a:lnTo>
                    <a:pt x="232953" y="442449"/>
                  </a:lnTo>
                  <a:lnTo>
                    <a:pt x="226641" y="445331"/>
                  </a:lnTo>
                  <a:lnTo>
                    <a:pt x="213278" y="451075"/>
                  </a:lnTo>
                  <a:lnTo>
                    <a:pt x="199402" y="456803"/>
                  </a:lnTo>
                  <a:lnTo>
                    <a:pt x="193161" y="458711"/>
                  </a:lnTo>
                  <a:lnTo>
                    <a:pt x="181995" y="460831"/>
                  </a:lnTo>
                  <a:lnTo>
                    <a:pt x="176000" y="461397"/>
                  </a:lnTo>
                  <a:lnTo>
                    <a:pt x="169622" y="461774"/>
                  </a:lnTo>
                  <a:lnTo>
                    <a:pt x="156187" y="462192"/>
                  </a:lnTo>
                  <a:lnTo>
                    <a:pt x="65423" y="462527"/>
                  </a:lnTo>
                  <a:lnTo>
                    <a:pt x="56430" y="459988"/>
                  </a:lnTo>
                  <a:lnTo>
                    <a:pt x="47936" y="455684"/>
                  </a:lnTo>
                  <a:lnTo>
                    <a:pt x="38690" y="448858"/>
                  </a:lnTo>
                  <a:lnTo>
                    <a:pt x="30924" y="445460"/>
                  </a:lnTo>
                  <a:lnTo>
                    <a:pt x="23596" y="438844"/>
                  </a:lnTo>
                  <a:lnTo>
                    <a:pt x="18790" y="433586"/>
                  </a:lnTo>
                  <a:lnTo>
                    <a:pt x="17191" y="430851"/>
                  </a:lnTo>
                  <a:lnTo>
                    <a:pt x="13993" y="4196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46"/>
            <p:cNvSpPr/>
            <p:nvPr/>
          </p:nvSpPr>
          <p:spPr>
            <a:xfrm>
              <a:off x="4286250" y="1654492"/>
              <a:ext cx="28576" cy="342901"/>
            </a:xfrm>
            <a:custGeom>
              <a:avLst/>
              <a:gdLst/>
              <a:ahLst/>
              <a:cxnLst/>
              <a:rect l="0" t="0" r="0" b="0"/>
              <a:pathLst>
                <a:path w="28576" h="342901">
                  <a:moveTo>
                    <a:pt x="0" y="0"/>
                  </a:moveTo>
                  <a:lnTo>
                    <a:pt x="0" y="12770"/>
                  </a:lnTo>
                  <a:lnTo>
                    <a:pt x="794" y="15181"/>
                  </a:lnTo>
                  <a:lnTo>
                    <a:pt x="2116" y="17741"/>
                  </a:lnTo>
                  <a:lnTo>
                    <a:pt x="3792" y="20400"/>
                  </a:lnTo>
                  <a:lnTo>
                    <a:pt x="4909" y="24077"/>
                  </a:lnTo>
                  <a:lnTo>
                    <a:pt x="5654" y="28434"/>
                  </a:lnTo>
                  <a:lnTo>
                    <a:pt x="6482" y="38355"/>
                  </a:lnTo>
                  <a:lnTo>
                    <a:pt x="6702" y="43667"/>
                  </a:lnTo>
                  <a:lnTo>
                    <a:pt x="7013" y="57706"/>
                  </a:lnTo>
                  <a:lnTo>
                    <a:pt x="7140" y="111076"/>
                  </a:lnTo>
                  <a:lnTo>
                    <a:pt x="7143" y="158807"/>
                  </a:lnTo>
                  <a:lnTo>
                    <a:pt x="7937" y="165879"/>
                  </a:lnTo>
                  <a:lnTo>
                    <a:pt x="9259" y="173451"/>
                  </a:lnTo>
                  <a:lnTo>
                    <a:pt x="10936" y="181357"/>
                  </a:lnTo>
                  <a:lnTo>
                    <a:pt x="11259" y="189484"/>
                  </a:lnTo>
                  <a:lnTo>
                    <a:pt x="10681" y="197761"/>
                  </a:lnTo>
                  <a:lnTo>
                    <a:pt x="9502" y="206135"/>
                  </a:lnTo>
                  <a:lnTo>
                    <a:pt x="9509" y="213624"/>
                  </a:lnTo>
                  <a:lnTo>
                    <a:pt x="10308" y="220521"/>
                  </a:lnTo>
                  <a:lnTo>
                    <a:pt x="11635" y="227024"/>
                  </a:lnTo>
                  <a:lnTo>
                    <a:pt x="12519" y="233264"/>
                  </a:lnTo>
                  <a:lnTo>
                    <a:pt x="13108" y="239330"/>
                  </a:lnTo>
                  <a:lnTo>
                    <a:pt x="13501" y="245278"/>
                  </a:lnTo>
                  <a:lnTo>
                    <a:pt x="13763" y="251149"/>
                  </a:lnTo>
                  <a:lnTo>
                    <a:pt x="14054" y="262752"/>
                  </a:lnTo>
                  <a:lnTo>
                    <a:pt x="14218" y="279994"/>
                  </a:lnTo>
                  <a:lnTo>
                    <a:pt x="15035" y="284770"/>
                  </a:lnTo>
                  <a:lnTo>
                    <a:pt x="16373" y="288907"/>
                  </a:lnTo>
                  <a:lnTo>
                    <a:pt x="18059" y="292617"/>
                  </a:lnTo>
                  <a:lnTo>
                    <a:pt x="19183" y="296996"/>
                  </a:lnTo>
                  <a:lnTo>
                    <a:pt x="19932" y="301820"/>
                  </a:lnTo>
                  <a:lnTo>
                    <a:pt x="20765" y="311307"/>
                  </a:lnTo>
                  <a:lnTo>
                    <a:pt x="21135" y="318699"/>
                  </a:lnTo>
                  <a:lnTo>
                    <a:pt x="22028" y="322004"/>
                  </a:lnTo>
                  <a:lnTo>
                    <a:pt x="23416" y="325159"/>
                  </a:lnTo>
                  <a:lnTo>
                    <a:pt x="27556" y="332516"/>
                  </a:lnTo>
                  <a:lnTo>
                    <a:pt x="28121" y="336063"/>
                  </a:lnTo>
                  <a:lnTo>
                    <a:pt x="28575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47"/>
            <p:cNvSpPr/>
            <p:nvPr/>
          </p:nvSpPr>
          <p:spPr>
            <a:xfrm>
              <a:off x="4371975" y="1834663"/>
              <a:ext cx="149982" cy="162588"/>
            </a:xfrm>
            <a:custGeom>
              <a:avLst/>
              <a:gdLst/>
              <a:ahLst/>
              <a:cxnLst/>
              <a:rect l="0" t="0" r="0" b="0"/>
              <a:pathLst>
                <a:path w="149982" h="162588">
                  <a:moveTo>
                    <a:pt x="14287" y="16997"/>
                  </a:moveTo>
                  <a:lnTo>
                    <a:pt x="10495" y="16997"/>
                  </a:lnTo>
                  <a:lnTo>
                    <a:pt x="9378" y="17949"/>
                  </a:lnTo>
                  <a:lnTo>
                    <a:pt x="8633" y="19537"/>
                  </a:lnTo>
                  <a:lnTo>
                    <a:pt x="7805" y="23841"/>
                  </a:lnTo>
                  <a:lnTo>
                    <a:pt x="7585" y="26322"/>
                  </a:lnTo>
                  <a:lnTo>
                    <a:pt x="7438" y="28928"/>
                  </a:lnTo>
                  <a:lnTo>
                    <a:pt x="7339" y="31619"/>
                  </a:lnTo>
                  <a:lnTo>
                    <a:pt x="7230" y="37148"/>
                  </a:lnTo>
                  <a:lnTo>
                    <a:pt x="7146" y="70101"/>
                  </a:lnTo>
                  <a:lnTo>
                    <a:pt x="7939" y="74307"/>
                  </a:lnTo>
                  <a:lnTo>
                    <a:pt x="9261" y="79016"/>
                  </a:lnTo>
                  <a:lnTo>
                    <a:pt x="10936" y="84060"/>
                  </a:lnTo>
                  <a:lnTo>
                    <a:pt x="12053" y="89328"/>
                  </a:lnTo>
                  <a:lnTo>
                    <a:pt x="12798" y="94745"/>
                  </a:lnTo>
                  <a:lnTo>
                    <a:pt x="13294" y="100262"/>
                  </a:lnTo>
                  <a:lnTo>
                    <a:pt x="14420" y="104892"/>
                  </a:lnTo>
                  <a:lnTo>
                    <a:pt x="15963" y="108931"/>
                  </a:lnTo>
                  <a:lnTo>
                    <a:pt x="17785" y="112576"/>
                  </a:lnTo>
                  <a:lnTo>
                    <a:pt x="19001" y="115959"/>
                  </a:lnTo>
                  <a:lnTo>
                    <a:pt x="19810" y="119166"/>
                  </a:lnTo>
                  <a:lnTo>
                    <a:pt x="20351" y="122257"/>
                  </a:lnTo>
                  <a:lnTo>
                    <a:pt x="21505" y="126223"/>
                  </a:lnTo>
                  <a:lnTo>
                    <a:pt x="23068" y="130772"/>
                  </a:lnTo>
                  <a:lnTo>
                    <a:pt x="24903" y="135709"/>
                  </a:lnTo>
                  <a:lnTo>
                    <a:pt x="26921" y="139001"/>
                  </a:lnTo>
                  <a:lnTo>
                    <a:pt x="29060" y="141195"/>
                  </a:lnTo>
                  <a:lnTo>
                    <a:pt x="33552" y="144586"/>
                  </a:lnTo>
                  <a:lnTo>
                    <a:pt x="38195" y="149268"/>
                  </a:lnTo>
                  <a:lnTo>
                    <a:pt x="40545" y="151850"/>
                  </a:lnTo>
                  <a:lnTo>
                    <a:pt x="45272" y="157259"/>
                  </a:lnTo>
                  <a:lnTo>
                    <a:pt x="47643" y="159082"/>
                  </a:lnTo>
                  <a:lnTo>
                    <a:pt x="50019" y="160298"/>
                  </a:lnTo>
                  <a:lnTo>
                    <a:pt x="52396" y="161108"/>
                  </a:lnTo>
                  <a:lnTo>
                    <a:pt x="54774" y="161649"/>
                  </a:lnTo>
                  <a:lnTo>
                    <a:pt x="57154" y="162009"/>
                  </a:lnTo>
                  <a:lnTo>
                    <a:pt x="59533" y="162249"/>
                  </a:lnTo>
                  <a:lnTo>
                    <a:pt x="62707" y="162409"/>
                  </a:lnTo>
                  <a:lnTo>
                    <a:pt x="70468" y="162587"/>
                  </a:lnTo>
                  <a:lnTo>
                    <a:pt x="73966" y="161682"/>
                  </a:lnTo>
                  <a:lnTo>
                    <a:pt x="77092" y="160126"/>
                  </a:lnTo>
                  <a:lnTo>
                    <a:pt x="79969" y="158136"/>
                  </a:lnTo>
                  <a:lnTo>
                    <a:pt x="82682" y="156810"/>
                  </a:lnTo>
                  <a:lnTo>
                    <a:pt x="85283" y="155925"/>
                  </a:lnTo>
                  <a:lnTo>
                    <a:pt x="87812" y="155336"/>
                  </a:lnTo>
                  <a:lnTo>
                    <a:pt x="91085" y="153990"/>
                  </a:lnTo>
                  <a:lnTo>
                    <a:pt x="94854" y="152141"/>
                  </a:lnTo>
                  <a:lnTo>
                    <a:pt x="98954" y="149955"/>
                  </a:lnTo>
                  <a:lnTo>
                    <a:pt x="103277" y="146593"/>
                  </a:lnTo>
                  <a:lnTo>
                    <a:pt x="107744" y="142447"/>
                  </a:lnTo>
                  <a:lnTo>
                    <a:pt x="112310" y="137778"/>
                  </a:lnTo>
                  <a:lnTo>
                    <a:pt x="116149" y="133712"/>
                  </a:lnTo>
                  <a:lnTo>
                    <a:pt x="122530" y="126655"/>
                  </a:lnTo>
                  <a:lnTo>
                    <a:pt x="130585" y="117327"/>
                  </a:lnTo>
                  <a:lnTo>
                    <a:pt x="133094" y="113411"/>
                  </a:lnTo>
                  <a:lnTo>
                    <a:pt x="135560" y="108896"/>
                  </a:lnTo>
                  <a:lnTo>
                    <a:pt x="137998" y="103980"/>
                  </a:lnTo>
                  <a:lnTo>
                    <a:pt x="140418" y="99751"/>
                  </a:lnTo>
                  <a:lnTo>
                    <a:pt x="142824" y="95978"/>
                  </a:lnTo>
                  <a:lnTo>
                    <a:pt x="145222" y="92511"/>
                  </a:lnTo>
                  <a:lnTo>
                    <a:pt x="146821" y="88295"/>
                  </a:lnTo>
                  <a:lnTo>
                    <a:pt x="147886" y="83579"/>
                  </a:lnTo>
                  <a:lnTo>
                    <a:pt x="148597" y="78530"/>
                  </a:lnTo>
                  <a:lnTo>
                    <a:pt x="149071" y="74211"/>
                  </a:lnTo>
                  <a:lnTo>
                    <a:pt x="149387" y="70380"/>
                  </a:lnTo>
                  <a:lnTo>
                    <a:pt x="149597" y="66873"/>
                  </a:lnTo>
                  <a:lnTo>
                    <a:pt x="149737" y="62630"/>
                  </a:lnTo>
                  <a:lnTo>
                    <a:pt x="149935" y="48509"/>
                  </a:lnTo>
                  <a:lnTo>
                    <a:pt x="149981" y="41162"/>
                  </a:lnTo>
                  <a:lnTo>
                    <a:pt x="149200" y="37870"/>
                  </a:lnTo>
                  <a:lnTo>
                    <a:pt x="147885" y="34722"/>
                  </a:lnTo>
                  <a:lnTo>
                    <a:pt x="146215" y="31671"/>
                  </a:lnTo>
                  <a:lnTo>
                    <a:pt x="144308" y="28684"/>
                  </a:lnTo>
                  <a:lnTo>
                    <a:pt x="142243" y="25741"/>
                  </a:lnTo>
                  <a:lnTo>
                    <a:pt x="140072" y="22826"/>
                  </a:lnTo>
                  <a:lnTo>
                    <a:pt x="134656" y="19931"/>
                  </a:lnTo>
                  <a:lnTo>
                    <a:pt x="127077" y="17048"/>
                  </a:lnTo>
                  <a:lnTo>
                    <a:pt x="118055" y="14173"/>
                  </a:lnTo>
                  <a:lnTo>
                    <a:pt x="111247" y="11304"/>
                  </a:lnTo>
                  <a:lnTo>
                    <a:pt x="105915" y="8439"/>
                  </a:lnTo>
                  <a:lnTo>
                    <a:pt x="101565" y="5577"/>
                  </a:lnTo>
                  <a:lnTo>
                    <a:pt x="97079" y="3668"/>
                  </a:lnTo>
                  <a:lnTo>
                    <a:pt x="92501" y="2396"/>
                  </a:lnTo>
                  <a:lnTo>
                    <a:pt x="87861" y="1548"/>
                  </a:lnTo>
                  <a:lnTo>
                    <a:pt x="82386" y="983"/>
                  </a:lnTo>
                  <a:lnTo>
                    <a:pt x="76355" y="606"/>
                  </a:lnTo>
                  <a:lnTo>
                    <a:pt x="64098" y="187"/>
                  </a:lnTo>
                  <a:lnTo>
                    <a:pt x="53359" y="0"/>
                  </a:lnTo>
                  <a:lnTo>
                    <a:pt x="48273" y="903"/>
                  </a:lnTo>
                  <a:lnTo>
                    <a:pt x="43294" y="2458"/>
                  </a:lnTo>
                  <a:lnTo>
                    <a:pt x="38388" y="4447"/>
                  </a:lnTo>
                  <a:lnTo>
                    <a:pt x="33529" y="5772"/>
                  </a:lnTo>
                  <a:lnTo>
                    <a:pt x="28703" y="6656"/>
                  </a:lnTo>
                  <a:lnTo>
                    <a:pt x="23897" y="7246"/>
                  </a:lnTo>
                  <a:lnTo>
                    <a:pt x="19901" y="7639"/>
                  </a:lnTo>
                  <a:lnTo>
                    <a:pt x="16442" y="7900"/>
                  </a:lnTo>
                  <a:lnTo>
                    <a:pt x="10483" y="8191"/>
                  </a:lnTo>
                  <a:lnTo>
                    <a:pt x="0" y="84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48"/>
            <p:cNvSpPr/>
            <p:nvPr/>
          </p:nvSpPr>
          <p:spPr>
            <a:xfrm>
              <a:off x="4586705" y="1810116"/>
              <a:ext cx="156423" cy="272992"/>
            </a:xfrm>
            <a:custGeom>
              <a:avLst/>
              <a:gdLst/>
              <a:ahLst/>
              <a:cxnLst/>
              <a:rect l="0" t="0" r="0" b="0"/>
              <a:pathLst>
                <a:path w="156423" h="272992">
                  <a:moveTo>
                    <a:pt x="78163" y="15826"/>
                  </a:moveTo>
                  <a:lnTo>
                    <a:pt x="78163" y="7607"/>
                  </a:lnTo>
                  <a:lnTo>
                    <a:pt x="74371" y="7358"/>
                  </a:lnTo>
                  <a:lnTo>
                    <a:pt x="72460" y="8276"/>
                  </a:lnTo>
                  <a:lnTo>
                    <a:pt x="68220" y="11836"/>
                  </a:lnTo>
                  <a:lnTo>
                    <a:pt x="63690" y="14053"/>
                  </a:lnTo>
                  <a:lnTo>
                    <a:pt x="61371" y="14644"/>
                  </a:lnTo>
                  <a:lnTo>
                    <a:pt x="56677" y="17841"/>
                  </a:lnTo>
                  <a:lnTo>
                    <a:pt x="51945" y="22437"/>
                  </a:lnTo>
                  <a:lnTo>
                    <a:pt x="47197" y="27654"/>
                  </a:lnTo>
                  <a:lnTo>
                    <a:pt x="40060" y="35947"/>
                  </a:lnTo>
                  <a:lnTo>
                    <a:pt x="25775" y="52984"/>
                  </a:lnTo>
                  <a:lnTo>
                    <a:pt x="21013" y="61233"/>
                  </a:lnTo>
                  <a:lnTo>
                    <a:pt x="18632" y="66100"/>
                  </a:lnTo>
                  <a:lnTo>
                    <a:pt x="16250" y="71250"/>
                  </a:lnTo>
                  <a:lnTo>
                    <a:pt x="11488" y="82052"/>
                  </a:lnTo>
                  <a:lnTo>
                    <a:pt x="9107" y="86646"/>
                  </a:lnTo>
                  <a:lnTo>
                    <a:pt x="4345" y="94292"/>
                  </a:lnTo>
                  <a:lnTo>
                    <a:pt x="2757" y="98617"/>
                  </a:lnTo>
                  <a:lnTo>
                    <a:pt x="1699" y="103405"/>
                  </a:lnTo>
                  <a:lnTo>
                    <a:pt x="993" y="108502"/>
                  </a:lnTo>
                  <a:lnTo>
                    <a:pt x="209" y="116705"/>
                  </a:lnTo>
                  <a:lnTo>
                    <a:pt x="0" y="120227"/>
                  </a:lnTo>
                  <a:lnTo>
                    <a:pt x="654" y="124479"/>
                  </a:lnTo>
                  <a:lnTo>
                    <a:pt x="1884" y="129219"/>
                  </a:lnTo>
                  <a:lnTo>
                    <a:pt x="3498" y="134284"/>
                  </a:lnTo>
                  <a:lnTo>
                    <a:pt x="5291" y="142451"/>
                  </a:lnTo>
                  <a:lnTo>
                    <a:pt x="5770" y="145963"/>
                  </a:lnTo>
                  <a:lnTo>
                    <a:pt x="6882" y="148304"/>
                  </a:lnTo>
                  <a:lnTo>
                    <a:pt x="8418" y="149865"/>
                  </a:lnTo>
                  <a:lnTo>
                    <a:pt x="10235" y="150905"/>
                  </a:lnTo>
                  <a:lnTo>
                    <a:pt x="14371" y="154601"/>
                  </a:lnTo>
                  <a:lnTo>
                    <a:pt x="16585" y="156920"/>
                  </a:lnTo>
                  <a:lnTo>
                    <a:pt x="19649" y="158467"/>
                  </a:lnTo>
                  <a:lnTo>
                    <a:pt x="23278" y="159497"/>
                  </a:lnTo>
                  <a:lnTo>
                    <a:pt x="27286" y="160184"/>
                  </a:lnTo>
                  <a:lnTo>
                    <a:pt x="30751" y="160642"/>
                  </a:lnTo>
                  <a:lnTo>
                    <a:pt x="33855" y="160948"/>
                  </a:lnTo>
                  <a:lnTo>
                    <a:pt x="36719" y="161151"/>
                  </a:lnTo>
                  <a:lnTo>
                    <a:pt x="40215" y="160335"/>
                  </a:lnTo>
                  <a:lnTo>
                    <a:pt x="44133" y="158838"/>
                  </a:lnTo>
                  <a:lnTo>
                    <a:pt x="48333" y="156887"/>
                  </a:lnTo>
                  <a:lnTo>
                    <a:pt x="51926" y="154634"/>
                  </a:lnTo>
                  <a:lnTo>
                    <a:pt x="55116" y="152180"/>
                  </a:lnTo>
                  <a:lnTo>
                    <a:pt x="58036" y="149591"/>
                  </a:lnTo>
                  <a:lnTo>
                    <a:pt x="61570" y="147865"/>
                  </a:lnTo>
                  <a:lnTo>
                    <a:pt x="65514" y="146715"/>
                  </a:lnTo>
                  <a:lnTo>
                    <a:pt x="69730" y="145948"/>
                  </a:lnTo>
                  <a:lnTo>
                    <a:pt x="73334" y="143531"/>
                  </a:lnTo>
                  <a:lnTo>
                    <a:pt x="76532" y="140015"/>
                  </a:lnTo>
                  <a:lnTo>
                    <a:pt x="79457" y="135766"/>
                  </a:lnTo>
                  <a:lnTo>
                    <a:pt x="82994" y="131981"/>
                  </a:lnTo>
                  <a:lnTo>
                    <a:pt x="86940" y="128506"/>
                  </a:lnTo>
                  <a:lnTo>
                    <a:pt x="91159" y="125236"/>
                  </a:lnTo>
                  <a:lnTo>
                    <a:pt x="94765" y="122103"/>
                  </a:lnTo>
                  <a:lnTo>
                    <a:pt x="97962" y="119063"/>
                  </a:lnTo>
                  <a:lnTo>
                    <a:pt x="100887" y="116083"/>
                  </a:lnTo>
                  <a:lnTo>
                    <a:pt x="103631" y="112192"/>
                  </a:lnTo>
                  <a:lnTo>
                    <a:pt x="106255" y="107692"/>
                  </a:lnTo>
                  <a:lnTo>
                    <a:pt x="108797" y="102788"/>
                  </a:lnTo>
                  <a:lnTo>
                    <a:pt x="112080" y="97613"/>
                  </a:lnTo>
                  <a:lnTo>
                    <a:pt x="115856" y="92258"/>
                  </a:lnTo>
                  <a:lnTo>
                    <a:pt x="119960" y="86783"/>
                  </a:lnTo>
                  <a:lnTo>
                    <a:pt x="122697" y="82181"/>
                  </a:lnTo>
                  <a:lnTo>
                    <a:pt x="125737" y="74527"/>
                  </a:lnTo>
                  <a:lnTo>
                    <a:pt x="126548" y="70200"/>
                  </a:lnTo>
                  <a:lnTo>
                    <a:pt x="127089" y="65411"/>
                  </a:lnTo>
                  <a:lnTo>
                    <a:pt x="127449" y="60313"/>
                  </a:lnTo>
                  <a:lnTo>
                    <a:pt x="127849" y="52108"/>
                  </a:lnTo>
                  <a:lnTo>
                    <a:pt x="128028" y="45286"/>
                  </a:lnTo>
                  <a:lnTo>
                    <a:pt x="128127" y="35139"/>
                  </a:lnTo>
                  <a:lnTo>
                    <a:pt x="128170" y="0"/>
                  </a:lnTo>
                  <a:lnTo>
                    <a:pt x="128170" y="73126"/>
                  </a:lnTo>
                  <a:lnTo>
                    <a:pt x="128964" y="78791"/>
                  </a:lnTo>
                  <a:lnTo>
                    <a:pt x="130286" y="84473"/>
                  </a:lnTo>
                  <a:lnTo>
                    <a:pt x="131962" y="90166"/>
                  </a:lnTo>
                  <a:lnTo>
                    <a:pt x="133079" y="95866"/>
                  </a:lnTo>
                  <a:lnTo>
                    <a:pt x="133824" y="101571"/>
                  </a:lnTo>
                  <a:lnTo>
                    <a:pt x="134321" y="107279"/>
                  </a:lnTo>
                  <a:lnTo>
                    <a:pt x="135445" y="112990"/>
                  </a:lnTo>
                  <a:lnTo>
                    <a:pt x="136989" y="118702"/>
                  </a:lnTo>
                  <a:lnTo>
                    <a:pt x="138811" y="124415"/>
                  </a:lnTo>
                  <a:lnTo>
                    <a:pt x="140027" y="130129"/>
                  </a:lnTo>
                  <a:lnTo>
                    <a:pt x="140837" y="135843"/>
                  </a:lnTo>
                  <a:lnTo>
                    <a:pt x="141377" y="141557"/>
                  </a:lnTo>
                  <a:lnTo>
                    <a:pt x="142531" y="147272"/>
                  </a:lnTo>
                  <a:lnTo>
                    <a:pt x="144094" y="152987"/>
                  </a:lnTo>
                  <a:lnTo>
                    <a:pt x="145929" y="158702"/>
                  </a:lnTo>
                  <a:lnTo>
                    <a:pt x="147153" y="164416"/>
                  </a:lnTo>
                  <a:lnTo>
                    <a:pt x="147969" y="170131"/>
                  </a:lnTo>
                  <a:lnTo>
                    <a:pt x="148513" y="175846"/>
                  </a:lnTo>
                  <a:lnTo>
                    <a:pt x="149669" y="181561"/>
                  </a:lnTo>
                  <a:lnTo>
                    <a:pt x="151234" y="187276"/>
                  </a:lnTo>
                  <a:lnTo>
                    <a:pt x="153071" y="192991"/>
                  </a:lnTo>
                  <a:lnTo>
                    <a:pt x="154296" y="197754"/>
                  </a:lnTo>
                  <a:lnTo>
                    <a:pt x="155656" y="205585"/>
                  </a:lnTo>
                  <a:lnTo>
                    <a:pt x="156019" y="209960"/>
                  </a:lnTo>
                  <a:lnTo>
                    <a:pt x="156261" y="214781"/>
                  </a:lnTo>
                  <a:lnTo>
                    <a:pt x="156422" y="219900"/>
                  </a:lnTo>
                  <a:lnTo>
                    <a:pt x="155736" y="224266"/>
                  </a:lnTo>
                  <a:lnTo>
                    <a:pt x="151772" y="234960"/>
                  </a:lnTo>
                  <a:lnTo>
                    <a:pt x="150566" y="241172"/>
                  </a:lnTo>
                  <a:lnTo>
                    <a:pt x="147913" y="247107"/>
                  </a:lnTo>
                  <a:lnTo>
                    <a:pt x="144088" y="252920"/>
                  </a:lnTo>
                  <a:lnTo>
                    <a:pt x="139742" y="258679"/>
                  </a:lnTo>
                  <a:lnTo>
                    <a:pt x="137473" y="260595"/>
                  </a:lnTo>
                  <a:lnTo>
                    <a:pt x="132833" y="262725"/>
                  </a:lnTo>
                  <a:lnTo>
                    <a:pt x="128126" y="266211"/>
                  </a:lnTo>
                  <a:lnTo>
                    <a:pt x="125759" y="268475"/>
                  </a:lnTo>
                  <a:lnTo>
                    <a:pt x="122594" y="269983"/>
                  </a:lnTo>
                  <a:lnTo>
                    <a:pt x="118896" y="270989"/>
                  </a:lnTo>
                  <a:lnTo>
                    <a:pt x="114844" y="271660"/>
                  </a:lnTo>
                  <a:lnTo>
                    <a:pt x="110554" y="272107"/>
                  </a:lnTo>
                  <a:lnTo>
                    <a:pt x="106107" y="272405"/>
                  </a:lnTo>
                  <a:lnTo>
                    <a:pt x="101555" y="272604"/>
                  </a:lnTo>
                  <a:lnTo>
                    <a:pt x="83772" y="272883"/>
                  </a:lnTo>
                  <a:lnTo>
                    <a:pt x="52253" y="272991"/>
                  </a:lnTo>
                  <a:lnTo>
                    <a:pt x="48190" y="272042"/>
                  </a:lnTo>
                  <a:lnTo>
                    <a:pt x="44687" y="270457"/>
                  </a:lnTo>
                  <a:lnTo>
                    <a:pt x="41559" y="268447"/>
                  </a:lnTo>
                  <a:lnTo>
                    <a:pt x="37885" y="267108"/>
                  </a:lnTo>
                  <a:lnTo>
                    <a:pt x="33849" y="266215"/>
                  </a:lnTo>
                  <a:lnTo>
                    <a:pt x="29570" y="265620"/>
                  </a:lnTo>
                  <a:lnTo>
                    <a:pt x="25924" y="264270"/>
                  </a:lnTo>
                  <a:lnTo>
                    <a:pt x="22700" y="262418"/>
                  </a:lnTo>
                  <a:lnTo>
                    <a:pt x="19756" y="260231"/>
                  </a:lnTo>
                  <a:lnTo>
                    <a:pt x="17000" y="258772"/>
                  </a:lnTo>
                  <a:lnTo>
                    <a:pt x="14369" y="257800"/>
                  </a:lnTo>
                  <a:lnTo>
                    <a:pt x="11821" y="257152"/>
                  </a:lnTo>
                  <a:lnTo>
                    <a:pt x="10123" y="255768"/>
                  </a:lnTo>
                  <a:lnTo>
                    <a:pt x="8990" y="253892"/>
                  </a:lnTo>
                  <a:lnTo>
                    <a:pt x="6726" y="2472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49"/>
            <p:cNvSpPr/>
            <p:nvPr/>
          </p:nvSpPr>
          <p:spPr>
            <a:xfrm>
              <a:off x="4814887" y="1937385"/>
              <a:ext cx="91753" cy="145733"/>
            </a:xfrm>
            <a:custGeom>
              <a:avLst/>
              <a:gdLst/>
              <a:ahLst/>
              <a:cxnLst/>
              <a:rect l="0" t="0" r="0" b="0"/>
              <a:pathLst>
                <a:path w="91753" h="145733">
                  <a:moveTo>
                    <a:pt x="14288" y="0"/>
                  </a:moveTo>
                  <a:lnTo>
                    <a:pt x="53384" y="0"/>
                  </a:lnTo>
                  <a:lnTo>
                    <a:pt x="55433" y="952"/>
                  </a:lnTo>
                  <a:lnTo>
                    <a:pt x="57593" y="2540"/>
                  </a:lnTo>
                  <a:lnTo>
                    <a:pt x="59827" y="4550"/>
                  </a:lnTo>
                  <a:lnTo>
                    <a:pt x="62109" y="5891"/>
                  </a:lnTo>
                  <a:lnTo>
                    <a:pt x="64426" y="6785"/>
                  </a:lnTo>
                  <a:lnTo>
                    <a:pt x="70052" y="8219"/>
                  </a:lnTo>
                  <a:lnTo>
                    <a:pt x="71308" y="8337"/>
                  </a:lnTo>
                  <a:lnTo>
                    <a:pt x="72939" y="8415"/>
                  </a:lnTo>
                  <a:lnTo>
                    <a:pt x="74820" y="8468"/>
                  </a:lnTo>
                  <a:lnTo>
                    <a:pt x="76074" y="9455"/>
                  </a:lnTo>
                  <a:lnTo>
                    <a:pt x="76910" y="11066"/>
                  </a:lnTo>
                  <a:lnTo>
                    <a:pt x="77467" y="13092"/>
                  </a:lnTo>
                  <a:lnTo>
                    <a:pt x="77045" y="15395"/>
                  </a:lnTo>
                  <a:lnTo>
                    <a:pt x="75970" y="17883"/>
                  </a:lnTo>
                  <a:lnTo>
                    <a:pt x="72333" y="24170"/>
                  </a:lnTo>
                  <a:lnTo>
                    <a:pt x="69719" y="27570"/>
                  </a:lnTo>
                  <a:lnTo>
                    <a:pt x="67911" y="29809"/>
                  </a:lnTo>
                  <a:lnTo>
                    <a:pt x="65118" y="32255"/>
                  </a:lnTo>
                  <a:lnTo>
                    <a:pt x="61668" y="34838"/>
                  </a:lnTo>
                  <a:lnTo>
                    <a:pt x="57781" y="37513"/>
                  </a:lnTo>
                  <a:lnTo>
                    <a:pt x="54396" y="40248"/>
                  </a:lnTo>
                  <a:lnTo>
                    <a:pt x="51345" y="43025"/>
                  </a:lnTo>
                  <a:lnTo>
                    <a:pt x="44538" y="49773"/>
                  </a:lnTo>
                  <a:lnTo>
                    <a:pt x="43186" y="51280"/>
                  </a:lnTo>
                  <a:lnTo>
                    <a:pt x="36859" y="58670"/>
                  </a:lnTo>
                  <a:lnTo>
                    <a:pt x="35686" y="59116"/>
                  </a:lnTo>
                  <a:lnTo>
                    <a:pt x="34109" y="59413"/>
                  </a:lnTo>
                  <a:lnTo>
                    <a:pt x="29668" y="59890"/>
                  </a:lnTo>
                  <a:lnTo>
                    <a:pt x="30098" y="60881"/>
                  </a:lnTo>
                  <a:lnTo>
                    <a:pt x="32692" y="64523"/>
                  </a:lnTo>
                  <a:lnTo>
                    <a:pt x="34822" y="67378"/>
                  </a:lnTo>
                  <a:lnTo>
                    <a:pt x="35915" y="67778"/>
                  </a:lnTo>
                  <a:lnTo>
                    <a:pt x="37437" y="68045"/>
                  </a:lnTo>
                  <a:lnTo>
                    <a:pt x="42545" y="68548"/>
                  </a:lnTo>
                  <a:lnTo>
                    <a:pt x="58929" y="68577"/>
                  </a:lnTo>
                  <a:lnTo>
                    <a:pt x="61511" y="69530"/>
                  </a:lnTo>
                  <a:lnTo>
                    <a:pt x="64026" y="71118"/>
                  </a:lnTo>
                  <a:lnTo>
                    <a:pt x="66497" y="73130"/>
                  </a:lnTo>
                  <a:lnTo>
                    <a:pt x="68938" y="74471"/>
                  </a:lnTo>
                  <a:lnTo>
                    <a:pt x="71358" y="75365"/>
                  </a:lnTo>
                  <a:lnTo>
                    <a:pt x="73766" y="75960"/>
                  </a:lnTo>
                  <a:lnTo>
                    <a:pt x="76165" y="77310"/>
                  </a:lnTo>
                  <a:lnTo>
                    <a:pt x="78558" y="79162"/>
                  </a:lnTo>
                  <a:lnTo>
                    <a:pt x="80947" y="81350"/>
                  </a:lnTo>
                  <a:lnTo>
                    <a:pt x="82540" y="83761"/>
                  </a:lnTo>
                  <a:lnTo>
                    <a:pt x="83602" y="86320"/>
                  </a:lnTo>
                  <a:lnTo>
                    <a:pt x="84309" y="88979"/>
                  </a:lnTo>
                  <a:lnTo>
                    <a:pt x="85576" y="91704"/>
                  </a:lnTo>
                  <a:lnTo>
                    <a:pt x="87213" y="94474"/>
                  </a:lnTo>
                  <a:lnTo>
                    <a:pt x="89098" y="97272"/>
                  </a:lnTo>
                  <a:lnTo>
                    <a:pt x="90355" y="100091"/>
                  </a:lnTo>
                  <a:lnTo>
                    <a:pt x="91193" y="102922"/>
                  </a:lnTo>
                  <a:lnTo>
                    <a:pt x="91752" y="105762"/>
                  </a:lnTo>
                  <a:lnTo>
                    <a:pt x="91330" y="108608"/>
                  </a:lnTo>
                  <a:lnTo>
                    <a:pt x="90256" y="111458"/>
                  </a:lnTo>
                  <a:lnTo>
                    <a:pt x="86621" y="118324"/>
                  </a:lnTo>
                  <a:lnTo>
                    <a:pt x="84007" y="121803"/>
                  </a:lnTo>
                  <a:lnTo>
                    <a:pt x="82198" y="124065"/>
                  </a:lnTo>
                  <a:lnTo>
                    <a:pt x="80199" y="125572"/>
                  </a:lnTo>
                  <a:lnTo>
                    <a:pt x="78072" y="126577"/>
                  </a:lnTo>
                  <a:lnTo>
                    <a:pt x="75860" y="127247"/>
                  </a:lnTo>
                  <a:lnTo>
                    <a:pt x="73592" y="128647"/>
                  </a:lnTo>
                  <a:lnTo>
                    <a:pt x="71287" y="130532"/>
                  </a:lnTo>
                  <a:lnTo>
                    <a:pt x="68956" y="132741"/>
                  </a:lnTo>
                  <a:lnTo>
                    <a:pt x="66609" y="135166"/>
                  </a:lnTo>
                  <a:lnTo>
                    <a:pt x="64250" y="137736"/>
                  </a:lnTo>
                  <a:lnTo>
                    <a:pt x="61883" y="140401"/>
                  </a:lnTo>
                  <a:lnTo>
                    <a:pt x="58718" y="142178"/>
                  </a:lnTo>
                  <a:lnTo>
                    <a:pt x="55020" y="143363"/>
                  </a:lnTo>
                  <a:lnTo>
                    <a:pt x="50968" y="144153"/>
                  </a:lnTo>
                  <a:lnTo>
                    <a:pt x="47472" y="144679"/>
                  </a:lnTo>
                  <a:lnTo>
                    <a:pt x="44348" y="145030"/>
                  </a:lnTo>
                  <a:lnTo>
                    <a:pt x="41472" y="145264"/>
                  </a:lnTo>
                  <a:lnTo>
                    <a:pt x="38760" y="145420"/>
                  </a:lnTo>
                  <a:lnTo>
                    <a:pt x="33631" y="145594"/>
                  </a:lnTo>
                  <a:lnTo>
                    <a:pt x="19076" y="145720"/>
                  </a:lnTo>
                  <a:lnTo>
                    <a:pt x="0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0"/>
            <p:cNvSpPr/>
            <p:nvPr/>
          </p:nvSpPr>
          <p:spPr>
            <a:xfrm>
              <a:off x="4972050" y="1800225"/>
              <a:ext cx="171451" cy="162878"/>
            </a:xfrm>
            <a:custGeom>
              <a:avLst/>
              <a:gdLst/>
              <a:ahLst/>
              <a:cxnLst/>
              <a:rect l="0" t="0" r="0" b="0"/>
              <a:pathLst>
                <a:path w="171451" h="162878">
                  <a:moveTo>
                    <a:pt x="0" y="0"/>
                  </a:moveTo>
                  <a:lnTo>
                    <a:pt x="3792" y="0"/>
                  </a:lnTo>
                  <a:lnTo>
                    <a:pt x="4909" y="952"/>
                  </a:lnTo>
                  <a:lnTo>
                    <a:pt x="5654" y="2540"/>
                  </a:lnTo>
                  <a:lnTo>
                    <a:pt x="6151" y="4550"/>
                  </a:lnTo>
                  <a:lnTo>
                    <a:pt x="8819" y="9325"/>
                  </a:lnTo>
                  <a:lnTo>
                    <a:pt x="10641" y="11931"/>
                  </a:lnTo>
                  <a:lnTo>
                    <a:pt x="12651" y="15574"/>
                  </a:lnTo>
                  <a:lnTo>
                    <a:pt x="14783" y="19908"/>
                  </a:lnTo>
                  <a:lnTo>
                    <a:pt x="17000" y="24702"/>
                  </a:lnTo>
                  <a:lnTo>
                    <a:pt x="19270" y="28850"/>
                  </a:lnTo>
                  <a:lnTo>
                    <a:pt x="21578" y="32568"/>
                  </a:lnTo>
                  <a:lnTo>
                    <a:pt x="23910" y="36000"/>
                  </a:lnTo>
                  <a:lnTo>
                    <a:pt x="27052" y="39240"/>
                  </a:lnTo>
                  <a:lnTo>
                    <a:pt x="30735" y="42352"/>
                  </a:lnTo>
                  <a:lnTo>
                    <a:pt x="34778" y="45379"/>
                  </a:lnTo>
                  <a:lnTo>
                    <a:pt x="38266" y="48350"/>
                  </a:lnTo>
                  <a:lnTo>
                    <a:pt x="41386" y="51283"/>
                  </a:lnTo>
                  <a:lnTo>
                    <a:pt x="44260" y="54191"/>
                  </a:lnTo>
                  <a:lnTo>
                    <a:pt x="47762" y="57082"/>
                  </a:lnTo>
                  <a:lnTo>
                    <a:pt x="51685" y="59962"/>
                  </a:lnTo>
                  <a:lnTo>
                    <a:pt x="55888" y="62835"/>
                  </a:lnTo>
                  <a:lnTo>
                    <a:pt x="59484" y="66655"/>
                  </a:lnTo>
                  <a:lnTo>
                    <a:pt x="62674" y="71106"/>
                  </a:lnTo>
                  <a:lnTo>
                    <a:pt x="65595" y="75979"/>
                  </a:lnTo>
                  <a:lnTo>
                    <a:pt x="68336" y="80180"/>
                  </a:lnTo>
                  <a:lnTo>
                    <a:pt x="70958" y="83933"/>
                  </a:lnTo>
                  <a:lnTo>
                    <a:pt x="73499" y="87388"/>
                  </a:lnTo>
                  <a:lnTo>
                    <a:pt x="76780" y="90643"/>
                  </a:lnTo>
                  <a:lnTo>
                    <a:pt x="80555" y="93766"/>
                  </a:lnTo>
                  <a:lnTo>
                    <a:pt x="84659" y="96801"/>
                  </a:lnTo>
                  <a:lnTo>
                    <a:pt x="88984" y="99776"/>
                  </a:lnTo>
                  <a:lnTo>
                    <a:pt x="98021" y="105622"/>
                  </a:lnTo>
                  <a:lnTo>
                    <a:pt x="101860" y="108515"/>
                  </a:lnTo>
                  <a:lnTo>
                    <a:pt x="105212" y="111396"/>
                  </a:lnTo>
                  <a:lnTo>
                    <a:pt x="108242" y="114269"/>
                  </a:lnTo>
                  <a:lnTo>
                    <a:pt x="127674" y="131965"/>
                  </a:lnTo>
                  <a:lnTo>
                    <a:pt x="134329" y="137506"/>
                  </a:lnTo>
                  <a:lnTo>
                    <a:pt x="140353" y="142153"/>
                  </a:lnTo>
                  <a:lnTo>
                    <a:pt x="153842" y="151904"/>
                  </a:lnTo>
                  <a:lnTo>
                    <a:pt x="157803" y="155778"/>
                  </a:lnTo>
                  <a:lnTo>
                    <a:pt x="159971" y="158144"/>
                  </a:lnTo>
                  <a:lnTo>
                    <a:pt x="162210" y="159722"/>
                  </a:lnTo>
                  <a:lnTo>
                    <a:pt x="164496" y="160774"/>
                  </a:lnTo>
                  <a:lnTo>
                    <a:pt x="171450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1"/>
            <p:cNvSpPr/>
            <p:nvPr/>
          </p:nvSpPr>
          <p:spPr>
            <a:xfrm>
              <a:off x="5000625" y="1825942"/>
              <a:ext cx="92869" cy="145734"/>
            </a:xfrm>
            <a:custGeom>
              <a:avLst/>
              <a:gdLst/>
              <a:ahLst/>
              <a:cxnLst/>
              <a:rect l="0" t="0" r="0" b="0"/>
              <a:pathLst>
                <a:path w="92869" h="145734">
                  <a:moveTo>
                    <a:pt x="92868" y="0"/>
                  </a:moveTo>
                  <a:lnTo>
                    <a:pt x="86717" y="0"/>
                  </a:lnTo>
                  <a:lnTo>
                    <a:pt x="86386" y="953"/>
                  </a:lnTo>
                  <a:lnTo>
                    <a:pt x="86019" y="4551"/>
                  </a:lnTo>
                  <a:lnTo>
                    <a:pt x="85921" y="6844"/>
                  </a:lnTo>
                  <a:lnTo>
                    <a:pt x="85812" y="11932"/>
                  </a:lnTo>
                  <a:lnTo>
                    <a:pt x="84989" y="14622"/>
                  </a:lnTo>
                  <a:lnTo>
                    <a:pt x="83647" y="17368"/>
                  </a:lnTo>
                  <a:lnTo>
                    <a:pt x="81958" y="20151"/>
                  </a:lnTo>
                  <a:lnTo>
                    <a:pt x="80833" y="22959"/>
                  </a:lnTo>
                  <a:lnTo>
                    <a:pt x="80082" y="25784"/>
                  </a:lnTo>
                  <a:lnTo>
                    <a:pt x="79581" y="28619"/>
                  </a:lnTo>
                  <a:lnTo>
                    <a:pt x="77661" y="31462"/>
                  </a:lnTo>
                  <a:lnTo>
                    <a:pt x="74793" y="34310"/>
                  </a:lnTo>
                  <a:lnTo>
                    <a:pt x="71293" y="37161"/>
                  </a:lnTo>
                  <a:lnTo>
                    <a:pt x="68165" y="40966"/>
                  </a:lnTo>
                  <a:lnTo>
                    <a:pt x="65287" y="45408"/>
                  </a:lnTo>
                  <a:lnTo>
                    <a:pt x="62575" y="50275"/>
                  </a:lnTo>
                  <a:lnTo>
                    <a:pt x="59179" y="54472"/>
                  </a:lnTo>
                  <a:lnTo>
                    <a:pt x="55328" y="58222"/>
                  </a:lnTo>
                  <a:lnTo>
                    <a:pt x="51173" y="61675"/>
                  </a:lnTo>
                  <a:lnTo>
                    <a:pt x="47609" y="65881"/>
                  </a:lnTo>
                  <a:lnTo>
                    <a:pt x="44439" y="70591"/>
                  </a:lnTo>
                  <a:lnTo>
                    <a:pt x="41532" y="75636"/>
                  </a:lnTo>
                  <a:lnTo>
                    <a:pt x="38801" y="79951"/>
                  </a:lnTo>
                  <a:lnTo>
                    <a:pt x="36186" y="83781"/>
                  </a:lnTo>
                  <a:lnTo>
                    <a:pt x="33649" y="87286"/>
                  </a:lnTo>
                  <a:lnTo>
                    <a:pt x="30370" y="91529"/>
                  </a:lnTo>
                  <a:lnTo>
                    <a:pt x="18965" y="105648"/>
                  </a:lnTo>
                  <a:lnTo>
                    <a:pt x="12927" y="112995"/>
                  </a:lnTo>
                  <a:lnTo>
                    <a:pt x="10999" y="116287"/>
                  </a:lnTo>
                  <a:lnTo>
                    <a:pt x="9714" y="119435"/>
                  </a:lnTo>
                  <a:lnTo>
                    <a:pt x="8857" y="122486"/>
                  </a:lnTo>
                  <a:lnTo>
                    <a:pt x="7492" y="125472"/>
                  </a:lnTo>
                  <a:lnTo>
                    <a:pt x="5788" y="128416"/>
                  </a:lnTo>
                  <a:lnTo>
                    <a:pt x="3859" y="131331"/>
                  </a:lnTo>
                  <a:lnTo>
                    <a:pt x="2573" y="134226"/>
                  </a:lnTo>
                  <a:lnTo>
                    <a:pt x="1715" y="137109"/>
                  </a:lnTo>
                  <a:lnTo>
                    <a:pt x="0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52"/>
            <p:cNvSpPr/>
            <p:nvPr/>
          </p:nvSpPr>
          <p:spPr>
            <a:xfrm>
              <a:off x="5329237" y="2048827"/>
              <a:ext cx="121445" cy="1"/>
            </a:xfrm>
            <a:custGeom>
              <a:avLst/>
              <a:gdLst/>
              <a:ahLst/>
              <a:cxnLst/>
              <a:rect l="0" t="0" r="0" b="0"/>
              <a:pathLst>
                <a:path w="121445" h="1">
                  <a:moveTo>
                    <a:pt x="0" y="0"/>
                  </a:move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53"/>
            <p:cNvSpPr/>
            <p:nvPr/>
          </p:nvSpPr>
          <p:spPr>
            <a:xfrm>
              <a:off x="5336381" y="2125980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8572"/>
                  </a:moveTo>
                  <a:lnTo>
                    <a:pt x="69089" y="8572"/>
                  </a:lnTo>
                  <a:lnTo>
                    <a:pt x="73841" y="7620"/>
                  </a:lnTo>
                  <a:lnTo>
                    <a:pt x="78596" y="6032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54"/>
            <p:cNvSpPr/>
            <p:nvPr/>
          </p:nvSpPr>
          <p:spPr>
            <a:xfrm>
              <a:off x="5643562" y="1903098"/>
              <a:ext cx="335302" cy="385642"/>
            </a:xfrm>
            <a:custGeom>
              <a:avLst/>
              <a:gdLst/>
              <a:ahLst/>
              <a:cxnLst/>
              <a:rect l="0" t="0" r="0" b="0"/>
              <a:pathLst>
                <a:path w="335302" h="385642">
                  <a:moveTo>
                    <a:pt x="0" y="42859"/>
                  </a:moveTo>
                  <a:lnTo>
                    <a:pt x="0" y="30927"/>
                  </a:lnTo>
                  <a:lnTo>
                    <a:pt x="794" y="29190"/>
                  </a:lnTo>
                  <a:lnTo>
                    <a:pt x="2117" y="28031"/>
                  </a:lnTo>
                  <a:lnTo>
                    <a:pt x="10936" y="23378"/>
                  </a:lnTo>
                  <a:lnTo>
                    <a:pt x="26943" y="13823"/>
                  </a:lnTo>
                  <a:lnTo>
                    <a:pt x="32249" y="12072"/>
                  </a:lnTo>
                  <a:lnTo>
                    <a:pt x="38169" y="10904"/>
                  </a:lnTo>
                  <a:lnTo>
                    <a:pt x="44496" y="10126"/>
                  </a:lnTo>
                  <a:lnTo>
                    <a:pt x="50302" y="8654"/>
                  </a:lnTo>
                  <a:lnTo>
                    <a:pt x="55760" y="6721"/>
                  </a:lnTo>
                  <a:lnTo>
                    <a:pt x="60985" y="4480"/>
                  </a:lnTo>
                  <a:lnTo>
                    <a:pt x="67645" y="2985"/>
                  </a:lnTo>
                  <a:lnTo>
                    <a:pt x="75259" y="1989"/>
                  </a:lnTo>
                  <a:lnTo>
                    <a:pt x="83510" y="1325"/>
                  </a:lnTo>
                  <a:lnTo>
                    <a:pt x="91392" y="882"/>
                  </a:lnTo>
                  <a:lnTo>
                    <a:pt x="106500" y="390"/>
                  </a:lnTo>
                  <a:lnTo>
                    <a:pt x="193782" y="0"/>
                  </a:lnTo>
                  <a:lnTo>
                    <a:pt x="199832" y="951"/>
                  </a:lnTo>
                  <a:lnTo>
                    <a:pt x="205453" y="2538"/>
                  </a:lnTo>
                  <a:lnTo>
                    <a:pt x="215137" y="6841"/>
                  </a:lnTo>
                  <a:lnTo>
                    <a:pt x="225052" y="14619"/>
                  </a:lnTo>
                  <a:lnTo>
                    <a:pt x="230463" y="20148"/>
                  </a:lnTo>
                  <a:lnTo>
                    <a:pt x="232223" y="22956"/>
                  </a:lnTo>
                  <a:lnTo>
                    <a:pt x="234179" y="28616"/>
                  </a:lnTo>
                  <a:lnTo>
                    <a:pt x="235280" y="37157"/>
                  </a:lnTo>
                  <a:lnTo>
                    <a:pt x="233421" y="45405"/>
                  </a:lnTo>
                  <a:lnTo>
                    <a:pt x="231814" y="50271"/>
                  </a:lnTo>
                  <a:lnTo>
                    <a:pt x="229155" y="54468"/>
                  </a:lnTo>
                  <a:lnTo>
                    <a:pt x="221968" y="61671"/>
                  </a:lnTo>
                  <a:lnTo>
                    <a:pt x="213482" y="70588"/>
                  </a:lnTo>
                  <a:lnTo>
                    <a:pt x="204418" y="79948"/>
                  </a:lnTo>
                  <a:lnTo>
                    <a:pt x="195099" y="87283"/>
                  </a:lnTo>
                  <a:lnTo>
                    <a:pt x="189597" y="90573"/>
                  </a:lnTo>
                  <a:lnTo>
                    <a:pt x="183548" y="93718"/>
                  </a:lnTo>
                  <a:lnTo>
                    <a:pt x="177134" y="96768"/>
                  </a:lnTo>
                  <a:lnTo>
                    <a:pt x="171271" y="99753"/>
                  </a:lnTo>
                  <a:lnTo>
                    <a:pt x="160523" y="105610"/>
                  </a:lnTo>
                  <a:lnTo>
                    <a:pt x="150454" y="113929"/>
                  </a:lnTo>
                  <a:lnTo>
                    <a:pt x="145546" y="118814"/>
                  </a:lnTo>
                  <a:lnTo>
                    <a:pt x="140687" y="122071"/>
                  </a:lnTo>
                  <a:lnTo>
                    <a:pt x="131055" y="125689"/>
                  </a:lnTo>
                  <a:lnTo>
                    <a:pt x="123599" y="129838"/>
                  </a:lnTo>
                  <a:lnTo>
                    <a:pt x="117639" y="133904"/>
                  </a:lnTo>
                  <a:lnTo>
                    <a:pt x="108694" y="136728"/>
                  </a:lnTo>
                  <a:lnTo>
                    <a:pt x="108182" y="137824"/>
                  </a:lnTo>
                  <a:lnTo>
                    <a:pt x="107292" y="144500"/>
                  </a:lnTo>
                  <a:lnTo>
                    <a:pt x="107196" y="140814"/>
                  </a:lnTo>
                  <a:lnTo>
                    <a:pt x="107977" y="139595"/>
                  </a:lnTo>
                  <a:lnTo>
                    <a:pt x="109291" y="138782"/>
                  </a:lnTo>
                  <a:lnTo>
                    <a:pt x="110961" y="138240"/>
                  </a:lnTo>
                  <a:lnTo>
                    <a:pt x="120895" y="137478"/>
                  </a:lnTo>
                  <a:lnTo>
                    <a:pt x="133893" y="137252"/>
                  </a:lnTo>
                  <a:lnTo>
                    <a:pt x="186868" y="137159"/>
                  </a:lnTo>
                  <a:lnTo>
                    <a:pt x="193635" y="138111"/>
                  </a:lnTo>
                  <a:lnTo>
                    <a:pt x="200528" y="139698"/>
                  </a:lnTo>
                  <a:lnTo>
                    <a:pt x="207504" y="141708"/>
                  </a:lnTo>
                  <a:lnTo>
                    <a:pt x="214536" y="143049"/>
                  </a:lnTo>
                  <a:lnTo>
                    <a:pt x="221605" y="143942"/>
                  </a:lnTo>
                  <a:lnTo>
                    <a:pt x="228699" y="144538"/>
                  </a:lnTo>
                  <a:lnTo>
                    <a:pt x="235016" y="145887"/>
                  </a:lnTo>
                  <a:lnTo>
                    <a:pt x="240816" y="147740"/>
                  </a:lnTo>
                  <a:lnTo>
                    <a:pt x="265321" y="157556"/>
                  </a:lnTo>
                  <a:lnTo>
                    <a:pt x="271337" y="160281"/>
                  </a:lnTo>
                  <a:lnTo>
                    <a:pt x="276935" y="163051"/>
                  </a:lnTo>
                  <a:lnTo>
                    <a:pt x="287389" y="169620"/>
                  </a:lnTo>
                  <a:lnTo>
                    <a:pt x="297326" y="178890"/>
                  </a:lnTo>
                  <a:lnTo>
                    <a:pt x="307035" y="189360"/>
                  </a:lnTo>
                  <a:lnTo>
                    <a:pt x="319309" y="203424"/>
                  </a:lnTo>
                  <a:lnTo>
                    <a:pt x="325271" y="211377"/>
                  </a:lnTo>
                  <a:lnTo>
                    <a:pt x="330567" y="221261"/>
                  </a:lnTo>
                  <a:lnTo>
                    <a:pt x="333450" y="232004"/>
                  </a:lnTo>
                  <a:lnTo>
                    <a:pt x="334731" y="243128"/>
                  </a:lnTo>
                  <a:lnTo>
                    <a:pt x="335301" y="254423"/>
                  </a:lnTo>
                  <a:lnTo>
                    <a:pt x="334659" y="259149"/>
                  </a:lnTo>
                  <a:lnTo>
                    <a:pt x="331829" y="266941"/>
                  </a:lnTo>
                  <a:lnTo>
                    <a:pt x="318952" y="297532"/>
                  </a:lnTo>
                  <a:lnTo>
                    <a:pt x="310032" y="308765"/>
                  </a:lnTo>
                  <a:lnTo>
                    <a:pt x="304319" y="314427"/>
                  </a:lnTo>
                  <a:lnTo>
                    <a:pt x="298129" y="319154"/>
                  </a:lnTo>
                  <a:lnTo>
                    <a:pt x="291622" y="323259"/>
                  </a:lnTo>
                  <a:lnTo>
                    <a:pt x="284902" y="326947"/>
                  </a:lnTo>
                  <a:lnTo>
                    <a:pt x="278041" y="330359"/>
                  </a:lnTo>
                  <a:lnTo>
                    <a:pt x="271086" y="333585"/>
                  </a:lnTo>
                  <a:lnTo>
                    <a:pt x="264068" y="336689"/>
                  </a:lnTo>
                  <a:lnTo>
                    <a:pt x="257008" y="340663"/>
                  </a:lnTo>
                  <a:lnTo>
                    <a:pt x="249920" y="345218"/>
                  </a:lnTo>
                  <a:lnTo>
                    <a:pt x="242813" y="350159"/>
                  </a:lnTo>
                  <a:lnTo>
                    <a:pt x="235694" y="354406"/>
                  </a:lnTo>
                  <a:lnTo>
                    <a:pt x="228567" y="358189"/>
                  </a:lnTo>
                  <a:lnTo>
                    <a:pt x="221435" y="361664"/>
                  </a:lnTo>
                  <a:lnTo>
                    <a:pt x="213504" y="364934"/>
                  </a:lnTo>
                  <a:lnTo>
                    <a:pt x="205042" y="368065"/>
                  </a:lnTo>
                  <a:lnTo>
                    <a:pt x="196227" y="371106"/>
                  </a:lnTo>
                  <a:lnTo>
                    <a:pt x="187968" y="373133"/>
                  </a:lnTo>
                  <a:lnTo>
                    <a:pt x="180081" y="374484"/>
                  </a:lnTo>
                  <a:lnTo>
                    <a:pt x="172441" y="375385"/>
                  </a:lnTo>
                  <a:lnTo>
                    <a:pt x="164967" y="376938"/>
                  </a:lnTo>
                  <a:lnTo>
                    <a:pt x="157603" y="378926"/>
                  </a:lnTo>
                  <a:lnTo>
                    <a:pt x="150313" y="381204"/>
                  </a:lnTo>
                  <a:lnTo>
                    <a:pt x="143071" y="382722"/>
                  </a:lnTo>
                  <a:lnTo>
                    <a:pt x="135862" y="383735"/>
                  </a:lnTo>
                  <a:lnTo>
                    <a:pt x="128675" y="384409"/>
                  </a:lnTo>
                  <a:lnTo>
                    <a:pt x="122296" y="384859"/>
                  </a:lnTo>
                  <a:lnTo>
                    <a:pt x="110975" y="385359"/>
                  </a:lnTo>
                  <a:lnTo>
                    <a:pt x="95676" y="385641"/>
                  </a:lnTo>
                  <a:lnTo>
                    <a:pt x="85915" y="383167"/>
                  </a:lnTo>
                  <a:lnTo>
                    <a:pt x="77078" y="379844"/>
                  </a:lnTo>
                  <a:lnTo>
                    <a:pt x="70505" y="378368"/>
                  </a:lnTo>
                  <a:lnTo>
                    <a:pt x="64938" y="375172"/>
                  </a:lnTo>
                  <a:lnTo>
                    <a:pt x="54896" y="365359"/>
                  </a:lnTo>
                  <a:lnTo>
                    <a:pt x="45269" y="354248"/>
                  </a:lnTo>
                  <a:lnTo>
                    <a:pt x="35719" y="3428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55"/>
            <p:cNvSpPr/>
            <p:nvPr/>
          </p:nvSpPr>
          <p:spPr>
            <a:xfrm>
              <a:off x="6022184" y="1671637"/>
              <a:ext cx="142873" cy="85726"/>
            </a:xfrm>
            <a:custGeom>
              <a:avLst/>
              <a:gdLst/>
              <a:ahLst/>
              <a:cxnLst/>
              <a:rect l="0" t="0" r="0" b="0"/>
              <a:pathLst>
                <a:path w="142873" h="85726">
                  <a:moveTo>
                    <a:pt x="14285" y="0"/>
                  </a:moveTo>
                  <a:lnTo>
                    <a:pt x="14285" y="37265"/>
                  </a:lnTo>
                  <a:lnTo>
                    <a:pt x="13491" y="40083"/>
                  </a:lnTo>
                  <a:lnTo>
                    <a:pt x="12168" y="42915"/>
                  </a:lnTo>
                  <a:lnTo>
                    <a:pt x="10493" y="45755"/>
                  </a:lnTo>
                  <a:lnTo>
                    <a:pt x="8582" y="48601"/>
                  </a:lnTo>
                  <a:lnTo>
                    <a:pt x="6514" y="51451"/>
                  </a:lnTo>
                  <a:lnTo>
                    <a:pt x="4341" y="54303"/>
                  </a:lnTo>
                  <a:lnTo>
                    <a:pt x="2894" y="57157"/>
                  </a:lnTo>
                  <a:lnTo>
                    <a:pt x="1928" y="60012"/>
                  </a:lnTo>
                  <a:lnTo>
                    <a:pt x="1285" y="62868"/>
                  </a:lnTo>
                  <a:lnTo>
                    <a:pt x="855" y="65725"/>
                  </a:lnTo>
                  <a:lnTo>
                    <a:pt x="569" y="68581"/>
                  </a:lnTo>
                  <a:lnTo>
                    <a:pt x="110" y="75460"/>
                  </a:lnTo>
                  <a:lnTo>
                    <a:pt x="73" y="76977"/>
                  </a:lnTo>
                  <a:lnTo>
                    <a:pt x="0" y="85328"/>
                  </a:lnTo>
                  <a:lnTo>
                    <a:pt x="3791" y="85607"/>
                  </a:lnTo>
                  <a:lnTo>
                    <a:pt x="12182" y="85702"/>
                  </a:lnTo>
                  <a:lnTo>
                    <a:pt x="142872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56"/>
            <p:cNvSpPr/>
            <p:nvPr/>
          </p:nvSpPr>
          <p:spPr>
            <a:xfrm>
              <a:off x="6079331" y="1663065"/>
              <a:ext cx="64295" cy="222886"/>
            </a:xfrm>
            <a:custGeom>
              <a:avLst/>
              <a:gdLst/>
              <a:ahLst/>
              <a:cxnLst/>
              <a:rect l="0" t="0" r="0" b="0"/>
              <a:pathLst>
                <a:path w="64295" h="222886">
                  <a:moveTo>
                    <a:pt x="0" y="0"/>
                  </a:moveTo>
                  <a:lnTo>
                    <a:pt x="3793" y="4551"/>
                  </a:lnTo>
                  <a:lnTo>
                    <a:pt x="4909" y="6844"/>
                  </a:lnTo>
                  <a:lnTo>
                    <a:pt x="6151" y="11931"/>
                  </a:lnTo>
                  <a:lnTo>
                    <a:pt x="7275" y="14622"/>
                  </a:lnTo>
                  <a:lnTo>
                    <a:pt x="8819" y="17368"/>
                  </a:lnTo>
                  <a:lnTo>
                    <a:pt x="10642" y="20151"/>
                  </a:lnTo>
                  <a:lnTo>
                    <a:pt x="11857" y="23911"/>
                  </a:lnTo>
                  <a:lnTo>
                    <a:pt x="12667" y="28323"/>
                  </a:lnTo>
                  <a:lnTo>
                    <a:pt x="13207" y="33170"/>
                  </a:lnTo>
                  <a:lnTo>
                    <a:pt x="14361" y="38305"/>
                  </a:lnTo>
                  <a:lnTo>
                    <a:pt x="15925" y="43634"/>
                  </a:lnTo>
                  <a:lnTo>
                    <a:pt x="17760" y="49092"/>
                  </a:lnTo>
                  <a:lnTo>
                    <a:pt x="19778" y="54635"/>
                  </a:lnTo>
                  <a:lnTo>
                    <a:pt x="24136" y="65875"/>
                  </a:lnTo>
                  <a:lnTo>
                    <a:pt x="25616" y="71539"/>
                  </a:lnTo>
                  <a:lnTo>
                    <a:pt x="26602" y="77220"/>
                  </a:lnTo>
                  <a:lnTo>
                    <a:pt x="27259" y="82912"/>
                  </a:lnTo>
                  <a:lnTo>
                    <a:pt x="28492" y="87660"/>
                  </a:lnTo>
                  <a:lnTo>
                    <a:pt x="30107" y="91777"/>
                  </a:lnTo>
                  <a:lnTo>
                    <a:pt x="31977" y="95475"/>
                  </a:lnTo>
                  <a:lnTo>
                    <a:pt x="34019" y="99845"/>
                  </a:lnTo>
                  <a:lnTo>
                    <a:pt x="38402" y="109780"/>
                  </a:lnTo>
                  <a:lnTo>
                    <a:pt x="39889" y="115097"/>
                  </a:lnTo>
                  <a:lnTo>
                    <a:pt x="40881" y="120546"/>
                  </a:lnTo>
                  <a:lnTo>
                    <a:pt x="41542" y="126084"/>
                  </a:lnTo>
                  <a:lnTo>
                    <a:pt x="41981" y="131681"/>
                  </a:lnTo>
                  <a:lnTo>
                    <a:pt x="42275" y="137317"/>
                  </a:lnTo>
                  <a:lnTo>
                    <a:pt x="42602" y="147707"/>
                  </a:lnTo>
                  <a:lnTo>
                    <a:pt x="42746" y="155500"/>
                  </a:lnTo>
                  <a:lnTo>
                    <a:pt x="43579" y="159864"/>
                  </a:lnTo>
                  <a:lnTo>
                    <a:pt x="44928" y="164678"/>
                  </a:lnTo>
                  <a:lnTo>
                    <a:pt x="46621" y="169793"/>
                  </a:lnTo>
                  <a:lnTo>
                    <a:pt x="48543" y="174155"/>
                  </a:lnTo>
                  <a:lnTo>
                    <a:pt x="50618" y="178016"/>
                  </a:lnTo>
                  <a:lnTo>
                    <a:pt x="52795" y="181542"/>
                  </a:lnTo>
                  <a:lnTo>
                    <a:pt x="54247" y="184845"/>
                  </a:lnTo>
                  <a:lnTo>
                    <a:pt x="55860" y="191056"/>
                  </a:lnTo>
                  <a:lnTo>
                    <a:pt x="56577" y="196991"/>
                  </a:lnTo>
                  <a:lnTo>
                    <a:pt x="56768" y="199907"/>
                  </a:lnTo>
                  <a:lnTo>
                    <a:pt x="57689" y="202804"/>
                  </a:lnTo>
                  <a:lnTo>
                    <a:pt x="59097" y="205687"/>
                  </a:lnTo>
                  <a:lnTo>
                    <a:pt x="63267" y="212608"/>
                  </a:lnTo>
                  <a:lnTo>
                    <a:pt x="63838" y="216095"/>
                  </a:lnTo>
                  <a:lnTo>
                    <a:pt x="64294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57"/>
            <p:cNvSpPr/>
            <p:nvPr/>
          </p:nvSpPr>
          <p:spPr>
            <a:xfrm>
              <a:off x="4686300" y="2640330"/>
              <a:ext cx="285751" cy="325756"/>
            </a:xfrm>
            <a:custGeom>
              <a:avLst/>
              <a:gdLst/>
              <a:ahLst/>
              <a:cxnLst/>
              <a:rect l="0" t="0" r="0" b="0"/>
              <a:pathLst>
                <a:path w="285751" h="325756">
                  <a:moveTo>
                    <a:pt x="0" y="0"/>
                  </a:moveTo>
                  <a:lnTo>
                    <a:pt x="3792" y="4551"/>
                  </a:lnTo>
                  <a:lnTo>
                    <a:pt x="5703" y="5891"/>
                  </a:lnTo>
                  <a:lnTo>
                    <a:pt x="9943" y="7381"/>
                  </a:lnTo>
                  <a:lnTo>
                    <a:pt x="11391" y="8730"/>
                  </a:lnTo>
                  <a:lnTo>
                    <a:pt x="12356" y="10583"/>
                  </a:lnTo>
                  <a:lnTo>
                    <a:pt x="13000" y="12770"/>
                  </a:lnTo>
                  <a:lnTo>
                    <a:pt x="14223" y="14228"/>
                  </a:lnTo>
                  <a:lnTo>
                    <a:pt x="15832" y="15200"/>
                  </a:lnTo>
                  <a:lnTo>
                    <a:pt x="17698" y="15849"/>
                  </a:lnTo>
                  <a:lnTo>
                    <a:pt x="21889" y="19109"/>
                  </a:lnTo>
                  <a:lnTo>
                    <a:pt x="24117" y="21311"/>
                  </a:lnTo>
                  <a:lnTo>
                    <a:pt x="25603" y="23732"/>
                  </a:lnTo>
                  <a:lnTo>
                    <a:pt x="28488" y="31691"/>
                  </a:lnTo>
                  <a:lnTo>
                    <a:pt x="34017" y="41034"/>
                  </a:lnTo>
                  <a:lnTo>
                    <a:pt x="38402" y="50305"/>
                  </a:lnTo>
                  <a:lnTo>
                    <a:pt x="42996" y="58235"/>
                  </a:lnTo>
                  <a:lnTo>
                    <a:pt x="45333" y="61683"/>
                  </a:lnTo>
                  <a:lnTo>
                    <a:pt x="52163" y="68055"/>
                  </a:lnTo>
                  <a:lnTo>
                    <a:pt x="56206" y="71088"/>
                  </a:lnTo>
                  <a:lnTo>
                    <a:pt x="62816" y="79536"/>
                  </a:lnTo>
                  <a:lnTo>
                    <a:pt x="65689" y="84457"/>
                  </a:lnTo>
                  <a:lnTo>
                    <a:pt x="73116" y="92464"/>
                  </a:lnTo>
                  <a:lnTo>
                    <a:pt x="77319" y="95933"/>
                  </a:lnTo>
                  <a:lnTo>
                    <a:pt x="84106" y="104866"/>
                  </a:lnTo>
                  <a:lnTo>
                    <a:pt x="87027" y="109916"/>
                  </a:lnTo>
                  <a:lnTo>
                    <a:pt x="90561" y="115187"/>
                  </a:lnTo>
                  <a:lnTo>
                    <a:pt x="94505" y="120606"/>
                  </a:lnTo>
                  <a:lnTo>
                    <a:pt x="103121" y="130755"/>
                  </a:lnTo>
                  <a:lnTo>
                    <a:pt x="107641" y="134795"/>
                  </a:lnTo>
                  <a:lnTo>
                    <a:pt x="112241" y="138441"/>
                  </a:lnTo>
                  <a:lnTo>
                    <a:pt x="119470" y="147571"/>
                  </a:lnTo>
                  <a:lnTo>
                    <a:pt x="122510" y="152673"/>
                  </a:lnTo>
                  <a:lnTo>
                    <a:pt x="126123" y="157980"/>
                  </a:lnTo>
                  <a:lnTo>
                    <a:pt x="130119" y="163422"/>
                  </a:lnTo>
                  <a:lnTo>
                    <a:pt x="134371" y="168956"/>
                  </a:lnTo>
                  <a:lnTo>
                    <a:pt x="143328" y="180184"/>
                  </a:lnTo>
                  <a:lnTo>
                    <a:pt x="162014" y="202914"/>
                  </a:lnTo>
                  <a:lnTo>
                    <a:pt x="167541" y="208619"/>
                  </a:lnTo>
                  <a:lnTo>
                    <a:pt x="173606" y="214326"/>
                  </a:lnTo>
                  <a:lnTo>
                    <a:pt x="180031" y="220037"/>
                  </a:lnTo>
                  <a:lnTo>
                    <a:pt x="185902" y="225748"/>
                  </a:lnTo>
                  <a:lnTo>
                    <a:pt x="191403" y="231461"/>
                  </a:lnTo>
                  <a:lnTo>
                    <a:pt x="200955" y="241937"/>
                  </a:lnTo>
                  <a:lnTo>
                    <a:pt x="207847" y="249767"/>
                  </a:lnTo>
                  <a:lnTo>
                    <a:pt x="219981" y="264081"/>
                  </a:lnTo>
                  <a:lnTo>
                    <a:pt x="224442" y="268447"/>
                  </a:lnTo>
                  <a:lnTo>
                    <a:pt x="229002" y="272309"/>
                  </a:lnTo>
                  <a:lnTo>
                    <a:pt x="237510" y="279141"/>
                  </a:lnTo>
                  <a:lnTo>
                    <a:pt x="243937" y="285353"/>
                  </a:lnTo>
                  <a:lnTo>
                    <a:pt x="252018" y="294205"/>
                  </a:lnTo>
                  <a:lnTo>
                    <a:pt x="261859" y="305729"/>
                  </a:lnTo>
                  <a:lnTo>
                    <a:pt x="266665" y="311457"/>
                  </a:lnTo>
                  <a:lnTo>
                    <a:pt x="269057" y="313365"/>
                  </a:lnTo>
                  <a:lnTo>
                    <a:pt x="273834" y="315486"/>
                  </a:lnTo>
                  <a:lnTo>
                    <a:pt x="275424" y="317004"/>
                  </a:lnTo>
                  <a:lnTo>
                    <a:pt x="276485" y="318968"/>
                  </a:lnTo>
                  <a:lnTo>
                    <a:pt x="278187" y="324414"/>
                  </a:lnTo>
                  <a:lnTo>
                    <a:pt x="279120" y="324861"/>
                  </a:lnTo>
                  <a:lnTo>
                    <a:pt x="285750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58"/>
            <p:cNvSpPr/>
            <p:nvPr/>
          </p:nvSpPr>
          <p:spPr>
            <a:xfrm>
              <a:off x="4707731" y="2606039"/>
              <a:ext cx="200026" cy="377192"/>
            </a:xfrm>
            <a:custGeom>
              <a:avLst/>
              <a:gdLst/>
              <a:ahLst/>
              <a:cxnLst/>
              <a:rect l="0" t="0" r="0" b="0"/>
              <a:pathLst>
                <a:path w="200026" h="377192">
                  <a:moveTo>
                    <a:pt x="200025" y="0"/>
                  </a:moveTo>
                  <a:lnTo>
                    <a:pt x="200025" y="7381"/>
                  </a:lnTo>
                  <a:lnTo>
                    <a:pt x="196233" y="12771"/>
                  </a:lnTo>
                  <a:lnTo>
                    <a:pt x="195116" y="16134"/>
                  </a:lnTo>
                  <a:lnTo>
                    <a:pt x="193874" y="24951"/>
                  </a:lnTo>
                  <a:lnTo>
                    <a:pt x="192750" y="29017"/>
                  </a:lnTo>
                  <a:lnTo>
                    <a:pt x="187374" y="40242"/>
                  </a:lnTo>
                  <a:lnTo>
                    <a:pt x="183025" y="49953"/>
                  </a:lnTo>
                  <a:lnTo>
                    <a:pt x="176115" y="66131"/>
                  </a:lnTo>
                  <a:lnTo>
                    <a:pt x="172972" y="72662"/>
                  </a:lnTo>
                  <a:lnTo>
                    <a:pt x="169290" y="79874"/>
                  </a:lnTo>
                  <a:lnTo>
                    <a:pt x="165247" y="87540"/>
                  </a:lnTo>
                  <a:lnTo>
                    <a:pt x="161759" y="94555"/>
                  </a:lnTo>
                  <a:lnTo>
                    <a:pt x="158639" y="101137"/>
                  </a:lnTo>
                  <a:lnTo>
                    <a:pt x="155766" y="107430"/>
                  </a:lnTo>
                  <a:lnTo>
                    <a:pt x="152263" y="114483"/>
                  </a:lnTo>
                  <a:lnTo>
                    <a:pt x="144137" y="129939"/>
                  </a:lnTo>
                  <a:lnTo>
                    <a:pt x="139747" y="137109"/>
                  </a:lnTo>
                  <a:lnTo>
                    <a:pt x="135233" y="143793"/>
                  </a:lnTo>
                  <a:lnTo>
                    <a:pt x="130637" y="150155"/>
                  </a:lnTo>
                  <a:lnTo>
                    <a:pt x="126779" y="156301"/>
                  </a:lnTo>
                  <a:lnTo>
                    <a:pt x="123413" y="162303"/>
                  </a:lnTo>
                  <a:lnTo>
                    <a:pt x="120375" y="168210"/>
                  </a:lnTo>
                  <a:lnTo>
                    <a:pt x="108516" y="190176"/>
                  </a:lnTo>
                  <a:lnTo>
                    <a:pt x="104093" y="197269"/>
                  </a:lnTo>
                  <a:lnTo>
                    <a:pt x="99558" y="203903"/>
                  </a:lnTo>
                  <a:lnTo>
                    <a:pt x="94947" y="210230"/>
                  </a:lnTo>
                  <a:lnTo>
                    <a:pt x="91079" y="216354"/>
                  </a:lnTo>
                  <a:lnTo>
                    <a:pt x="87707" y="222341"/>
                  </a:lnTo>
                  <a:lnTo>
                    <a:pt x="84665" y="228238"/>
                  </a:lnTo>
                  <a:lnTo>
                    <a:pt x="81049" y="234074"/>
                  </a:lnTo>
                  <a:lnTo>
                    <a:pt x="77052" y="239869"/>
                  </a:lnTo>
                  <a:lnTo>
                    <a:pt x="72799" y="245638"/>
                  </a:lnTo>
                  <a:lnTo>
                    <a:pt x="69170" y="251389"/>
                  </a:lnTo>
                  <a:lnTo>
                    <a:pt x="63021" y="262859"/>
                  </a:lnTo>
                  <a:lnTo>
                    <a:pt x="59477" y="268584"/>
                  </a:lnTo>
                  <a:lnTo>
                    <a:pt x="55526" y="274307"/>
                  </a:lnTo>
                  <a:lnTo>
                    <a:pt x="51304" y="280026"/>
                  </a:lnTo>
                  <a:lnTo>
                    <a:pt x="47697" y="285745"/>
                  </a:lnTo>
                  <a:lnTo>
                    <a:pt x="41572" y="297178"/>
                  </a:lnTo>
                  <a:lnTo>
                    <a:pt x="36204" y="308610"/>
                  </a:lnTo>
                  <a:lnTo>
                    <a:pt x="31171" y="319088"/>
                  </a:lnTo>
                  <a:lnTo>
                    <a:pt x="26289" y="326920"/>
                  </a:lnTo>
                  <a:lnTo>
                    <a:pt x="21474" y="336116"/>
                  </a:lnTo>
                  <a:lnTo>
                    <a:pt x="16688" y="345600"/>
                  </a:lnTo>
                  <a:lnTo>
                    <a:pt x="11915" y="352991"/>
                  </a:lnTo>
                  <a:lnTo>
                    <a:pt x="9264" y="359450"/>
                  </a:lnTo>
                  <a:lnTo>
                    <a:pt x="8557" y="362506"/>
                  </a:lnTo>
                  <a:lnTo>
                    <a:pt x="5655" y="368442"/>
                  </a:lnTo>
                  <a:lnTo>
                    <a:pt x="0" y="3771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9"/>
            <p:cNvSpPr/>
            <p:nvPr/>
          </p:nvSpPr>
          <p:spPr>
            <a:xfrm>
              <a:off x="5143500" y="2708910"/>
              <a:ext cx="178594" cy="13512"/>
            </a:xfrm>
            <a:custGeom>
              <a:avLst/>
              <a:gdLst/>
              <a:ahLst/>
              <a:cxnLst/>
              <a:rect l="0" t="0" r="0" b="0"/>
              <a:pathLst>
                <a:path w="178594" h="13512">
                  <a:moveTo>
                    <a:pt x="0" y="8572"/>
                  </a:moveTo>
                  <a:lnTo>
                    <a:pt x="37118" y="8572"/>
                  </a:lnTo>
                  <a:lnTo>
                    <a:pt x="40620" y="9525"/>
                  </a:lnTo>
                  <a:lnTo>
                    <a:pt x="44543" y="11112"/>
                  </a:lnTo>
                  <a:lnTo>
                    <a:pt x="48745" y="13123"/>
                  </a:lnTo>
                  <a:lnTo>
                    <a:pt x="53134" y="13511"/>
                  </a:lnTo>
                  <a:lnTo>
                    <a:pt x="57647" y="12818"/>
                  </a:lnTo>
                  <a:lnTo>
                    <a:pt x="62245" y="11402"/>
                  </a:lnTo>
                  <a:lnTo>
                    <a:pt x="66896" y="10459"/>
                  </a:lnTo>
                  <a:lnTo>
                    <a:pt x="71585" y="9830"/>
                  </a:lnTo>
                  <a:lnTo>
                    <a:pt x="76299" y="9411"/>
                  </a:lnTo>
                  <a:lnTo>
                    <a:pt x="81821" y="9131"/>
                  </a:lnTo>
                  <a:lnTo>
                    <a:pt x="100179" y="8738"/>
                  </a:lnTo>
                  <a:lnTo>
                    <a:pt x="110934" y="8646"/>
                  </a:lnTo>
                  <a:lnTo>
                    <a:pt x="116025" y="7669"/>
                  </a:lnTo>
                  <a:lnTo>
                    <a:pt x="121006" y="6065"/>
                  </a:lnTo>
                  <a:lnTo>
                    <a:pt x="125914" y="4043"/>
                  </a:lnTo>
                  <a:lnTo>
                    <a:pt x="130774" y="2695"/>
                  </a:lnTo>
                  <a:lnTo>
                    <a:pt x="135601" y="1797"/>
                  </a:lnTo>
                  <a:lnTo>
                    <a:pt x="140407" y="1198"/>
                  </a:lnTo>
                  <a:lnTo>
                    <a:pt x="145198" y="798"/>
                  </a:lnTo>
                  <a:lnTo>
                    <a:pt x="149980" y="532"/>
                  </a:lnTo>
                  <a:lnTo>
                    <a:pt x="162178" y="157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0"/>
            <p:cNvSpPr/>
            <p:nvPr/>
          </p:nvSpPr>
          <p:spPr>
            <a:xfrm>
              <a:off x="5150643" y="2811780"/>
              <a:ext cx="200026" cy="17146"/>
            </a:xfrm>
            <a:custGeom>
              <a:avLst/>
              <a:gdLst/>
              <a:ahLst/>
              <a:cxnLst/>
              <a:rect l="0" t="0" r="0" b="0"/>
              <a:pathLst>
                <a:path w="200026" h="17146">
                  <a:moveTo>
                    <a:pt x="0" y="17145"/>
                  </a:moveTo>
                  <a:lnTo>
                    <a:pt x="27704" y="17145"/>
                  </a:lnTo>
                  <a:lnTo>
                    <a:pt x="31963" y="16192"/>
                  </a:lnTo>
                  <a:lnTo>
                    <a:pt x="36390" y="14605"/>
                  </a:lnTo>
                  <a:lnTo>
                    <a:pt x="40930" y="12594"/>
                  </a:lnTo>
                  <a:lnTo>
                    <a:pt x="46337" y="11253"/>
                  </a:lnTo>
                  <a:lnTo>
                    <a:pt x="52322" y="10360"/>
                  </a:lnTo>
                  <a:lnTo>
                    <a:pt x="58694" y="9764"/>
                  </a:lnTo>
                  <a:lnTo>
                    <a:pt x="64529" y="9367"/>
                  </a:lnTo>
                  <a:lnTo>
                    <a:pt x="75246" y="8925"/>
                  </a:lnTo>
                  <a:lnTo>
                    <a:pt x="81121" y="7855"/>
                  </a:lnTo>
                  <a:lnTo>
                    <a:pt x="87418" y="6189"/>
                  </a:lnTo>
                  <a:lnTo>
                    <a:pt x="93998" y="4126"/>
                  </a:lnTo>
                  <a:lnTo>
                    <a:pt x="99972" y="2751"/>
                  </a:lnTo>
                  <a:lnTo>
                    <a:pt x="105541" y="1834"/>
                  </a:lnTo>
                  <a:lnTo>
                    <a:pt x="110842" y="1222"/>
                  </a:lnTo>
                  <a:lnTo>
                    <a:pt x="115964" y="815"/>
                  </a:lnTo>
                  <a:lnTo>
                    <a:pt x="120966" y="543"/>
                  </a:lnTo>
                  <a:lnTo>
                    <a:pt x="131550" y="241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1"/>
            <p:cNvSpPr/>
            <p:nvPr/>
          </p:nvSpPr>
          <p:spPr>
            <a:xfrm>
              <a:off x="5550712" y="2528887"/>
              <a:ext cx="257035" cy="358811"/>
            </a:xfrm>
            <a:custGeom>
              <a:avLst/>
              <a:gdLst/>
              <a:ahLst/>
              <a:cxnLst/>
              <a:rect l="0" t="0" r="0" b="0"/>
              <a:pathLst>
                <a:path w="257035" h="358811">
                  <a:moveTo>
                    <a:pt x="171432" y="25718"/>
                  </a:moveTo>
                  <a:lnTo>
                    <a:pt x="156262" y="21167"/>
                  </a:lnTo>
                  <a:lnTo>
                    <a:pt x="151000" y="20779"/>
                  </a:lnTo>
                  <a:lnTo>
                    <a:pt x="146698" y="21472"/>
                  </a:lnTo>
                  <a:lnTo>
                    <a:pt x="139008" y="23831"/>
                  </a:lnTo>
                  <a:lnTo>
                    <a:pt x="134734" y="24460"/>
                  </a:lnTo>
                  <a:lnTo>
                    <a:pt x="130298" y="24879"/>
                  </a:lnTo>
                  <a:lnTo>
                    <a:pt x="125753" y="26111"/>
                  </a:lnTo>
                  <a:lnTo>
                    <a:pt x="121135" y="27885"/>
                  </a:lnTo>
                  <a:lnTo>
                    <a:pt x="116469" y="30020"/>
                  </a:lnTo>
                  <a:lnTo>
                    <a:pt x="111771" y="31443"/>
                  </a:lnTo>
                  <a:lnTo>
                    <a:pt x="107052" y="32392"/>
                  </a:lnTo>
                  <a:lnTo>
                    <a:pt x="102318" y="33025"/>
                  </a:lnTo>
                  <a:lnTo>
                    <a:pt x="97574" y="34399"/>
                  </a:lnTo>
                  <a:lnTo>
                    <a:pt x="92825" y="36268"/>
                  </a:lnTo>
                  <a:lnTo>
                    <a:pt x="88070" y="38466"/>
                  </a:lnTo>
                  <a:lnTo>
                    <a:pt x="83314" y="40884"/>
                  </a:lnTo>
                  <a:lnTo>
                    <a:pt x="73795" y="46111"/>
                  </a:lnTo>
                  <a:lnTo>
                    <a:pt x="66390" y="51609"/>
                  </a:lnTo>
                  <a:lnTo>
                    <a:pt x="59659" y="57228"/>
                  </a:lnTo>
                  <a:lnTo>
                    <a:pt x="55642" y="60059"/>
                  </a:lnTo>
                  <a:lnTo>
                    <a:pt x="51376" y="62900"/>
                  </a:lnTo>
                  <a:lnTo>
                    <a:pt x="42403" y="68595"/>
                  </a:lnTo>
                  <a:lnTo>
                    <a:pt x="37787" y="71448"/>
                  </a:lnTo>
                  <a:lnTo>
                    <a:pt x="30542" y="79697"/>
                  </a:lnTo>
                  <a:lnTo>
                    <a:pt x="24677" y="88761"/>
                  </a:lnTo>
                  <a:lnTo>
                    <a:pt x="19423" y="95964"/>
                  </a:lnTo>
                  <a:lnTo>
                    <a:pt x="12326" y="102341"/>
                  </a:lnTo>
                  <a:lnTo>
                    <a:pt x="8211" y="105375"/>
                  </a:lnTo>
                  <a:lnTo>
                    <a:pt x="5468" y="108350"/>
                  </a:lnTo>
                  <a:lnTo>
                    <a:pt x="3639" y="111286"/>
                  </a:lnTo>
                  <a:lnTo>
                    <a:pt x="1607" y="117088"/>
                  </a:lnTo>
                  <a:lnTo>
                    <a:pt x="463" y="125709"/>
                  </a:lnTo>
                  <a:lnTo>
                    <a:pt x="45" y="135464"/>
                  </a:lnTo>
                  <a:lnTo>
                    <a:pt x="0" y="141208"/>
                  </a:lnTo>
                  <a:lnTo>
                    <a:pt x="787" y="143669"/>
                  </a:lnTo>
                  <a:lnTo>
                    <a:pt x="3779" y="148943"/>
                  </a:lnTo>
                  <a:lnTo>
                    <a:pt x="5688" y="150730"/>
                  </a:lnTo>
                  <a:lnTo>
                    <a:pt x="7754" y="151922"/>
                  </a:lnTo>
                  <a:lnTo>
                    <a:pt x="9926" y="152716"/>
                  </a:lnTo>
                  <a:lnTo>
                    <a:pt x="14456" y="156139"/>
                  </a:lnTo>
                  <a:lnTo>
                    <a:pt x="16774" y="158385"/>
                  </a:lnTo>
                  <a:lnTo>
                    <a:pt x="19115" y="159883"/>
                  </a:lnTo>
                  <a:lnTo>
                    <a:pt x="23831" y="161547"/>
                  </a:lnTo>
                  <a:lnTo>
                    <a:pt x="30689" y="162286"/>
                  </a:lnTo>
                  <a:lnTo>
                    <a:pt x="34741" y="162483"/>
                  </a:lnTo>
                  <a:lnTo>
                    <a:pt x="51820" y="162761"/>
                  </a:lnTo>
                  <a:lnTo>
                    <a:pt x="68170" y="162843"/>
                  </a:lnTo>
                  <a:lnTo>
                    <a:pt x="74015" y="163807"/>
                  </a:lnTo>
                  <a:lnTo>
                    <a:pt x="80293" y="165402"/>
                  </a:lnTo>
                  <a:lnTo>
                    <a:pt x="86860" y="167418"/>
                  </a:lnTo>
                  <a:lnTo>
                    <a:pt x="93620" y="168763"/>
                  </a:lnTo>
                  <a:lnTo>
                    <a:pt x="100507" y="169658"/>
                  </a:lnTo>
                  <a:lnTo>
                    <a:pt x="107480" y="170256"/>
                  </a:lnTo>
                  <a:lnTo>
                    <a:pt x="114509" y="171607"/>
                  </a:lnTo>
                  <a:lnTo>
                    <a:pt x="121577" y="173459"/>
                  </a:lnTo>
                  <a:lnTo>
                    <a:pt x="128670" y="175647"/>
                  </a:lnTo>
                  <a:lnTo>
                    <a:pt x="134987" y="177105"/>
                  </a:lnTo>
                  <a:lnTo>
                    <a:pt x="140785" y="178078"/>
                  </a:lnTo>
                  <a:lnTo>
                    <a:pt x="146238" y="178726"/>
                  </a:lnTo>
                  <a:lnTo>
                    <a:pt x="151461" y="180111"/>
                  </a:lnTo>
                  <a:lnTo>
                    <a:pt x="156530" y="181987"/>
                  </a:lnTo>
                  <a:lnTo>
                    <a:pt x="167190" y="186611"/>
                  </a:lnTo>
                  <a:lnTo>
                    <a:pt x="179865" y="191841"/>
                  </a:lnTo>
                  <a:lnTo>
                    <a:pt x="185785" y="194569"/>
                  </a:lnTo>
                  <a:lnTo>
                    <a:pt x="191319" y="197340"/>
                  </a:lnTo>
                  <a:lnTo>
                    <a:pt x="196597" y="200140"/>
                  </a:lnTo>
                  <a:lnTo>
                    <a:pt x="201702" y="203912"/>
                  </a:lnTo>
                  <a:lnTo>
                    <a:pt x="206693" y="208331"/>
                  </a:lnTo>
                  <a:lnTo>
                    <a:pt x="211608" y="213182"/>
                  </a:lnTo>
                  <a:lnTo>
                    <a:pt x="216472" y="217369"/>
                  </a:lnTo>
                  <a:lnTo>
                    <a:pt x="221302" y="221113"/>
                  </a:lnTo>
                  <a:lnTo>
                    <a:pt x="226110" y="224561"/>
                  </a:lnTo>
                  <a:lnTo>
                    <a:pt x="229315" y="227813"/>
                  </a:lnTo>
                  <a:lnTo>
                    <a:pt x="231452" y="230933"/>
                  </a:lnTo>
                  <a:lnTo>
                    <a:pt x="234620" y="237892"/>
                  </a:lnTo>
                  <a:lnTo>
                    <a:pt x="238674" y="247335"/>
                  </a:lnTo>
                  <a:lnTo>
                    <a:pt x="243121" y="255342"/>
                  </a:lnTo>
                  <a:lnTo>
                    <a:pt x="250088" y="265205"/>
                  </a:lnTo>
                  <a:lnTo>
                    <a:pt x="252445" y="268243"/>
                  </a:lnTo>
                  <a:lnTo>
                    <a:pt x="254015" y="271221"/>
                  </a:lnTo>
                  <a:lnTo>
                    <a:pt x="255761" y="277070"/>
                  </a:lnTo>
                  <a:lnTo>
                    <a:pt x="256537" y="285385"/>
                  </a:lnTo>
                  <a:lnTo>
                    <a:pt x="256881" y="294478"/>
                  </a:lnTo>
                  <a:lnTo>
                    <a:pt x="257034" y="301694"/>
                  </a:lnTo>
                  <a:lnTo>
                    <a:pt x="256281" y="304952"/>
                  </a:lnTo>
                  <a:lnTo>
                    <a:pt x="252223" y="314088"/>
                  </a:lnTo>
                  <a:lnTo>
                    <a:pt x="250995" y="319935"/>
                  </a:lnTo>
                  <a:lnTo>
                    <a:pt x="249080" y="322828"/>
                  </a:lnTo>
                  <a:lnTo>
                    <a:pt x="242720" y="328582"/>
                  </a:lnTo>
                  <a:lnTo>
                    <a:pt x="236717" y="334314"/>
                  </a:lnTo>
                  <a:lnTo>
                    <a:pt x="230610" y="340037"/>
                  </a:lnTo>
                  <a:lnTo>
                    <a:pt x="222604" y="345755"/>
                  </a:lnTo>
                  <a:lnTo>
                    <a:pt x="218247" y="347661"/>
                  </a:lnTo>
                  <a:lnTo>
                    <a:pt x="213755" y="348932"/>
                  </a:lnTo>
                  <a:lnTo>
                    <a:pt x="209172" y="349779"/>
                  </a:lnTo>
                  <a:lnTo>
                    <a:pt x="204529" y="350344"/>
                  </a:lnTo>
                  <a:lnTo>
                    <a:pt x="199846" y="350720"/>
                  </a:lnTo>
                  <a:lnTo>
                    <a:pt x="195138" y="350971"/>
                  </a:lnTo>
                  <a:lnTo>
                    <a:pt x="189617" y="352091"/>
                  </a:lnTo>
                  <a:lnTo>
                    <a:pt x="183555" y="353790"/>
                  </a:lnTo>
                  <a:lnTo>
                    <a:pt x="177133" y="355875"/>
                  </a:lnTo>
                  <a:lnTo>
                    <a:pt x="171264" y="357265"/>
                  </a:lnTo>
                  <a:lnTo>
                    <a:pt x="165763" y="358192"/>
                  </a:lnTo>
                  <a:lnTo>
                    <a:pt x="160509" y="358810"/>
                  </a:lnTo>
                  <a:lnTo>
                    <a:pt x="155419" y="358269"/>
                  </a:lnTo>
                  <a:lnTo>
                    <a:pt x="150438" y="356956"/>
                  </a:lnTo>
                  <a:lnTo>
                    <a:pt x="145529" y="355128"/>
                  </a:lnTo>
                  <a:lnTo>
                    <a:pt x="112075" y="343454"/>
                  </a:lnTo>
                  <a:lnTo>
                    <a:pt x="102491" y="340412"/>
                  </a:lnTo>
                  <a:lnTo>
                    <a:pt x="95309" y="338384"/>
                  </a:lnTo>
                  <a:lnTo>
                    <a:pt x="89727" y="337032"/>
                  </a:lnTo>
                  <a:lnTo>
                    <a:pt x="85211" y="335178"/>
                  </a:lnTo>
                  <a:lnTo>
                    <a:pt x="78078" y="330578"/>
                  </a:lnTo>
                  <a:lnTo>
                    <a:pt x="72262" y="325359"/>
                  </a:lnTo>
                  <a:lnTo>
                    <a:pt x="69600" y="322634"/>
                  </a:lnTo>
                  <a:lnTo>
                    <a:pt x="67824" y="318912"/>
                  </a:lnTo>
                  <a:lnTo>
                    <a:pt x="65852" y="309696"/>
                  </a:lnTo>
                  <a:lnTo>
                    <a:pt x="64976" y="301790"/>
                  </a:lnTo>
                  <a:lnTo>
                    <a:pt x="64587" y="294149"/>
                  </a:lnTo>
                  <a:lnTo>
                    <a:pt x="64414" y="284403"/>
                  </a:lnTo>
                  <a:lnTo>
                    <a:pt x="66454" y="273722"/>
                  </a:lnTo>
                  <a:lnTo>
                    <a:pt x="68109" y="268206"/>
                  </a:lnTo>
                  <a:lnTo>
                    <a:pt x="70799" y="263577"/>
                  </a:lnTo>
                  <a:lnTo>
                    <a:pt x="78023" y="255893"/>
                  </a:lnTo>
                  <a:lnTo>
                    <a:pt x="84408" y="246763"/>
                  </a:lnTo>
                  <a:lnTo>
                    <a:pt x="87222" y="241661"/>
                  </a:lnTo>
                  <a:lnTo>
                    <a:pt x="94582" y="233453"/>
                  </a:lnTo>
                  <a:lnTo>
                    <a:pt x="98767" y="229930"/>
                  </a:lnTo>
                  <a:lnTo>
                    <a:pt x="103145" y="225677"/>
                  </a:lnTo>
                  <a:lnTo>
                    <a:pt x="107651" y="220936"/>
                  </a:lnTo>
                  <a:lnTo>
                    <a:pt x="112242" y="215871"/>
                  </a:lnTo>
                  <a:lnTo>
                    <a:pt x="121577" y="205163"/>
                  </a:lnTo>
                  <a:lnTo>
                    <a:pt x="136713" y="187317"/>
                  </a:lnTo>
                  <a:lnTo>
                    <a:pt x="144359" y="180725"/>
                  </a:lnTo>
                  <a:lnTo>
                    <a:pt x="148621" y="177633"/>
                  </a:lnTo>
                  <a:lnTo>
                    <a:pt x="153049" y="173667"/>
                  </a:lnTo>
                  <a:lnTo>
                    <a:pt x="157590" y="169118"/>
                  </a:lnTo>
                  <a:lnTo>
                    <a:pt x="166074" y="159937"/>
                  </a:lnTo>
                  <a:lnTo>
                    <a:pt x="172490" y="152680"/>
                  </a:lnTo>
                  <a:lnTo>
                    <a:pt x="185545" y="137323"/>
                  </a:lnTo>
                  <a:lnTo>
                    <a:pt x="195210" y="125762"/>
                  </a:lnTo>
                  <a:lnTo>
                    <a:pt x="196809" y="122894"/>
                  </a:lnTo>
                  <a:lnTo>
                    <a:pt x="198585" y="117167"/>
                  </a:lnTo>
                  <a:lnTo>
                    <a:pt x="199375" y="108907"/>
                  </a:lnTo>
                  <a:lnTo>
                    <a:pt x="199585" y="104037"/>
                  </a:lnTo>
                  <a:lnTo>
                    <a:pt x="200520" y="99838"/>
                  </a:lnTo>
                  <a:lnTo>
                    <a:pt x="203674" y="92633"/>
                  </a:lnTo>
                  <a:lnTo>
                    <a:pt x="204039" y="89378"/>
                  </a:lnTo>
                  <a:lnTo>
                    <a:pt x="203489" y="86255"/>
                  </a:lnTo>
                  <a:lnTo>
                    <a:pt x="202328" y="83221"/>
                  </a:lnTo>
                  <a:lnTo>
                    <a:pt x="201038" y="74770"/>
                  </a:lnTo>
                  <a:lnTo>
                    <a:pt x="200466" y="65616"/>
                  </a:lnTo>
                  <a:lnTo>
                    <a:pt x="200143" y="55108"/>
                  </a:lnTo>
                  <a:lnTo>
                    <a:pt x="200024" y="40113"/>
                  </a:lnTo>
                  <a:lnTo>
                    <a:pt x="199225" y="37219"/>
                  </a:lnTo>
                  <a:lnTo>
                    <a:pt x="196219" y="31464"/>
                  </a:lnTo>
                  <a:lnTo>
                    <a:pt x="190065" y="22870"/>
                  </a:lnTo>
                  <a:lnTo>
                    <a:pt x="183215" y="14290"/>
                  </a:lnTo>
                  <a:lnTo>
                    <a:pt x="176157" y="5716"/>
                  </a:lnTo>
                  <a:lnTo>
                    <a:pt x="173788" y="3811"/>
                  </a:lnTo>
                  <a:lnTo>
                    <a:pt x="169040" y="1694"/>
                  </a:lnTo>
                  <a:lnTo>
                    <a:pt x="161904" y="502"/>
                  </a:lnTo>
                  <a:lnTo>
                    <a:pt x="155026" y="223"/>
                  </a:lnTo>
                  <a:lnTo>
                    <a:pt x="128383" y="20"/>
                  </a:lnTo>
                  <a:lnTo>
                    <a:pt x="1071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2"/>
            <p:cNvSpPr/>
            <p:nvPr/>
          </p:nvSpPr>
          <p:spPr>
            <a:xfrm>
              <a:off x="5915025" y="2494597"/>
              <a:ext cx="28568" cy="364955"/>
            </a:xfrm>
            <a:custGeom>
              <a:avLst/>
              <a:gdLst/>
              <a:ahLst/>
              <a:cxnLst/>
              <a:rect l="0" t="0" r="0" b="0"/>
              <a:pathLst>
                <a:path w="28568" h="364955">
                  <a:moveTo>
                    <a:pt x="0" y="0"/>
                  </a:moveTo>
                  <a:lnTo>
                    <a:pt x="0" y="17321"/>
                  </a:lnTo>
                  <a:lnTo>
                    <a:pt x="794" y="21072"/>
                  </a:lnTo>
                  <a:lnTo>
                    <a:pt x="2116" y="24526"/>
                  </a:lnTo>
                  <a:lnTo>
                    <a:pt x="3792" y="27781"/>
                  </a:lnTo>
                  <a:lnTo>
                    <a:pt x="4909" y="30903"/>
                  </a:lnTo>
                  <a:lnTo>
                    <a:pt x="5654" y="33937"/>
                  </a:lnTo>
                  <a:lnTo>
                    <a:pt x="6482" y="40801"/>
                  </a:lnTo>
                  <a:lnTo>
                    <a:pt x="6849" y="50201"/>
                  </a:lnTo>
                  <a:lnTo>
                    <a:pt x="7056" y="61653"/>
                  </a:lnTo>
                  <a:lnTo>
                    <a:pt x="7135" y="91836"/>
                  </a:lnTo>
                  <a:lnTo>
                    <a:pt x="7932" y="98371"/>
                  </a:lnTo>
                  <a:lnTo>
                    <a:pt x="9257" y="105586"/>
                  </a:lnTo>
                  <a:lnTo>
                    <a:pt x="10934" y="113253"/>
                  </a:lnTo>
                  <a:lnTo>
                    <a:pt x="12051" y="120270"/>
                  </a:lnTo>
                  <a:lnTo>
                    <a:pt x="12797" y="126852"/>
                  </a:lnTo>
                  <a:lnTo>
                    <a:pt x="13293" y="133146"/>
                  </a:lnTo>
                  <a:lnTo>
                    <a:pt x="13625" y="139246"/>
                  </a:lnTo>
                  <a:lnTo>
                    <a:pt x="13846" y="145219"/>
                  </a:lnTo>
                  <a:lnTo>
                    <a:pt x="14091" y="157887"/>
                  </a:lnTo>
                  <a:lnTo>
                    <a:pt x="14287" y="297179"/>
                  </a:lnTo>
                  <a:lnTo>
                    <a:pt x="15081" y="301942"/>
                  </a:lnTo>
                  <a:lnTo>
                    <a:pt x="16404" y="306070"/>
                  </a:lnTo>
                  <a:lnTo>
                    <a:pt x="18080" y="309774"/>
                  </a:lnTo>
                  <a:lnTo>
                    <a:pt x="19196" y="314149"/>
                  </a:lnTo>
                  <a:lnTo>
                    <a:pt x="19941" y="318970"/>
                  </a:lnTo>
                  <a:lnTo>
                    <a:pt x="20769" y="328455"/>
                  </a:lnTo>
                  <a:lnTo>
                    <a:pt x="21235" y="339149"/>
                  </a:lnTo>
                  <a:lnTo>
                    <a:pt x="21373" y="348351"/>
                  </a:lnTo>
                  <a:lnTo>
                    <a:pt x="21423" y="358317"/>
                  </a:lnTo>
                  <a:lnTo>
                    <a:pt x="22219" y="358893"/>
                  </a:lnTo>
                  <a:lnTo>
                    <a:pt x="23545" y="359277"/>
                  </a:lnTo>
                  <a:lnTo>
                    <a:pt x="27581" y="359894"/>
                  </a:lnTo>
                  <a:lnTo>
                    <a:pt x="27912" y="360896"/>
                  </a:lnTo>
                  <a:lnTo>
                    <a:pt x="28379" y="364954"/>
                  </a:lnTo>
                  <a:lnTo>
                    <a:pt x="28567" y="360292"/>
                  </a:lnTo>
                  <a:lnTo>
                    <a:pt x="27776" y="360210"/>
                  </a:lnTo>
                  <a:lnTo>
                    <a:pt x="26454" y="360155"/>
                  </a:lnTo>
                  <a:lnTo>
                    <a:pt x="21725" y="360052"/>
                  </a:lnTo>
                  <a:lnTo>
                    <a:pt x="20833" y="359097"/>
                  </a:lnTo>
                  <a:lnTo>
                    <a:pt x="14287" y="3514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13) </a:t>
            </a:r>
            <a:r>
              <a:rPr lang="en-US" dirty="0"/>
              <a:t>2log</a:t>
            </a:r>
            <a:r>
              <a:rPr lang="en-US" baseline="-25000" dirty="0"/>
              <a:t>4</a:t>
            </a:r>
            <a:r>
              <a:rPr lang="en-US" dirty="0"/>
              <a:t>(x+2)+</a:t>
            </a:r>
            <a:r>
              <a:rPr lang="en-US" dirty="0" smtClean="0"/>
              <a:t>5=12</a:t>
            </a:r>
            <a:endParaRPr lang="en-US" dirty="0"/>
          </a:p>
        </p:txBody>
      </p:sp>
      <p:grpSp>
        <p:nvGrpSpPr>
          <p:cNvPr id="84" name="Group 83"/>
          <p:cNvGrpSpPr/>
          <p:nvPr/>
        </p:nvGrpSpPr>
        <p:grpSpPr>
          <a:xfrm>
            <a:off x="3536156" y="1225867"/>
            <a:ext cx="4004321" cy="3789046"/>
            <a:chOff x="3536156" y="1225867"/>
            <a:chExt cx="4004321" cy="3789046"/>
          </a:xfrm>
        </p:grpSpPr>
        <p:sp>
          <p:nvSpPr>
            <p:cNvPr id="3" name="SMARTInkAnnotation64"/>
            <p:cNvSpPr/>
            <p:nvPr/>
          </p:nvSpPr>
          <p:spPr>
            <a:xfrm>
              <a:off x="5436393" y="1311592"/>
              <a:ext cx="164308" cy="42864"/>
            </a:xfrm>
            <a:custGeom>
              <a:avLst/>
              <a:gdLst/>
              <a:ahLst/>
              <a:cxnLst/>
              <a:rect l="0" t="0" r="0" b="0"/>
              <a:pathLst>
                <a:path w="164308" h="42864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3793" y="8219"/>
                  </a:lnTo>
                  <a:lnTo>
                    <a:pt x="5704" y="9290"/>
                  </a:lnTo>
                  <a:lnTo>
                    <a:pt x="7771" y="10956"/>
                  </a:lnTo>
                  <a:lnTo>
                    <a:pt x="9943" y="13019"/>
                  </a:lnTo>
                  <a:lnTo>
                    <a:pt x="12979" y="14394"/>
                  </a:lnTo>
                  <a:lnTo>
                    <a:pt x="16591" y="15311"/>
                  </a:lnTo>
                  <a:lnTo>
                    <a:pt x="20585" y="15922"/>
                  </a:lnTo>
                  <a:lnTo>
                    <a:pt x="24043" y="16330"/>
                  </a:lnTo>
                  <a:lnTo>
                    <a:pt x="27141" y="16602"/>
                  </a:lnTo>
                  <a:lnTo>
                    <a:pt x="30001" y="16783"/>
                  </a:lnTo>
                  <a:lnTo>
                    <a:pt x="37411" y="16984"/>
                  </a:lnTo>
                  <a:lnTo>
                    <a:pt x="41609" y="17038"/>
                  </a:lnTo>
                  <a:lnTo>
                    <a:pt x="45996" y="18026"/>
                  </a:lnTo>
                  <a:lnTo>
                    <a:pt x="50508" y="19637"/>
                  </a:lnTo>
                  <a:lnTo>
                    <a:pt x="55103" y="21664"/>
                  </a:lnTo>
                  <a:lnTo>
                    <a:pt x="59754" y="23015"/>
                  </a:lnTo>
                  <a:lnTo>
                    <a:pt x="64443" y="23916"/>
                  </a:lnTo>
                  <a:lnTo>
                    <a:pt x="69156" y="24517"/>
                  </a:lnTo>
                  <a:lnTo>
                    <a:pt x="73886" y="24917"/>
                  </a:lnTo>
                  <a:lnTo>
                    <a:pt x="78626" y="25184"/>
                  </a:lnTo>
                  <a:lnTo>
                    <a:pt x="88126" y="25480"/>
                  </a:lnTo>
                  <a:lnTo>
                    <a:pt x="97640" y="25612"/>
                  </a:lnTo>
                  <a:lnTo>
                    <a:pt x="101606" y="26600"/>
                  </a:lnTo>
                  <a:lnTo>
                    <a:pt x="105044" y="28211"/>
                  </a:lnTo>
                  <a:lnTo>
                    <a:pt x="108129" y="30237"/>
                  </a:lnTo>
                  <a:lnTo>
                    <a:pt x="111774" y="31588"/>
                  </a:lnTo>
                  <a:lnTo>
                    <a:pt x="115791" y="32489"/>
                  </a:lnTo>
                  <a:lnTo>
                    <a:pt x="120057" y="33089"/>
                  </a:lnTo>
                  <a:lnTo>
                    <a:pt x="123694" y="33490"/>
                  </a:lnTo>
                  <a:lnTo>
                    <a:pt x="126913" y="33756"/>
                  </a:lnTo>
                  <a:lnTo>
                    <a:pt x="129852" y="33934"/>
                  </a:lnTo>
                  <a:lnTo>
                    <a:pt x="137352" y="34132"/>
                  </a:lnTo>
                  <a:lnTo>
                    <a:pt x="141575" y="34185"/>
                  </a:lnTo>
                  <a:lnTo>
                    <a:pt x="145184" y="35172"/>
                  </a:lnTo>
                  <a:lnTo>
                    <a:pt x="148383" y="36783"/>
                  </a:lnTo>
                  <a:lnTo>
                    <a:pt x="151310" y="38810"/>
                  </a:lnTo>
                  <a:lnTo>
                    <a:pt x="154055" y="40161"/>
                  </a:lnTo>
                  <a:lnTo>
                    <a:pt x="156678" y="41061"/>
                  </a:lnTo>
                  <a:lnTo>
                    <a:pt x="164307" y="428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65"/>
            <p:cNvSpPr/>
            <p:nvPr/>
          </p:nvSpPr>
          <p:spPr>
            <a:xfrm>
              <a:off x="5715008" y="1234442"/>
              <a:ext cx="178246" cy="218985"/>
            </a:xfrm>
            <a:custGeom>
              <a:avLst/>
              <a:gdLst/>
              <a:ahLst/>
              <a:cxnLst/>
              <a:rect l="0" t="0" r="0" b="0"/>
              <a:pathLst>
                <a:path w="178246" h="218985">
                  <a:moveTo>
                    <a:pt x="107148" y="8570"/>
                  </a:moveTo>
                  <a:lnTo>
                    <a:pt x="33743" y="8570"/>
                  </a:lnTo>
                  <a:lnTo>
                    <a:pt x="30430" y="7617"/>
                  </a:lnTo>
                  <a:lnTo>
                    <a:pt x="26634" y="6030"/>
                  </a:lnTo>
                  <a:lnTo>
                    <a:pt x="16720" y="1189"/>
                  </a:lnTo>
                  <a:lnTo>
                    <a:pt x="11210" y="351"/>
                  </a:lnTo>
                  <a:lnTo>
                    <a:pt x="7167" y="0"/>
                  </a:lnTo>
                  <a:lnTo>
                    <a:pt x="7136" y="58844"/>
                  </a:lnTo>
                  <a:lnTo>
                    <a:pt x="6342" y="63041"/>
                  </a:lnTo>
                  <a:lnTo>
                    <a:pt x="5019" y="66792"/>
                  </a:lnTo>
                  <a:lnTo>
                    <a:pt x="2226" y="73499"/>
                  </a:lnTo>
                  <a:lnTo>
                    <a:pt x="984" y="79655"/>
                  </a:lnTo>
                  <a:lnTo>
                    <a:pt x="433" y="85566"/>
                  </a:lnTo>
                  <a:lnTo>
                    <a:pt x="188" y="91368"/>
                  </a:lnTo>
                  <a:lnTo>
                    <a:pt x="79" y="97122"/>
                  </a:lnTo>
                  <a:lnTo>
                    <a:pt x="0" y="109744"/>
                  </a:lnTo>
                  <a:lnTo>
                    <a:pt x="2113" y="113226"/>
                  </a:lnTo>
                  <a:lnTo>
                    <a:pt x="3787" y="115488"/>
                  </a:lnTo>
                  <a:lnTo>
                    <a:pt x="5697" y="116997"/>
                  </a:lnTo>
                  <a:lnTo>
                    <a:pt x="9936" y="118672"/>
                  </a:lnTo>
                  <a:lnTo>
                    <a:pt x="14465" y="121957"/>
                  </a:lnTo>
                  <a:lnTo>
                    <a:pt x="16785" y="124166"/>
                  </a:lnTo>
                  <a:lnTo>
                    <a:pt x="19918" y="125639"/>
                  </a:lnTo>
                  <a:lnTo>
                    <a:pt x="23595" y="126621"/>
                  </a:lnTo>
                  <a:lnTo>
                    <a:pt x="27634" y="127276"/>
                  </a:lnTo>
                  <a:lnTo>
                    <a:pt x="31913" y="127712"/>
                  </a:lnTo>
                  <a:lnTo>
                    <a:pt x="36354" y="128003"/>
                  </a:lnTo>
                  <a:lnTo>
                    <a:pt x="40902" y="128197"/>
                  </a:lnTo>
                  <a:lnTo>
                    <a:pt x="58680" y="128470"/>
                  </a:lnTo>
                  <a:lnTo>
                    <a:pt x="129879" y="128584"/>
                  </a:lnTo>
                  <a:lnTo>
                    <a:pt x="135002" y="129537"/>
                  </a:lnTo>
                  <a:lnTo>
                    <a:pt x="139211" y="131125"/>
                  </a:lnTo>
                  <a:lnTo>
                    <a:pt x="146798" y="135429"/>
                  </a:lnTo>
                  <a:lnTo>
                    <a:pt x="155462" y="140517"/>
                  </a:lnTo>
                  <a:lnTo>
                    <a:pt x="159201" y="143207"/>
                  </a:lnTo>
                  <a:lnTo>
                    <a:pt x="162487" y="145953"/>
                  </a:lnTo>
                  <a:lnTo>
                    <a:pt x="169673" y="152653"/>
                  </a:lnTo>
                  <a:lnTo>
                    <a:pt x="172772" y="158650"/>
                  </a:lnTo>
                  <a:lnTo>
                    <a:pt x="177437" y="168920"/>
                  </a:lnTo>
                  <a:lnTo>
                    <a:pt x="178075" y="172864"/>
                  </a:lnTo>
                  <a:lnTo>
                    <a:pt x="178245" y="175249"/>
                  </a:lnTo>
                  <a:lnTo>
                    <a:pt x="177565" y="177792"/>
                  </a:lnTo>
                  <a:lnTo>
                    <a:pt x="174693" y="183157"/>
                  </a:lnTo>
                  <a:lnTo>
                    <a:pt x="172021" y="185922"/>
                  </a:lnTo>
                  <a:lnTo>
                    <a:pt x="168653" y="188717"/>
                  </a:lnTo>
                  <a:lnTo>
                    <a:pt x="164820" y="191533"/>
                  </a:lnTo>
                  <a:lnTo>
                    <a:pt x="161471" y="194363"/>
                  </a:lnTo>
                  <a:lnTo>
                    <a:pt x="158445" y="197202"/>
                  </a:lnTo>
                  <a:lnTo>
                    <a:pt x="155634" y="200047"/>
                  </a:lnTo>
                  <a:lnTo>
                    <a:pt x="152172" y="201944"/>
                  </a:lnTo>
                  <a:lnTo>
                    <a:pt x="148276" y="203209"/>
                  </a:lnTo>
                  <a:lnTo>
                    <a:pt x="144092" y="204052"/>
                  </a:lnTo>
                  <a:lnTo>
                    <a:pt x="139715" y="205566"/>
                  </a:lnTo>
                  <a:lnTo>
                    <a:pt x="135209" y="207528"/>
                  </a:lnTo>
                  <a:lnTo>
                    <a:pt x="130618" y="209789"/>
                  </a:lnTo>
                  <a:lnTo>
                    <a:pt x="125969" y="211296"/>
                  </a:lnTo>
                  <a:lnTo>
                    <a:pt x="121283" y="212301"/>
                  </a:lnTo>
                  <a:lnTo>
                    <a:pt x="116572" y="212971"/>
                  </a:lnTo>
                  <a:lnTo>
                    <a:pt x="110255" y="214369"/>
                  </a:lnTo>
                  <a:lnTo>
                    <a:pt x="94771" y="218464"/>
                  </a:lnTo>
                  <a:lnTo>
                    <a:pt x="88578" y="218984"/>
                  </a:lnTo>
                  <a:lnTo>
                    <a:pt x="83655" y="218379"/>
                  </a:lnTo>
                  <a:lnTo>
                    <a:pt x="79580" y="217023"/>
                  </a:lnTo>
                  <a:lnTo>
                    <a:pt x="75276" y="216118"/>
                  </a:lnTo>
                  <a:lnTo>
                    <a:pt x="70819" y="215516"/>
                  </a:lnTo>
                  <a:lnTo>
                    <a:pt x="59843" y="214548"/>
                  </a:lnTo>
                  <a:lnTo>
                    <a:pt x="58149" y="213516"/>
                  </a:lnTo>
                  <a:lnTo>
                    <a:pt x="56226" y="211876"/>
                  </a:lnTo>
                  <a:lnTo>
                    <a:pt x="49998" y="20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66"/>
            <p:cNvSpPr/>
            <p:nvPr/>
          </p:nvSpPr>
          <p:spPr>
            <a:xfrm>
              <a:off x="6143625" y="1363027"/>
              <a:ext cx="142876" cy="8574"/>
            </a:xfrm>
            <a:custGeom>
              <a:avLst/>
              <a:gdLst/>
              <a:ahLst/>
              <a:cxnLst/>
              <a:rect l="0" t="0" r="0" b="0"/>
              <a:pathLst>
                <a:path w="142876" h="8574">
                  <a:moveTo>
                    <a:pt x="0" y="0"/>
                  </a:moveTo>
                  <a:lnTo>
                    <a:pt x="14434" y="0"/>
                  </a:lnTo>
                  <a:lnTo>
                    <a:pt x="18354" y="953"/>
                  </a:lnTo>
                  <a:lnTo>
                    <a:pt x="22554" y="2540"/>
                  </a:lnTo>
                  <a:lnTo>
                    <a:pt x="26943" y="4551"/>
                  </a:lnTo>
                  <a:lnTo>
                    <a:pt x="31456" y="5891"/>
                  </a:lnTo>
                  <a:lnTo>
                    <a:pt x="36051" y="6785"/>
                  </a:lnTo>
                  <a:lnTo>
                    <a:pt x="40703" y="7381"/>
                  </a:lnTo>
                  <a:lnTo>
                    <a:pt x="45392" y="7778"/>
                  </a:lnTo>
                  <a:lnTo>
                    <a:pt x="50104" y="8043"/>
                  </a:lnTo>
                  <a:lnTo>
                    <a:pt x="59575" y="8337"/>
                  </a:lnTo>
                  <a:lnTo>
                    <a:pt x="142875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7"/>
            <p:cNvSpPr/>
            <p:nvPr/>
          </p:nvSpPr>
          <p:spPr>
            <a:xfrm>
              <a:off x="6436519" y="1225867"/>
              <a:ext cx="257128" cy="248593"/>
            </a:xfrm>
            <a:custGeom>
              <a:avLst/>
              <a:gdLst/>
              <a:ahLst/>
              <a:cxnLst/>
              <a:rect l="0" t="0" r="0" b="0"/>
              <a:pathLst>
                <a:path w="257128" h="248593">
                  <a:moveTo>
                    <a:pt x="92868" y="17145"/>
                  </a:moveTo>
                  <a:lnTo>
                    <a:pt x="89076" y="17145"/>
                  </a:lnTo>
                  <a:lnTo>
                    <a:pt x="87165" y="16193"/>
                  </a:lnTo>
                  <a:lnTo>
                    <a:pt x="80683" y="11254"/>
                  </a:lnTo>
                  <a:lnTo>
                    <a:pt x="76075" y="9764"/>
                  </a:lnTo>
                  <a:lnTo>
                    <a:pt x="69019" y="8926"/>
                  </a:lnTo>
                  <a:lnTo>
                    <a:pt x="66650" y="7856"/>
                  </a:lnTo>
                  <a:lnTo>
                    <a:pt x="59524" y="2751"/>
                  </a:lnTo>
                  <a:lnTo>
                    <a:pt x="54765" y="1223"/>
                  </a:lnTo>
                  <a:lnTo>
                    <a:pt x="47624" y="362"/>
                  </a:lnTo>
                  <a:lnTo>
                    <a:pt x="41372" y="48"/>
                  </a:lnTo>
                  <a:lnTo>
                    <a:pt x="28670" y="0"/>
                  </a:lnTo>
                  <a:lnTo>
                    <a:pt x="28583" y="7381"/>
                  </a:lnTo>
                  <a:lnTo>
                    <a:pt x="28577" y="12770"/>
                  </a:lnTo>
                  <a:lnTo>
                    <a:pt x="27782" y="15181"/>
                  </a:lnTo>
                  <a:lnTo>
                    <a:pt x="24783" y="20400"/>
                  </a:lnTo>
                  <a:lnTo>
                    <a:pt x="22920" y="25894"/>
                  </a:lnTo>
                  <a:lnTo>
                    <a:pt x="22424" y="28693"/>
                  </a:lnTo>
                  <a:lnTo>
                    <a:pt x="19755" y="34342"/>
                  </a:lnTo>
                  <a:lnTo>
                    <a:pt x="15923" y="40981"/>
                  </a:lnTo>
                  <a:lnTo>
                    <a:pt x="13791" y="45418"/>
                  </a:lnTo>
                  <a:lnTo>
                    <a:pt x="11575" y="50281"/>
                  </a:lnTo>
                  <a:lnTo>
                    <a:pt x="10097" y="54476"/>
                  </a:lnTo>
                  <a:lnTo>
                    <a:pt x="8456" y="61677"/>
                  </a:lnTo>
                  <a:lnTo>
                    <a:pt x="7727" y="68052"/>
                  </a:lnTo>
                  <a:lnTo>
                    <a:pt x="7533" y="71085"/>
                  </a:lnTo>
                  <a:lnTo>
                    <a:pt x="6609" y="74060"/>
                  </a:lnTo>
                  <a:lnTo>
                    <a:pt x="3466" y="79906"/>
                  </a:lnTo>
                  <a:lnTo>
                    <a:pt x="1540" y="85679"/>
                  </a:lnTo>
                  <a:lnTo>
                    <a:pt x="684" y="91419"/>
                  </a:lnTo>
                  <a:lnTo>
                    <a:pt x="304" y="97146"/>
                  </a:lnTo>
                  <a:lnTo>
                    <a:pt x="135" y="102866"/>
                  </a:lnTo>
                  <a:lnTo>
                    <a:pt x="17" y="111266"/>
                  </a:lnTo>
                  <a:lnTo>
                    <a:pt x="0" y="119618"/>
                  </a:lnTo>
                  <a:lnTo>
                    <a:pt x="7770" y="119963"/>
                  </a:lnTo>
                  <a:lnTo>
                    <a:pt x="48046" y="120015"/>
                  </a:lnTo>
                  <a:lnTo>
                    <a:pt x="58224" y="119062"/>
                  </a:lnTo>
                  <a:lnTo>
                    <a:pt x="101918" y="114124"/>
                  </a:lnTo>
                  <a:lnTo>
                    <a:pt x="113188" y="113230"/>
                  </a:lnTo>
                  <a:lnTo>
                    <a:pt x="123084" y="112634"/>
                  </a:lnTo>
                  <a:lnTo>
                    <a:pt x="132855" y="113190"/>
                  </a:lnTo>
                  <a:lnTo>
                    <a:pt x="142545" y="114512"/>
                  </a:lnTo>
                  <a:lnTo>
                    <a:pt x="152180" y="116347"/>
                  </a:lnTo>
                  <a:lnTo>
                    <a:pt x="160984" y="117569"/>
                  </a:lnTo>
                  <a:lnTo>
                    <a:pt x="169235" y="118385"/>
                  </a:lnTo>
                  <a:lnTo>
                    <a:pt x="177117" y="118928"/>
                  </a:lnTo>
                  <a:lnTo>
                    <a:pt x="183959" y="120243"/>
                  </a:lnTo>
                  <a:lnTo>
                    <a:pt x="190108" y="122072"/>
                  </a:lnTo>
                  <a:lnTo>
                    <a:pt x="195794" y="124244"/>
                  </a:lnTo>
                  <a:lnTo>
                    <a:pt x="201173" y="126644"/>
                  </a:lnTo>
                  <a:lnTo>
                    <a:pt x="206346" y="129197"/>
                  </a:lnTo>
                  <a:lnTo>
                    <a:pt x="211382" y="131851"/>
                  </a:lnTo>
                  <a:lnTo>
                    <a:pt x="221212" y="137341"/>
                  </a:lnTo>
                  <a:lnTo>
                    <a:pt x="240458" y="148626"/>
                  </a:lnTo>
                  <a:lnTo>
                    <a:pt x="247893" y="154321"/>
                  </a:lnTo>
                  <a:lnTo>
                    <a:pt x="250987" y="157173"/>
                  </a:lnTo>
                  <a:lnTo>
                    <a:pt x="253049" y="160027"/>
                  </a:lnTo>
                  <a:lnTo>
                    <a:pt x="254425" y="162882"/>
                  </a:lnTo>
                  <a:lnTo>
                    <a:pt x="255952" y="168595"/>
                  </a:lnTo>
                  <a:lnTo>
                    <a:pt x="256631" y="174309"/>
                  </a:lnTo>
                  <a:lnTo>
                    <a:pt x="256812" y="178118"/>
                  </a:lnTo>
                  <a:lnTo>
                    <a:pt x="257014" y="187431"/>
                  </a:lnTo>
                  <a:lnTo>
                    <a:pt x="257127" y="198834"/>
                  </a:lnTo>
                  <a:lnTo>
                    <a:pt x="256349" y="202088"/>
                  </a:lnTo>
                  <a:lnTo>
                    <a:pt x="253368" y="208245"/>
                  </a:lnTo>
                  <a:lnTo>
                    <a:pt x="247281" y="214156"/>
                  </a:lnTo>
                  <a:lnTo>
                    <a:pt x="239283" y="219958"/>
                  </a:lnTo>
                  <a:lnTo>
                    <a:pt x="230437" y="225712"/>
                  </a:lnTo>
                  <a:lnTo>
                    <a:pt x="216533" y="234306"/>
                  </a:lnTo>
                  <a:lnTo>
                    <a:pt x="211030" y="236214"/>
                  </a:lnTo>
                  <a:lnTo>
                    <a:pt x="204981" y="237486"/>
                  </a:lnTo>
                  <a:lnTo>
                    <a:pt x="198565" y="238334"/>
                  </a:lnTo>
                  <a:lnTo>
                    <a:pt x="191908" y="239852"/>
                  </a:lnTo>
                  <a:lnTo>
                    <a:pt x="185089" y="241816"/>
                  </a:lnTo>
                  <a:lnTo>
                    <a:pt x="178160" y="244078"/>
                  </a:lnTo>
                  <a:lnTo>
                    <a:pt x="171161" y="245586"/>
                  </a:lnTo>
                  <a:lnTo>
                    <a:pt x="164114" y="246592"/>
                  </a:lnTo>
                  <a:lnTo>
                    <a:pt x="157034" y="247262"/>
                  </a:lnTo>
                  <a:lnTo>
                    <a:pt x="150726" y="247709"/>
                  </a:lnTo>
                  <a:lnTo>
                    <a:pt x="139485" y="248205"/>
                  </a:lnTo>
                  <a:lnTo>
                    <a:pt x="114424" y="248524"/>
                  </a:lnTo>
                  <a:lnTo>
                    <a:pt x="84644" y="248592"/>
                  </a:lnTo>
                  <a:lnTo>
                    <a:pt x="78654" y="247643"/>
                  </a:lnTo>
                  <a:lnTo>
                    <a:pt x="73073" y="246058"/>
                  </a:lnTo>
                  <a:lnTo>
                    <a:pt x="67765" y="244049"/>
                  </a:lnTo>
                  <a:lnTo>
                    <a:pt x="62639" y="242709"/>
                  </a:lnTo>
                  <a:lnTo>
                    <a:pt x="57634" y="241816"/>
                  </a:lnTo>
                  <a:lnTo>
                    <a:pt x="52710" y="241221"/>
                  </a:lnTo>
                  <a:lnTo>
                    <a:pt x="45122" y="240559"/>
                  </a:lnTo>
                  <a:lnTo>
                    <a:pt x="41988" y="240383"/>
                  </a:lnTo>
                  <a:lnTo>
                    <a:pt x="39103" y="239313"/>
                  </a:lnTo>
                  <a:lnTo>
                    <a:pt x="36388" y="237647"/>
                  </a:lnTo>
                  <a:lnTo>
                    <a:pt x="28575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8"/>
            <p:cNvSpPr/>
            <p:nvPr/>
          </p:nvSpPr>
          <p:spPr>
            <a:xfrm>
              <a:off x="3580438" y="1779339"/>
              <a:ext cx="327194" cy="336729"/>
            </a:xfrm>
            <a:custGeom>
              <a:avLst/>
              <a:gdLst/>
              <a:ahLst/>
              <a:cxnLst/>
              <a:rect l="0" t="0" r="0" b="0"/>
              <a:pathLst>
                <a:path w="327194" h="336729">
                  <a:moveTo>
                    <a:pt x="62874" y="89466"/>
                  </a:moveTo>
                  <a:lnTo>
                    <a:pt x="62874" y="84915"/>
                  </a:lnTo>
                  <a:lnTo>
                    <a:pt x="62080" y="83574"/>
                  </a:lnTo>
                  <a:lnTo>
                    <a:pt x="60757" y="82681"/>
                  </a:lnTo>
                  <a:lnTo>
                    <a:pt x="59082" y="82085"/>
                  </a:lnTo>
                  <a:lnTo>
                    <a:pt x="58758" y="80735"/>
                  </a:lnTo>
                  <a:lnTo>
                    <a:pt x="59337" y="78883"/>
                  </a:lnTo>
                  <a:lnTo>
                    <a:pt x="62176" y="73617"/>
                  </a:lnTo>
                  <a:lnTo>
                    <a:pt x="62667" y="68154"/>
                  </a:lnTo>
                  <a:lnTo>
                    <a:pt x="63530" y="65733"/>
                  </a:lnTo>
                  <a:lnTo>
                    <a:pt x="68536" y="57775"/>
                  </a:lnTo>
                  <a:lnTo>
                    <a:pt x="75047" y="49384"/>
                  </a:lnTo>
                  <a:lnTo>
                    <a:pt x="90514" y="30612"/>
                  </a:lnTo>
                  <a:lnTo>
                    <a:pt x="95588" y="26418"/>
                  </a:lnTo>
                  <a:lnTo>
                    <a:pt x="101352" y="22669"/>
                  </a:lnTo>
                  <a:lnTo>
                    <a:pt x="113313" y="15963"/>
                  </a:lnTo>
                  <a:lnTo>
                    <a:pt x="123920" y="9808"/>
                  </a:lnTo>
                  <a:lnTo>
                    <a:pt x="136116" y="6833"/>
                  </a:lnTo>
                  <a:lnTo>
                    <a:pt x="152977" y="3897"/>
                  </a:lnTo>
                  <a:lnTo>
                    <a:pt x="172948" y="987"/>
                  </a:lnTo>
                  <a:lnTo>
                    <a:pt x="187851" y="0"/>
                  </a:lnTo>
                  <a:lnTo>
                    <a:pt x="199373" y="295"/>
                  </a:lnTo>
                  <a:lnTo>
                    <a:pt x="208642" y="1443"/>
                  </a:lnTo>
                  <a:lnTo>
                    <a:pt x="216409" y="3162"/>
                  </a:lnTo>
                  <a:lnTo>
                    <a:pt x="223175" y="5260"/>
                  </a:lnTo>
                  <a:lnTo>
                    <a:pt x="229273" y="7611"/>
                  </a:lnTo>
                  <a:lnTo>
                    <a:pt x="234925" y="10131"/>
                  </a:lnTo>
                  <a:lnTo>
                    <a:pt x="240281" y="12763"/>
                  </a:lnTo>
                  <a:lnTo>
                    <a:pt x="245439" y="15471"/>
                  </a:lnTo>
                  <a:lnTo>
                    <a:pt x="249672" y="19181"/>
                  </a:lnTo>
                  <a:lnTo>
                    <a:pt x="256491" y="28383"/>
                  </a:lnTo>
                  <a:lnTo>
                    <a:pt x="262168" y="38823"/>
                  </a:lnTo>
                  <a:lnTo>
                    <a:pt x="264793" y="44274"/>
                  </a:lnTo>
                  <a:lnTo>
                    <a:pt x="266543" y="49813"/>
                  </a:lnTo>
                  <a:lnTo>
                    <a:pt x="267710" y="55411"/>
                  </a:lnTo>
                  <a:lnTo>
                    <a:pt x="268487" y="61047"/>
                  </a:lnTo>
                  <a:lnTo>
                    <a:pt x="269800" y="66710"/>
                  </a:lnTo>
                  <a:lnTo>
                    <a:pt x="271468" y="72390"/>
                  </a:lnTo>
                  <a:lnTo>
                    <a:pt x="273374" y="78082"/>
                  </a:lnTo>
                  <a:lnTo>
                    <a:pt x="274645" y="83781"/>
                  </a:lnTo>
                  <a:lnTo>
                    <a:pt x="275492" y="89486"/>
                  </a:lnTo>
                  <a:lnTo>
                    <a:pt x="276057" y="95195"/>
                  </a:lnTo>
                  <a:lnTo>
                    <a:pt x="275640" y="101857"/>
                  </a:lnTo>
                  <a:lnTo>
                    <a:pt x="274568" y="109157"/>
                  </a:lnTo>
                  <a:lnTo>
                    <a:pt x="273060" y="116881"/>
                  </a:lnTo>
                  <a:lnTo>
                    <a:pt x="271260" y="123935"/>
                  </a:lnTo>
                  <a:lnTo>
                    <a:pt x="269268" y="130543"/>
                  </a:lnTo>
                  <a:lnTo>
                    <a:pt x="267144" y="136853"/>
                  </a:lnTo>
                  <a:lnTo>
                    <a:pt x="265729" y="142964"/>
                  </a:lnTo>
                  <a:lnTo>
                    <a:pt x="264786" y="148944"/>
                  </a:lnTo>
                  <a:lnTo>
                    <a:pt x="264157" y="154835"/>
                  </a:lnTo>
                  <a:lnTo>
                    <a:pt x="262150" y="161621"/>
                  </a:lnTo>
                  <a:lnTo>
                    <a:pt x="259225" y="169001"/>
                  </a:lnTo>
                  <a:lnTo>
                    <a:pt x="255687" y="176779"/>
                  </a:lnTo>
                  <a:lnTo>
                    <a:pt x="253328" y="183870"/>
                  </a:lnTo>
                  <a:lnTo>
                    <a:pt x="251756" y="190502"/>
                  </a:lnTo>
                  <a:lnTo>
                    <a:pt x="250708" y="196828"/>
                  </a:lnTo>
                  <a:lnTo>
                    <a:pt x="248422" y="202951"/>
                  </a:lnTo>
                  <a:lnTo>
                    <a:pt x="245310" y="208937"/>
                  </a:lnTo>
                  <a:lnTo>
                    <a:pt x="241649" y="214833"/>
                  </a:lnTo>
                  <a:lnTo>
                    <a:pt x="236826" y="221622"/>
                  </a:lnTo>
                  <a:lnTo>
                    <a:pt x="231229" y="229005"/>
                  </a:lnTo>
                  <a:lnTo>
                    <a:pt x="225117" y="236784"/>
                  </a:lnTo>
                  <a:lnTo>
                    <a:pt x="219455" y="242923"/>
                  </a:lnTo>
                  <a:lnTo>
                    <a:pt x="214093" y="247968"/>
                  </a:lnTo>
                  <a:lnTo>
                    <a:pt x="203901" y="257066"/>
                  </a:lnTo>
                  <a:lnTo>
                    <a:pt x="194080" y="267460"/>
                  </a:lnTo>
                  <a:lnTo>
                    <a:pt x="184424" y="275889"/>
                  </a:lnTo>
                  <a:lnTo>
                    <a:pt x="179626" y="279470"/>
                  </a:lnTo>
                  <a:lnTo>
                    <a:pt x="174046" y="282811"/>
                  </a:lnTo>
                  <a:lnTo>
                    <a:pt x="167945" y="285990"/>
                  </a:lnTo>
                  <a:lnTo>
                    <a:pt x="161496" y="289062"/>
                  </a:lnTo>
                  <a:lnTo>
                    <a:pt x="155610" y="292062"/>
                  </a:lnTo>
                  <a:lnTo>
                    <a:pt x="144836" y="297936"/>
                  </a:lnTo>
                  <a:lnTo>
                    <a:pt x="138946" y="300836"/>
                  </a:lnTo>
                  <a:lnTo>
                    <a:pt x="132639" y="303722"/>
                  </a:lnTo>
                  <a:lnTo>
                    <a:pt x="126053" y="306598"/>
                  </a:lnTo>
                  <a:lnTo>
                    <a:pt x="120075" y="308516"/>
                  </a:lnTo>
                  <a:lnTo>
                    <a:pt x="114501" y="309794"/>
                  </a:lnTo>
                  <a:lnTo>
                    <a:pt x="109199" y="310646"/>
                  </a:lnTo>
                  <a:lnTo>
                    <a:pt x="103282" y="312167"/>
                  </a:lnTo>
                  <a:lnTo>
                    <a:pt x="96956" y="314133"/>
                  </a:lnTo>
                  <a:lnTo>
                    <a:pt x="90358" y="316397"/>
                  </a:lnTo>
                  <a:lnTo>
                    <a:pt x="84372" y="317905"/>
                  </a:lnTo>
                  <a:lnTo>
                    <a:pt x="78794" y="318911"/>
                  </a:lnTo>
                  <a:lnTo>
                    <a:pt x="73487" y="319582"/>
                  </a:lnTo>
                  <a:lnTo>
                    <a:pt x="63357" y="320327"/>
                  </a:lnTo>
                  <a:lnTo>
                    <a:pt x="58434" y="320526"/>
                  </a:lnTo>
                  <a:lnTo>
                    <a:pt x="54358" y="319706"/>
                  </a:lnTo>
                  <a:lnTo>
                    <a:pt x="47712" y="316254"/>
                  </a:lnTo>
                  <a:lnTo>
                    <a:pt x="39996" y="314086"/>
                  </a:lnTo>
                  <a:lnTo>
                    <a:pt x="35716" y="313507"/>
                  </a:lnTo>
                  <a:lnTo>
                    <a:pt x="32069" y="312169"/>
                  </a:lnTo>
                  <a:lnTo>
                    <a:pt x="25899" y="308142"/>
                  </a:lnTo>
                  <a:lnTo>
                    <a:pt x="17964" y="300521"/>
                  </a:lnTo>
                  <a:lnTo>
                    <a:pt x="15471" y="298749"/>
                  </a:lnTo>
                  <a:lnTo>
                    <a:pt x="8171" y="295303"/>
                  </a:lnTo>
                  <a:lnTo>
                    <a:pt x="3372" y="291121"/>
                  </a:lnTo>
                  <a:lnTo>
                    <a:pt x="1775" y="288673"/>
                  </a:lnTo>
                  <a:lnTo>
                    <a:pt x="710" y="286088"/>
                  </a:lnTo>
                  <a:lnTo>
                    <a:pt x="0" y="283412"/>
                  </a:lnTo>
                  <a:lnTo>
                    <a:pt x="321" y="280676"/>
                  </a:lnTo>
                  <a:lnTo>
                    <a:pt x="1328" y="277899"/>
                  </a:lnTo>
                  <a:lnTo>
                    <a:pt x="6538" y="269440"/>
                  </a:lnTo>
                  <a:lnTo>
                    <a:pt x="13109" y="260901"/>
                  </a:lnTo>
                  <a:lnTo>
                    <a:pt x="15410" y="258049"/>
                  </a:lnTo>
                  <a:lnTo>
                    <a:pt x="20119" y="254242"/>
                  </a:lnTo>
                  <a:lnTo>
                    <a:pt x="26433" y="249799"/>
                  </a:lnTo>
                  <a:lnTo>
                    <a:pt x="33818" y="244932"/>
                  </a:lnTo>
                  <a:lnTo>
                    <a:pt x="40328" y="241687"/>
                  </a:lnTo>
                  <a:lnTo>
                    <a:pt x="46256" y="239524"/>
                  </a:lnTo>
                  <a:lnTo>
                    <a:pt x="51795" y="238082"/>
                  </a:lnTo>
                  <a:lnTo>
                    <a:pt x="57076" y="237121"/>
                  </a:lnTo>
                  <a:lnTo>
                    <a:pt x="67176" y="236053"/>
                  </a:lnTo>
                  <a:lnTo>
                    <a:pt x="72886" y="235768"/>
                  </a:lnTo>
                  <a:lnTo>
                    <a:pt x="85580" y="235451"/>
                  </a:lnTo>
                  <a:lnTo>
                    <a:pt x="91505" y="236319"/>
                  </a:lnTo>
                  <a:lnTo>
                    <a:pt x="97043" y="237851"/>
                  </a:lnTo>
                  <a:lnTo>
                    <a:pt x="102322" y="239824"/>
                  </a:lnTo>
                  <a:lnTo>
                    <a:pt x="112421" y="244557"/>
                  </a:lnTo>
                  <a:lnTo>
                    <a:pt x="122201" y="249835"/>
                  </a:lnTo>
                  <a:lnTo>
                    <a:pt x="136632" y="258162"/>
                  </a:lnTo>
                  <a:lnTo>
                    <a:pt x="146191" y="263819"/>
                  </a:lnTo>
                  <a:lnTo>
                    <a:pt x="155731" y="272049"/>
                  </a:lnTo>
                  <a:lnTo>
                    <a:pt x="165263" y="281104"/>
                  </a:lnTo>
                  <a:lnTo>
                    <a:pt x="174790" y="288303"/>
                  </a:lnTo>
                  <a:lnTo>
                    <a:pt x="184317" y="294678"/>
                  </a:lnTo>
                  <a:lnTo>
                    <a:pt x="193049" y="300686"/>
                  </a:lnTo>
                  <a:lnTo>
                    <a:pt x="203220" y="309424"/>
                  </a:lnTo>
                  <a:lnTo>
                    <a:pt x="211504" y="315177"/>
                  </a:lnTo>
                  <a:lnTo>
                    <a:pt x="220478" y="320909"/>
                  </a:lnTo>
                  <a:lnTo>
                    <a:pt x="228964" y="325679"/>
                  </a:lnTo>
                  <a:lnTo>
                    <a:pt x="238998" y="329317"/>
                  </a:lnTo>
                  <a:lnTo>
                    <a:pt x="247249" y="333544"/>
                  </a:lnTo>
                  <a:lnTo>
                    <a:pt x="254053" y="335052"/>
                  </a:lnTo>
                  <a:lnTo>
                    <a:pt x="262558" y="336057"/>
                  </a:lnTo>
                  <a:lnTo>
                    <a:pt x="272197" y="336728"/>
                  </a:lnTo>
                  <a:lnTo>
                    <a:pt x="280210" y="336222"/>
                  </a:lnTo>
                  <a:lnTo>
                    <a:pt x="287139" y="334932"/>
                  </a:lnTo>
                  <a:lnTo>
                    <a:pt x="293347" y="333120"/>
                  </a:lnTo>
                  <a:lnTo>
                    <a:pt x="299072" y="331912"/>
                  </a:lnTo>
                  <a:lnTo>
                    <a:pt x="304477" y="331106"/>
                  </a:lnTo>
                  <a:lnTo>
                    <a:pt x="313922" y="330212"/>
                  </a:lnTo>
                  <a:lnTo>
                    <a:pt x="327193" y="3294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9"/>
            <p:cNvSpPr/>
            <p:nvPr/>
          </p:nvSpPr>
          <p:spPr>
            <a:xfrm>
              <a:off x="4093368" y="1783080"/>
              <a:ext cx="57151" cy="274321"/>
            </a:xfrm>
            <a:custGeom>
              <a:avLst/>
              <a:gdLst/>
              <a:ahLst/>
              <a:cxnLst/>
              <a:rect l="0" t="0" r="0" b="0"/>
              <a:pathLst>
                <a:path w="57151" h="274321">
                  <a:moveTo>
                    <a:pt x="0" y="0"/>
                  </a:moveTo>
                  <a:lnTo>
                    <a:pt x="0" y="4551"/>
                  </a:lnTo>
                  <a:lnTo>
                    <a:pt x="794" y="6844"/>
                  </a:lnTo>
                  <a:lnTo>
                    <a:pt x="2117" y="9325"/>
                  </a:lnTo>
                  <a:lnTo>
                    <a:pt x="3793" y="11931"/>
                  </a:lnTo>
                  <a:lnTo>
                    <a:pt x="4910" y="15574"/>
                  </a:lnTo>
                  <a:lnTo>
                    <a:pt x="5655" y="19908"/>
                  </a:lnTo>
                  <a:lnTo>
                    <a:pt x="6151" y="24702"/>
                  </a:lnTo>
                  <a:lnTo>
                    <a:pt x="6703" y="32568"/>
                  </a:lnTo>
                  <a:lnTo>
                    <a:pt x="6948" y="40192"/>
                  </a:lnTo>
                  <a:lnTo>
                    <a:pt x="7057" y="49930"/>
                  </a:lnTo>
                  <a:lnTo>
                    <a:pt x="7880" y="56147"/>
                  </a:lnTo>
                  <a:lnTo>
                    <a:pt x="9223" y="63149"/>
                  </a:lnTo>
                  <a:lnTo>
                    <a:pt x="10911" y="70674"/>
                  </a:lnTo>
                  <a:lnTo>
                    <a:pt x="12830" y="77596"/>
                  </a:lnTo>
                  <a:lnTo>
                    <a:pt x="14904" y="84115"/>
                  </a:lnTo>
                  <a:lnTo>
                    <a:pt x="17080" y="90367"/>
                  </a:lnTo>
                  <a:lnTo>
                    <a:pt x="18530" y="97392"/>
                  </a:lnTo>
                  <a:lnTo>
                    <a:pt x="19498" y="104933"/>
                  </a:lnTo>
                  <a:lnTo>
                    <a:pt x="20142" y="112818"/>
                  </a:lnTo>
                  <a:lnTo>
                    <a:pt x="20573" y="119979"/>
                  </a:lnTo>
                  <a:lnTo>
                    <a:pt x="20859" y="126659"/>
                  </a:lnTo>
                  <a:lnTo>
                    <a:pt x="21050" y="133016"/>
                  </a:lnTo>
                  <a:lnTo>
                    <a:pt x="21971" y="140112"/>
                  </a:lnTo>
                  <a:lnTo>
                    <a:pt x="23378" y="147701"/>
                  </a:lnTo>
                  <a:lnTo>
                    <a:pt x="25110" y="155617"/>
                  </a:lnTo>
                  <a:lnTo>
                    <a:pt x="26266" y="162799"/>
                  </a:lnTo>
                  <a:lnTo>
                    <a:pt x="27036" y="169493"/>
                  </a:lnTo>
                  <a:lnTo>
                    <a:pt x="27549" y="175860"/>
                  </a:lnTo>
                  <a:lnTo>
                    <a:pt x="28685" y="182010"/>
                  </a:lnTo>
                  <a:lnTo>
                    <a:pt x="30236" y="188015"/>
                  </a:lnTo>
                  <a:lnTo>
                    <a:pt x="32063" y="193923"/>
                  </a:lnTo>
                  <a:lnTo>
                    <a:pt x="33282" y="199767"/>
                  </a:lnTo>
                  <a:lnTo>
                    <a:pt x="34095" y="205568"/>
                  </a:lnTo>
                  <a:lnTo>
                    <a:pt x="34636" y="211340"/>
                  </a:lnTo>
                  <a:lnTo>
                    <a:pt x="35791" y="217093"/>
                  </a:lnTo>
                  <a:lnTo>
                    <a:pt x="37355" y="222834"/>
                  </a:lnTo>
                  <a:lnTo>
                    <a:pt x="39191" y="228566"/>
                  </a:lnTo>
                  <a:lnTo>
                    <a:pt x="41209" y="233339"/>
                  </a:lnTo>
                  <a:lnTo>
                    <a:pt x="43347" y="237474"/>
                  </a:lnTo>
                  <a:lnTo>
                    <a:pt x="45567" y="241184"/>
                  </a:lnTo>
                  <a:lnTo>
                    <a:pt x="47047" y="244609"/>
                  </a:lnTo>
                  <a:lnTo>
                    <a:pt x="48691" y="250955"/>
                  </a:lnTo>
                  <a:lnTo>
                    <a:pt x="49924" y="253981"/>
                  </a:lnTo>
                  <a:lnTo>
                    <a:pt x="51539" y="256950"/>
                  </a:lnTo>
                  <a:lnTo>
                    <a:pt x="53409" y="259883"/>
                  </a:lnTo>
                  <a:lnTo>
                    <a:pt x="54656" y="262790"/>
                  </a:lnTo>
                  <a:lnTo>
                    <a:pt x="55488" y="265680"/>
                  </a:lnTo>
                  <a:lnTo>
                    <a:pt x="57150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0"/>
            <p:cNvSpPr/>
            <p:nvPr/>
          </p:nvSpPr>
          <p:spPr>
            <a:xfrm>
              <a:off x="4250531" y="1877889"/>
              <a:ext cx="138704" cy="179467"/>
            </a:xfrm>
            <a:custGeom>
              <a:avLst/>
              <a:gdLst/>
              <a:ahLst/>
              <a:cxnLst/>
              <a:rect l="0" t="0" r="0" b="0"/>
              <a:pathLst>
                <a:path w="138704" h="179467">
                  <a:moveTo>
                    <a:pt x="0" y="50923"/>
                  </a:moveTo>
                  <a:lnTo>
                    <a:pt x="0" y="46372"/>
                  </a:lnTo>
                  <a:lnTo>
                    <a:pt x="794" y="45032"/>
                  </a:lnTo>
                  <a:lnTo>
                    <a:pt x="2117" y="44138"/>
                  </a:lnTo>
                  <a:lnTo>
                    <a:pt x="3793" y="43542"/>
                  </a:lnTo>
                  <a:lnTo>
                    <a:pt x="4115" y="43145"/>
                  </a:lnTo>
                  <a:lnTo>
                    <a:pt x="3537" y="42880"/>
                  </a:lnTo>
                  <a:lnTo>
                    <a:pt x="2359" y="42704"/>
                  </a:lnTo>
                  <a:lnTo>
                    <a:pt x="2366" y="42586"/>
                  </a:lnTo>
                  <a:lnTo>
                    <a:pt x="6620" y="42371"/>
                  </a:lnTo>
                  <a:lnTo>
                    <a:pt x="7075" y="42353"/>
                  </a:lnTo>
                  <a:lnTo>
                    <a:pt x="7123" y="46902"/>
                  </a:lnTo>
                  <a:lnTo>
                    <a:pt x="7143" y="70970"/>
                  </a:lnTo>
                  <a:lnTo>
                    <a:pt x="6350" y="74765"/>
                  </a:lnTo>
                  <a:lnTo>
                    <a:pt x="5027" y="79200"/>
                  </a:lnTo>
                  <a:lnTo>
                    <a:pt x="3351" y="84062"/>
                  </a:lnTo>
                  <a:lnTo>
                    <a:pt x="2234" y="88256"/>
                  </a:lnTo>
                  <a:lnTo>
                    <a:pt x="1490" y="92004"/>
                  </a:lnTo>
                  <a:lnTo>
                    <a:pt x="993" y="95455"/>
                  </a:lnTo>
                  <a:lnTo>
                    <a:pt x="662" y="99661"/>
                  </a:lnTo>
                  <a:lnTo>
                    <a:pt x="441" y="104370"/>
                  </a:lnTo>
                  <a:lnTo>
                    <a:pt x="196" y="113730"/>
                  </a:lnTo>
                  <a:lnTo>
                    <a:pt x="87" y="121065"/>
                  </a:lnTo>
                  <a:lnTo>
                    <a:pt x="852" y="125307"/>
                  </a:lnTo>
                  <a:lnTo>
                    <a:pt x="2155" y="130040"/>
                  </a:lnTo>
                  <a:lnTo>
                    <a:pt x="3818" y="135100"/>
                  </a:lnTo>
                  <a:lnTo>
                    <a:pt x="4927" y="139426"/>
                  </a:lnTo>
                  <a:lnTo>
                    <a:pt x="5666" y="143263"/>
                  </a:lnTo>
                  <a:lnTo>
                    <a:pt x="6159" y="146773"/>
                  </a:lnTo>
                  <a:lnTo>
                    <a:pt x="8074" y="150065"/>
                  </a:lnTo>
                  <a:lnTo>
                    <a:pt x="10939" y="153213"/>
                  </a:lnTo>
                  <a:lnTo>
                    <a:pt x="14436" y="156264"/>
                  </a:lnTo>
                  <a:lnTo>
                    <a:pt x="17561" y="159250"/>
                  </a:lnTo>
                  <a:lnTo>
                    <a:pt x="20439" y="162194"/>
                  </a:lnTo>
                  <a:lnTo>
                    <a:pt x="23151" y="165109"/>
                  </a:lnTo>
                  <a:lnTo>
                    <a:pt x="28281" y="170887"/>
                  </a:lnTo>
                  <a:lnTo>
                    <a:pt x="30760" y="173762"/>
                  </a:lnTo>
                  <a:lnTo>
                    <a:pt x="33207" y="175678"/>
                  </a:lnTo>
                  <a:lnTo>
                    <a:pt x="35632" y="176956"/>
                  </a:lnTo>
                  <a:lnTo>
                    <a:pt x="38042" y="177807"/>
                  </a:lnTo>
                  <a:lnTo>
                    <a:pt x="40443" y="178375"/>
                  </a:lnTo>
                  <a:lnTo>
                    <a:pt x="42837" y="178754"/>
                  </a:lnTo>
                  <a:lnTo>
                    <a:pt x="45226" y="179006"/>
                  </a:lnTo>
                  <a:lnTo>
                    <a:pt x="48408" y="179174"/>
                  </a:lnTo>
                  <a:lnTo>
                    <a:pt x="59675" y="179411"/>
                  </a:lnTo>
                  <a:lnTo>
                    <a:pt x="65681" y="179466"/>
                  </a:lnTo>
                  <a:lnTo>
                    <a:pt x="69187" y="178528"/>
                  </a:lnTo>
                  <a:lnTo>
                    <a:pt x="73112" y="176951"/>
                  </a:lnTo>
                  <a:lnTo>
                    <a:pt x="77316" y="174947"/>
                  </a:lnTo>
                  <a:lnTo>
                    <a:pt x="81706" y="172658"/>
                  </a:lnTo>
                  <a:lnTo>
                    <a:pt x="90818" y="167575"/>
                  </a:lnTo>
                  <a:lnTo>
                    <a:pt x="94677" y="163934"/>
                  </a:lnTo>
                  <a:lnTo>
                    <a:pt x="98043" y="159601"/>
                  </a:lnTo>
                  <a:lnTo>
                    <a:pt x="101081" y="154807"/>
                  </a:lnTo>
                  <a:lnTo>
                    <a:pt x="103899" y="150659"/>
                  </a:lnTo>
                  <a:lnTo>
                    <a:pt x="106573" y="146941"/>
                  </a:lnTo>
                  <a:lnTo>
                    <a:pt x="109148" y="143510"/>
                  </a:lnTo>
                  <a:lnTo>
                    <a:pt x="116244" y="134618"/>
                  </a:lnTo>
                  <a:lnTo>
                    <a:pt x="120359" y="129580"/>
                  </a:lnTo>
                  <a:lnTo>
                    <a:pt x="123895" y="124316"/>
                  </a:lnTo>
                  <a:lnTo>
                    <a:pt x="127047" y="118902"/>
                  </a:lnTo>
                  <a:lnTo>
                    <a:pt x="129941" y="113387"/>
                  </a:lnTo>
                  <a:lnTo>
                    <a:pt x="132665" y="107806"/>
                  </a:lnTo>
                  <a:lnTo>
                    <a:pt x="135275" y="102180"/>
                  </a:lnTo>
                  <a:lnTo>
                    <a:pt x="137808" y="96524"/>
                  </a:lnTo>
                  <a:lnTo>
                    <a:pt x="138703" y="90849"/>
                  </a:lnTo>
                  <a:lnTo>
                    <a:pt x="138506" y="85160"/>
                  </a:lnTo>
                  <a:lnTo>
                    <a:pt x="137581" y="79463"/>
                  </a:lnTo>
                  <a:lnTo>
                    <a:pt x="136965" y="73760"/>
                  </a:lnTo>
                  <a:lnTo>
                    <a:pt x="136554" y="68053"/>
                  </a:lnTo>
                  <a:lnTo>
                    <a:pt x="136280" y="62343"/>
                  </a:lnTo>
                  <a:lnTo>
                    <a:pt x="135303" y="57584"/>
                  </a:lnTo>
                  <a:lnTo>
                    <a:pt x="133858" y="53459"/>
                  </a:lnTo>
                  <a:lnTo>
                    <a:pt x="132101" y="49756"/>
                  </a:lnTo>
                  <a:lnTo>
                    <a:pt x="129343" y="45382"/>
                  </a:lnTo>
                  <a:lnTo>
                    <a:pt x="125916" y="40562"/>
                  </a:lnTo>
                  <a:lnTo>
                    <a:pt x="122044" y="35443"/>
                  </a:lnTo>
                  <a:lnTo>
                    <a:pt x="117875" y="31078"/>
                  </a:lnTo>
                  <a:lnTo>
                    <a:pt x="113509" y="27216"/>
                  </a:lnTo>
                  <a:lnTo>
                    <a:pt x="109010" y="23688"/>
                  </a:lnTo>
                  <a:lnTo>
                    <a:pt x="104424" y="20384"/>
                  </a:lnTo>
                  <a:lnTo>
                    <a:pt x="99778" y="17229"/>
                  </a:lnTo>
                  <a:lnTo>
                    <a:pt x="95094" y="14173"/>
                  </a:lnTo>
                  <a:lnTo>
                    <a:pt x="91177" y="11183"/>
                  </a:lnTo>
                  <a:lnTo>
                    <a:pt x="87772" y="8237"/>
                  </a:lnTo>
                  <a:lnTo>
                    <a:pt x="84709" y="5321"/>
                  </a:lnTo>
                  <a:lnTo>
                    <a:pt x="81079" y="3377"/>
                  </a:lnTo>
                  <a:lnTo>
                    <a:pt x="77071" y="2080"/>
                  </a:lnTo>
                  <a:lnTo>
                    <a:pt x="72812" y="1216"/>
                  </a:lnTo>
                  <a:lnTo>
                    <a:pt x="68385" y="640"/>
                  </a:lnTo>
                  <a:lnTo>
                    <a:pt x="63847" y="256"/>
                  </a:lnTo>
                  <a:lnTo>
                    <a:pt x="59233" y="0"/>
                  </a:lnTo>
                  <a:lnTo>
                    <a:pt x="54570" y="782"/>
                  </a:lnTo>
                  <a:lnTo>
                    <a:pt x="49873" y="2256"/>
                  </a:lnTo>
                  <a:lnTo>
                    <a:pt x="45155" y="4191"/>
                  </a:lnTo>
                  <a:lnTo>
                    <a:pt x="41216" y="6433"/>
                  </a:lnTo>
                  <a:lnTo>
                    <a:pt x="37796" y="8881"/>
                  </a:lnTo>
                  <a:lnTo>
                    <a:pt x="34722" y="11465"/>
                  </a:lnTo>
                  <a:lnTo>
                    <a:pt x="31086" y="14140"/>
                  </a:lnTo>
                  <a:lnTo>
                    <a:pt x="27074" y="16876"/>
                  </a:lnTo>
                  <a:lnTo>
                    <a:pt x="22812" y="19653"/>
                  </a:lnTo>
                  <a:lnTo>
                    <a:pt x="19177" y="22456"/>
                  </a:lnTo>
                  <a:lnTo>
                    <a:pt x="15960" y="25278"/>
                  </a:lnTo>
                  <a:lnTo>
                    <a:pt x="13021" y="28111"/>
                  </a:lnTo>
                  <a:lnTo>
                    <a:pt x="10269" y="30000"/>
                  </a:lnTo>
                  <a:lnTo>
                    <a:pt x="7639" y="31259"/>
                  </a:lnTo>
                  <a:lnTo>
                    <a:pt x="5092" y="32099"/>
                  </a:lnTo>
                  <a:lnTo>
                    <a:pt x="3395" y="33611"/>
                  </a:lnTo>
                  <a:lnTo>
                    <a:pt x="2264" y="35572"/>
                  </a:lnTo>
                  <a:lnTo>
                    <a:pt x="0" y="423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1"/>
            <p:cNvSpPr/>
            <p:nvPr/>
          </p:nvSpPr>
          <p:spPr>
            <a:xfrm>
              <a:off x="4429143" y="1869158"/>
              <a:ext cx="160573" cy="376793"/>
            </a:xfrm>
            <a:custGeom>
              <a:avLst/>
              <a:gdLst/>
              <a:ahLst/>
              <a:cxnLst/>
              <a:rect l="0" t="0" r="0" b="0"/>
              <a:pathLst>
                <a:path w="160573" h="376793">
                  <a:moveTo>
                    <a:pt x="71419" y="8219"/>
                  </a:moveTo>
                  <a:lnTo>
                    <a:pt x="71419" y="838"/>
                  </a:lnTo>
                  <a:lnTo>
                    <a:pt x="70626" y="441"/>
                  </a:lnTo>
                  <a:lnTo>
                    <a:pt x="67627" y="0"/>
                  </a:lnTo>
                  <a:lnTo>
                    <a:pt x="65716" y="835"/>
                  </a:lnTo>
                  <a:lnTo>
                    <a:pt x="61476" y="4302"/>
                  </a:lnTo>
                  <a:lnTo>
                    <a:pt x="56945" y="9018"/>
                  </a:lnTo>
                  <a:lnTo>
                    <a:pt x="54627" y="11609"/>
                  </a:lnTo>
                  <a:lnTo>
                    <a:pt x="51493" y="14289"/>
                  </a:lnTo>
                  <a:lnTo>
                    <a:pt x="47816" y="17029"/>
                  </a:lnTo>
                  <a:lnTo>
                    <a:pt x="43778" y="19807"/>
                  </a:lnTo>
                  <a:lnTo>
                    <a:pt x="40291" y="23564"/>
                  </a:lnTo>
                  <a:lnTo>
                    <a:pt x="37173" y="27974"/>
                  </a:lnTo>
                  <a:lnTo>
                    <a:pt x="34301" y="32819"/>
                  </a:lnTo>
                  <a:lnTo>
                    <a:pt x="31592" y="37002"/>
                  </a:lnTo>
                  <a:lnTo>
                    <a:pt x="28993" y="40743"/>
                  </a:lnTo>
                  <a:lnTo>
                    <a:pt x="23988" y="48392"/>
                  </a:lnTo>
                  <a:lnTo>
                    <a:pt x="19118" y="58141"/>
                  </a:lnTo>
                  <a:lnTo>
                    <a:pt x="15914" y="63408"/>
                  </a:lnTo>
                  <a:lnTo>
                    <a:pt x="12191" y="68824"/>
                  </a:lnTo>
                  <a:lnTo>
                    <a:pt x="8121" y="74340"/>
                  </a:lnTo>
                  <a:lnTo>
                    <a:pt x="5408" y="79922"/>
                  </a:lnTo>
                  <a:lnTo>
                    <a:pt x="2393" y="91205"/>
                  </a:lnTo>
                  <a:lnTo>
                    <a:pt x="1054" y="102569"/>
                  </a:lnTo>
                  <a:lnTo>
                    <a:pt x="458" y="113970"/>
                  </a:lnTo>
                  <a:lnTo>
                    <a:pt x="194" y="125387"/>
                  </a:lnTo>
                  <a:lnTo>
                    <a:pt x="23" y="142347"/>
                  </a:lnTo>
                  <a:lnTo>
                    <a:pt x="0" y="152287"/>
                  </a:lnTo>
                  <a:lnTo>
                    <a:pt x="788" y="155699"/>
                  </a:lnTo>
                  <a:lnTo>
                    <a:pt x="2107" y="157974"/>
                  </a:lnTo>
                  <a:lnTo>
                    <a:pt x="5688" y="161455"/>
                  </a:lnTo>
                  <a:lnTo>
                    <a:pt x="9927" y="166176"/>
                  </a:lnTo>
                  <a:lnTo>
                    <a:pt x="12962" y="167816"/>
                  </a:lnTo>
                  <a:lnTo>
                    <a:pt x="16573" y="168910"/>
                  </a:lnTo>
                  <a:lnTo>
                    <a:pt x="20567" y="169639"/>
                  </a:lnTo>
                  <a:lnTo>
                    <a:pt x="24024" y="169172"/>
                  </a:lnTo>
                  <a:lnTo>
                    <a:pt x="27122" y="167909"/>
                  </a:lnTo>
                  <a:lnTo>
                    <a:pt x="29982" y="166114"/>
                  </a:lnTo>
                  <a:lnTo>
                    <a:pt x="33475" y="164917"/>
                  </a:lnTo>
                  <a:lnTo>
                    <a:pt x="37392" y="164120"/>
                  </a:lnTo>
                  <a:lnTo>
                    <a:pt x="41591" y="163588"/>
                  </a:lnTo>
                  <a:lnTo>
                    <a:pt x="45978" y="161328"/>
                  </a:lnTo>
                  <a:lnTo>
                    <a:pt x="50490" y="157917"/>
                  </a:lnTo>
                  <a:lnTo>
                    <a:pt x="55085" y="153738"/>
                  </a:lnTo>
                  <a:lnTo>
                    <a:pt x="59736" y="149999"/>
                  </a:lnTo>
                  <a:lnTo>
                    <a:pt x="64424" y="146554"/>
                  </a:lnTo>
                  <a:lnTo>
                    <a:pt x="69137" y="143305"/>
                  </a:lnTo>
                  <a:lnTo>
                    <a:pt x="78607" y="137155"/>
                  </a:lnTo>
                  <a:lnTo>
                    <a:pt x="83355" y="134181"/>
                  </a:lnTo>
                  <a:lnTo>
                    <a:pt x="87314" y="130294"/>
                  </a:lnTo>
                  <a:lnTo>
                    <a:pt x="90747" y="125797"/>
                  </a:lnTo>
                  <a:lnTo>
                    <a:pt x="93829" y="120895"/>
                  </a:lnTo>
                  <a:lnTo>
                    <a:pt x="97472" y="116674"/>
                  </a:lnTo>
                  <a:lnTo>
                    <a:pt x="101488" y="112907"/>
                  </a:lnTo>
                  <a:lnTo>
                    <a:pt x="105753" y="109444"/>
                  </a:lnTo>
                  <a:lnTo>
                    <a:pt x="108596" y="105230"/>
                  </a:lnTo>
                  <a:lnTo>
                    <a:pt x="110491" y="100515"/>
                  </a:lnTo>
                  <a:lnTo>
                    <a:pt x="112597" y="91150"/>
                  </a:lnTo>
                  <a:lnTo>
                    <a:pt x="113783" y="79569"/>
                  </a:lnTo>
                  <a:lnTo>
                    <a:pt x="114060" y="69775"/>
                  </a:lnTo>
                  <a:lnTo>
                    <a:pt x="114238" y="54810"/>
                  </a:lnTo>
                  <a:lnTo>
                    <a:pt x="114276" y="39766"/>
                  </a:lnTo>
                  <a:lnTo>
                    <a:pt x="113484" y="37823"/>
                  </a:lnTo>
                  <a:lnTo>
                    <a:pt x="112163" y="36528"/>
                  </a:lnTo>
                  <a:lnTo>
                    <a:pt x="108131" y="34448"/>
                  </a:lnTo>
                  <a:lnTo>
                    <a:pt x="103640" y="34088"/>
                  </a:lnTo>
                  <a:lnTo>
                    <a:pt x="101075" y="33982"/>
                  </a:lnTo>
                  <a:lnTo>
                    <a:pt x="96522" y="38501"/>
                  </a:lnTo>
                  <a:lnTo>
                    <a:pt x="95298" y="40789"/>
                  </a:lnTo>
                  <a:lnTo>
                    <a:pt x="93938" y="45872"/>
                  </a:lnTo>
                  <a:lnTo>
                    <a:pt x="93334" y="53847"/>
                  </a:lnTo>
                  <a:lnTo>
                    <a:pt x="93066" y="63740"/>
                  </a:lnTo>
                  <a:lnTo>
                    <a:pt x="92879" y="91248"/>
                  </a:lnTo>
                  <a:lnTo>
                    <a:pt x="94980" y="102589"/>
                  </a:lnTo>
                  <a:lnTo>
                    <a:pt x="98559" y="113979"/>
                  </a:lnTo>
                  <a:lnTo>
                    <a:pt x="102796" y="125391"/>
                  </a:lnTo>
                  <a:lnTo>
                    <a:pt x="109644" y="142526"/>
                  </a:lnTo>
                  <a:lnTo>
                    <a:pt x="112777" y="148239"/>
                  </a:lnTo>
                  <a:lnTo>
                    <a:pt x="116454" y="153953"/>
                  </a:lnTo>
                  <a:lnTo>
                    <a:pt x="120493" y="159668"/>
                  </a:lnTo>
                  <a:lnTo>
                    <a:pt x="123978" y="165382"/>
                  </a:lnTo>
                  <a:lnTo>
                    <a:pt x="127096" y="171097"/>
                  </a:lnTo>
                  <a:lnTo>
                    <a:pt x="129969" y="176812"/>
                  </a:lnTo>
                  <a:lnTo>
                    <a:pt x="134264" y="187289"/>
                  </a:lnTo>
                  <a:lnTo>
                    <a:pt x="145388" y="216711"/>
                  </a:lnTo>
                  <a:lnTo>
                    <a:pt x="149307" y="229129"/>
                  </a:lnTo>
                  <a:lnTo>
                    <a:pt x="151919" y="239312"/>
                  </a:lnTo>
                  <a:lnTo>
                    <a:pt x="153660" y="248006"/>
                  </a:lnTo>
                  <a:lnTo>
                    <a:pt x="155616" y="255707"/>
                  </a:lnTo>
                  <a:lnTo>
                    <a:pt x="157713" y="262746"/>
                  </a:lnTo>
                  <a:lnTo>
                    <a:pt x="159905" y="269344"/>
                  </a:lnTo>
                  <a:lnTo>
                    <a:pt x="160572" y="275647"/>
                  </a:lnTo>
                  <a:lnTo>
                    <a:pt x="160223" y="281755"/>
                  </a:lnTo>
                  <a:lnTo>
                    <a:pt x="159197" y="287731"/>
                  </a:lnTo>
                  <a:lnTo>
                    <a:pt x="158056" y="299452"/>
                  </a:lnTo>
                  <a:lnTo>
                    <a:pt x="156756" y="311011"/>
                  </a:lnTo>
                  <a:lnTo>
                    <a:pt x="153533" y="322498"/>
                  </a:lnTo>
                  <a:lnTo>
                    <a:pt x="149454" y="333954"/>
                  </a:lnTo>
                  <a:lnTo>
                    <a:pt x="147255" y="339675"/>
                  </a:lnTo>
                  <a:lnTo>
                    <a:pt x="144201" y="344443"/>
                  </a:lnTo>
                  <a:lnTo>
                    <a:pt x="140578" y="348573"/>
                  </a:lnTo>
                  <a:lnTo>
                    <a:pt x="136575" y="352279"/>
                  </a:lnTo>
                  <a:lnTo>
                    <a:pt x="132319" y="355703"/>
                  </a:lnTo>
                  <a:lnTo>
                    <a:pt x="127894" y="358937"/>
                  </a:lnTo>
                  <a:lnTo>
                    <a:pt x="123357" y="362046"/>
                  </a:lnTo>
                  <a:lnTo>
                    <a:pt x="119538" y="365071"/>
                  </a:lnTo>
                  <a:lnTo>
                    <a:pt x="116198" y="368041"/>
                  </a:lnTo>
                  <a:lnTo>
                    <a:pt x="113178" y="370973"/>
                  </a:lnTo>
                  <a:lnTo>
                    <a:pt x="109578" y="372928"/>
                  </a:lnTo>
                  <a:lnTo>
                    <a:pt x="105589" y="374231"/>
                  </a:lnTo>
                  <a:lnTo>
                    <a:pt x="101343" y="375099"/>
                  </a:lnTo>
                  <a:lnTo>
                    <a:pt x="96924" y="375679"/>
                  </a:lnTo>
                  <a:lnTo>
                    <a:pt x="92392" y="376065"/>
                  </a:lnTo>
                  <a:lnTo>
                    <a:pt x="83915" y="376494"/>
                  </a:lnTo>
                  <a:lnTo>
                    <a:pt x="74681" y="376735"/>
                  </a:lnTo>
                  <a:lnTo>
                    <a:pt x="69429" y="376792"/>
                  </a:lnTo>
                  <a:lnTo>
                    <a:pt x="66918" y="375854"/>
                  </a:lnTo>
                  <a:lnTo>
                    <a:pt x="62010" y="372273"/>
                  </a:lnTo>
                  <a:lnTo>
                    <a:pt x="60384" y="369984"/>
                  </a:lnTo>
                  <a:lnTo>
                    <a:pt x="59300" y="367506"/>
                  </a:lnTo>
                  <a:lnTo>
                    <a:pt x="57132" y="3596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2"/>
            <p:cNvSpPr/>
            <p:nvPr/>
          </p:nvSpPr>
          <p:spPr>
            <a:xfrm>
              <a:off x="4686390" y="1997392"/>
              <a:ext cx="135642" cy="67379"/>
            </a:xfrm>
            <a:custGeom>
              <a:avLst/>
              <a:gdLst/>
              <a:ahLst/>
              <a:cxnLst/>
              <a:rect l="0" t="0" r="0" b="0"/>
              <a:pathLst>
                <a:path w="135642" h="67379">
                  <a:moveTo>
                    <a:pt x="14197" y="0"/>
                  </a:moveTo>
                  <a:lnTo>
                    <a:pt x="20348" y="0"/>
                  </a:lnTo>
                  <a:lnTo>
                    <a:pt x="20679" y="953"/>
                  </a:lnTo>
                  <a:lnTo>
                    <a:pt x="20900" y="2540"/>
                  </a:lnTo>
                  <a:lnTo>
                    <a:pt x="21047" y="4551"/>
                  </a:lnTo>
                  <a:lnTo>
                    <a:pt x="21145" y="6844"/>
                  </a:lnTo>
                  <a:lnTo>
                    <a:pt x="21254" y="11932"/>
                  </a:lnTo>
                  <a:lnTo>
                    <a:pt x="21315" y="20151"/>
                  </a:lnTo>
                  <a:lnTo>
                    <a:pt x="20530" y="22959"/>
                  </a:lnTo>
                  <a:lnTo>
                    <a:pt x="19213" y="25784"/>
                  </a:lnTo>
                  <a:lnTo>
                    <a:pt x="17541" y="28619"/>
                  </a:lnTo>
                  <a:lnTo>
                    <a:pt x="15633" y="31462"/>
                  </a:lnTo>
                  <a:lnTo>
                    <a:pt x="13567" y="34310"/>
                  </a:lnTo>
                  <a:lnTo>
                    <a:pt x="11396" y="37161"/>
                  </a:lnTo>
                  <a:lnTo>
                    <a:pt x="9948" y="40014"/>
                  </a:lnTo>
                  <a:lnTo>
                    <a:pt x="8983" y="42868"/>
                  </a:lnTo>
                  <a:lnTo>
                    <a:pt x="7435" y="49743"/>
                  </a:lnTo>
                  <a:lnTo>
                    <a:pt x="6514" y="51260"/>
                  </a:lnTo>
                  <a:lnTo>
                    <a:pt x="5106" y="53223"/>
                  </a:lnTo>
                  <a:lnTo>
                    <a:pt x="0" y="59890"/>
                  </a:lnTo>
                  <a:lnTo>
                    <a:pt x="763" y="60882"/>
                  </a:lnTo>
                  <a:lnTo>
                    <a:pt x="6069" y="67378"/>
                  </a:lnTo>
                  <a:lnTo>
                    <a:pt x="7191" y="66826"/>
                  </a:lnTo>
                  <a:lnTo>
                    <a:pt x="8732" y="65506"/>
                  </a:lnTo>
                  <a:lnTo>
                    <a:pt x="10554" y="63673"/>
                  </a:lnTo>
                  <a:lnTo>
                    <a:pt x="13356" y="62452"/>
                  </a:lnTo>
                  <a:lnTo>
                    <a:pt x="16812" y="61637"/>
                  </a:lnTo>
                  <a:lnTo>
                    <a:pt x="20702" y="61094"/>
                  </a:lnTo>
                  <a:lnTo>
                    <a:pt x="24090" y="60732"/>
                  </a:lnTo>
                  <a:lnTo>
                    <a:pt x="27143" y="60490"/>
                  </a:lnTo>
                  <a:lnTo>
                    <a:pt x="29971" y="60330"/>
                  </a:lnTo>
                  <a:lnTo>
                    <a:pt x="37348" y="60151"/>
                  </a:lnTo>
                  <a:lnTo>
                    <a:pt x="72859" y="60016"/>
                  </a:lnTo>
                  <a:lnTo>
                    <a:pt x="78705" y="59061"/>
                  </a:lnTo>
                  <a:lnTo>
                    <a:pt x="84190" y="57472"/>
                  </a:lnTo>
                  <a:lnTo>
                    <a:pt x="89434" y="55459"/>
                  </a:lnTo>
                  <a:lnTo>
                    <a:pt x="94518" y="54118"/>
                  </a:lnTo>
                  <a:lnTo>
                    <a:pt x="99494" y="53224"/>
                  </a:lnTo>
                  <a:lnTo>
                    <a:pt x="104399" y="52628"/>
                  </a:lnTo>
                  <a:lnTo>
                    <a:pt x="109257" y="52230"/>
                  </a:lnTo>
                  <a:lnTo>
                    <a:pt x="114083" y="51965"/>
                  </a:lnTo>
                  <a:lnTo>
                    <a:pt x="126343" y="51592"/>
                  </a:lnTo>
                  <a:lnTo>
                    <a:pt x="135641" y="51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3"/>
            <p:cNvSpPr/>
            <p:nvPr/>
          </p:nvSpPr>
          <p:spPr>
            <a:xfrm>
              <a:off x="4814887" y="1988820"/>
              <a:ext cx="35720" cy="162878"/>
            </a:xfrm>
            <a:custGeom>
              <a:avLst/>
              <a:gdLst/>
              <a:ahLst/>
              <a:cxnLst/>
              <a:rect l="0" t="0" r="0" b="0"/>
              <a:pathLst>
                <a:path w="35720" h="162878">
                  <a:moveTo>
                    <a:pt x="0" y="0"/>
                  </a:moveTo>
                  <a:lnTo>
                    <a:pt x="6850" y="0"/>
                  </a:lnTo>
                  <a:lnTo>
                    <a:pt x="7057" y="4551"/>
                  </a:lnTo>
                  <a:lnTo>
                    <a:pt x="7127" y="8730"/>
                  </a:lnTo>
                  <a:lnTo>
                    <a:pt x="7143" y="36073"/>
                  </a:lnTo>
                  <a:lnTo>
                    <a:pt x="7937" y="40241"/>
                  </a:lnTo>
                  <a:lnTo>
                    <a:pt x="9260" y="44925"/>
                  </a:lnTo>
                  <a:lnTo>
                    <a:pt x="10937" y="49952"/>
                  </a:lnTo>
                  <a:lnTo>
                    <a:pt x="12847" y="55209"/>
                  </a:lnTo>
                  <a:lnTo>
                    <a:pt x="17087" y="66130"/>
                  </a:lnTo>
                  <a:lnTo>
                    <a:pt x="18535" y="71709"/>
                  </a:lnTo>
                  <a:lnTo>
                    <a:pt x="19501" y="77333"/>
                  </a:lnTo>
                  <a:lnTo>
                    <a:pt x="20145" y="82988"/>
                  </a:lnTo>
                  <a:lnTo>
                    <a:pt x="20573" y="88663"/>
                  </a:lnTo>
                  <a:lnTo>
                    <a:pt x="20859" y="94351"/>
                  </a:lnTo>
                  <a:lnTo>
                    <a:pt x="21177" y="105751"/>
                  </a:lnTo>
                  <a:lnTo>
                    <a:pt x="21382" y="128592"/>
                  </a:lnTo>
                  <a:lnTo>
                    <a:pt x="21398" y="134306"/>
                  </a:lnTo>
                  <a:lnTo>
                    <a:pt x="22203" y="139067"/>
                  </a:lnTo>
                  <a:lnTo>
                    <a:pt x="23533" y="143194"/>
                  </a:lnTo>
                  <a:lnTo>
                    <a:pt x="25214" y="146897"/>
                  </a:lnTo>
                  <a:lnTo>
                    <a:pt x="26335" y="150319"/>
                  </a:lnTo>
                  <a:lnTo>
                    <a:pt x="27082" y="153552"/>
                  </a:lnTo>
                  <a:lnTo>
                    <a:pt x="28280" y="161035"/>
                  </a:lnTo>
                  <a:lnTo>
                    <a:pt x="29172" y="161649"/>
                  </a:lnTo>
                  <a:lnTo>
                    <a:pt x="30561" y="162059"/>
                  </a:lnTo>
                  <a:lnTo>
                    <a:pt x="35719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74"/>
            <p:cNvSpPr/>
            <p:nvPr/>
          </p:nvSpPr>
          <p:spPr>
            <a:xfrm>
              <a:off x="5051050" y="1697355"/>
              <a:ext cx="178176" cy="342751"/>
            </a:xfrm>
            <a:custGeom>
              <a:avLst/>
              <a:gdLst/>
              <a:ahLst/>
              <a:cxnLst/>
              <a:rect l="0" t="0" r="0" b="0"/>
              <a:pathLst>
                <a:path w="178176" h="342751">
                  <a:moveTo>
                    <a:pt x="71018" y="0"/>
                  </a:moveTo>
                  <a:lnTo>
                    <a:pt x="61075" y="11931"/>
                  </a:lnTo>
                  <a:lnTo>
                    <a:pt x="59628" y="14622"/>
                  </a:lnTo>
                  <a:lnTo>
                    <a:pt x="55187" y="28323"/>
                  </a:lnTo>
                  <a:lnTo>
                    <a:pt x="53320" y="33169"/>
                  </a:lnTo>
                  <a:lnTo>
                    <a:pt x="50489" y="39258"/>
                  </a:lnTo>
                  <a:lnTo>
                    <a:pt x="47013" y="46174"/>
                  </a:lnTo>
                  <a:lnTo>
                    <a:pt x="43108" y="53643"/>
                  </a:lnTo>
                  <a:lnTo>
                    <a:pt x="39712" y="61479"/>
                  </a:lnTo>
                  <a:lnTo>
                    <a:pt x="36654" y="69561"/>
                  </a:lnTo>
                  <a:lnTo>
                    <a:pt x="33821" y="77806"/>
                  </a:lnTo>
                  <a:lnTo>
                    <a:pt x="31139" y="85208"/>
                  </a:lnTo>
                  <a:lnTo>
                    <a:pt x="26042" y="98513"/>
                  </a:lnTo>
                  <a:lnTo>
                    <a:pt x="23572" y="105680"/>
                  </a:lnTo>
                  <a:lnTo>
                    <a:pt x="21131" y="113316"/>
                  </a:lnTo>
                  <a:lnTo>
                    <a:pt x="16303" y="129420"/>
                  </a:lnTo>
                  <a:lnTo>
                    <a:pt x="4351" y="171559"/>
                  </a:lnTo>
                  <a:lnTo>
                    <a:pt x="2761" y="180095"/>
                  </a:lnTo>
                  <a:lnTo>
                    <a:pt x="1701" y="188643"/>
                  </a:lnTo>
                  <a:lnTo>
                    <a:pt x="994" y="197200"/>
                  </a:lnTo>
                  <a:lnTo>
                    <a:pt x="523" y="205761"/>
                  </a:lnTo>
                  <a:lnTo>
                    <a:pt x="209" y="214326"/>
                  </a:lnTo>
                  <a:lnTo>
                    <a:pt x="0" y="222894"/>
                  </a:lnTo>
                  <a:lnTo>
                    <a:pt x="654" y="230511"/>
                  </a:lnTo>
                  <a:lnTo>
                    <a:pt x="1884" y="237494"/>
                  </a:lnTo>
                  <a:lnTo>
                    <a:pt x="3498" y="244054"/>
                  </a:lnTo>
                  <a:lnTo>
                    <a:pt x="5367" y="250333"/>
                  </a:lnTo>
                  <a:lnTo>
                    <a:pt x="7407" y="256423"/>
                  </a:lnTo>
                  <a:lnTo>
                    <a:pt x="9561" y="262389"/>
                  </a:lnTo>
                  <a:lnTo>
                    <a:pt x="14071" y="274097"/>
                  </a:lnTo>
                  <a:lnTo>
                    <a:pt x="23433" y="297136"/>
                  </a:lnTo>
                  <a:lnTo>
                    <a:pt x="26595" y="301913"/>
                  </a:lnTo>
                  <a:lnTo>
                    <a:pt x="30291" y="306050"/>
                  </a:lnTo>
                  <a:lnTo>
                    <a:pt x="34341" y="309761"/>
                  </a:lnTo>
                  <a:lnTo>
                    <a:pt x="38630" y="313187"/>
                  </a:lnTo>
                  <a:lnTo>
                    <a:pt x="43076" y="316424"/>
                  </a:lnTo>
                  <a:lnTo>
                    <a:pt x="47628" y="319534"/>
                  </a:lnTo>
                  <a:lnTo>
                    <a:pt x="56918" y="325530"/>
                  </a:lnTo>
                  <a:lnTo>
                    <a:pt x="75818" y="337140"/>
                  </a:lnTo>
                  <a:lnTo>
                    <a:pt x="80568" y="339060"/>
                  </a:lnTo>
                  <a:lnTo>
                    <a:pt x="85322" y="340340"/>
                  </a:lnTo>
                  <a:lnTo>
                    <a:pt x="90080" y="341193"/>
                  </a:lnTo>
                  <a:lnTo>
                    <a:pt x="94838" y="341762"/>
                  </a:lnTo>
                  <a:lnTo>
                    <a:pt x="99599" y="342141"/>
                  </a:lnTo>
                  <a:lnTo>
                    <a:pt x="104359" y="342394"/>
                  </a:lnTo>
                  <a:lnTo>
                    <a:pt x="115999" y="342675"/>
                  </a:lnTo>
                  <a:lnTo>
                    <a:pt x="122437" y="342750"/>
                  </a:lnTo>
                  <a:lnTo>
                    <a:pt x="127523" y="341847"/>
                  </a:lnTo>
                  <a:lnTo>
                    <a:pt x="131706" y="340293"/>
                  </a:lnTo>
                  <a:lnTo>
                    <a:pt x="135290" y="338304"/>
                  </a:lnTo>
                  <a:lnTo>
                    <a:pt x="140059" y="336026"/>
                  </a:lnTo>
                  <a:lnTo>
                    <a:pt x="151710" y="330955"/>
                  </a:lnTo>
                  <a:lnTo>
                    <a:pt x="156563" y="329221"/>
                  </a:lnTo>
                  <a:lnTo>
                    <a:pt x="160592" y="328066"/>
                  </a:lnTo>
                  <a:lnTo>
                    <a:pt x="164072" y="327295"/>
                  </a:lnTo>
                  <a:lnTo>
                    <a:pt x="167185" y="325829"/>
                  </a:lnTo>
                  <a:lnTo>
                    <a:pt x="170055" y="323899"/>
                  </a:lnTo>
                  <a:lnTo>
                    <a:pt x="178175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75"/>
            <p:cNvSpPr/>
            <p:nvPr/>
          </p:nvSpPr>
          <p:spPr>
            <a:xfrm>
              <a:off x="5250656" y="1834515"/>
              <a:ext cx="150020" cy="205741"/>
            </a:xfrm>
            <a:custGeom>
              <a:avLst/>
              <a:gdLst/>
              <a:ahLst/>
              <a:cxnLst/>
              <a:rect l="0" t="0" r="0" b="0"/>
              <a:pathLst>
                <a:path w="150020" h="205741">
                  <a:moveTo>
                    <a:pt x="0" y="0"/>
                  </a:moveTo>
                  <a:lnTo>
                    <a:pt x="0" y="4551"/>
                  </a:lnTo>
                  <a:lnTo>
                    <a:pt x="794" y="6844"/>
                  </a:lnTo>
                  <a:lnTo>
                    <a:pt x="3793" y="11931"/>
                  </a:lnTo>
                  <a:lnTo>
                    <a:pt x="4909" y="14622"/>
                  </a:lnTo>
                  <a:lnTo>
                    <a:pt x="6151" y="20151"/>
                  </a:lnTo>
                  <a:lnTo>
                    <a:pt x="7275" y="23911"/>
                  </a:lnTo>
                  <a:lnTo>
                    <a:pt x="8819" y="28323"/>
                  </a:lnTo>
                  <a:lnTo>
                    <a:pt x="10642" y="33170"/>
                  </a:lnTo>
                  <a:lnTo>
                    <a:pt x="15032" y="42115"/>
                  </a:lnTo>
                  <a:lnTo>
                    <a:pt x="28377" y="67295"/>
                  </a:lnTo>
                  <a:lnTo>
                    <a:pt x="33999" y="77248"/>
                  </a:lnTo>
                  <a:lnTo>
                    <a:pt x="38541" y="84836"/>
                  </a:lnTo>
                  <a:lnTo>
                    <a:pt x="42363" y="90847"/>
                  </a:lnTo>
                  <a:lnTo>
                    <a:pt x="46498" y="96760"/>
                  </a:lnTo>
                  <a:lnTo>
                    <a:pt x="50843" y="102607"/>
                  </a:lnTo>
                  <a:lnTo>
                    <a:pt x="59903" y="114183"/>
                  </a:lnTo>
                  <a:lnTo>
                    <a:pt x="69221" y="125678"/>
                  </a:lnTo>
                  <a:lnTo>
                    <a:pt x="73929" y="130457"/>
                  </a:lnTo>
                  <a:lnTo>
                    <a:pt x="78655" y="134597"/>
                  </a:lnTo>
                  <a:lnTo>
                    <a:pt x="83393" y="138308"/>
                  </a:lnTo>
                  <a:lnTo>
                    <a:pt x="88139" y="142688"/>
                  </a:lnTo>
                  <a:lnTo>
                    <a:pt x="92891" y="147513"/>
                  </a:lnTo>
                  <a:lnTo>
                    <a:pt x="101610" y="157001"/>
                  </a:lnTo>
                  <a:lnTo>
                    <a:pt x="108131" y="164393"/>
                  </a:lnTo>
                  <a:lnTo>
                    <a:pt x="116265" y="173910"/>
                  </a:lnTo>
                  <a:lnTo>
                    <a:pt x="119578" y="176900"/>
                  </a:lnTo>
                  <a:lnTo>
                    <a:pt x="123375" y="179845"/>
                  </a:lnTo>
                  <a:lnTo>
                    <a:pt x="127494" y="182762"/>
                  </a:lnTo>
                  <a:lnTo>
                    <a:pt x="131034" y="185659"/>
                  </a:lnTo>
                  <a:lnTo>
                    <a:pt x="134187" y="188542"/>
                  </a:lnTo>
                  <a:lnTo>
                    <a:pt x="141159" y="195463"/>
                  </a:lnTo>
                  <a:lnTo>
                    <a:pt x="142525" y="196031"/>
                  </a:lnTo>
                  <a:lnTo>
                    <a:pt x="146158" y="196662"/>
                  </a:lnTo>
                  <a:lnTo>
                    <a:pt x="147445" y="197783"/>
                  </a:lnTo>
                  <a:lnTo>
                    <a:pt x="148303" y="199483"/>
                  </a:lnTo>
                  <a:lnTo>
                    <a:pt x="150019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76"/>
            <p:cNvSpPr/>
            <p:nvPr/>
          </p:nvSpPr>
          <p:spPr>
            <a:xfrm>
              <a:off x="5257800" y="1851660"/>
              <a:ext cx="171451" cy="180023"/>
            </a:xfrm>
            <a:custGeom>
              <a:avLst/>
              <a:gdLst/>
              <a:ahLst/>
              <a:cxnLst/>
              <a:rect l="0" t="0" r="0" b="0"/>
              <a:pathLst>
                <a:path w="171451" h="180023">
                  <a:moveTo>
                    <a:pt x="171450" y="0"/>
                  </a:moveTo>
                  <a:lnTo>
                    <a:pt x="167658" y="9101"/>
                  </a:lnTo>
                  <a:lnTo>
                    <a:pt x="164953" y="12735"/>
                  </a:lnTo>
                  <a:lnTo>
                    <a:pt x="161562" y="16110"/>
                  </a:lnTo>
                  <a:lnTo>
                    <a:pt x="147089" y="27951"/>
                  </a:lnTo>
                  <a:lnTo>
                    <a:pt x="120865" y="49018"/>
                  </a:lnTo>
                  <a:lnTo>
                    <a:pt x="114708" y="55539"/>
                  </a:lnTo>
                  <a:lnTo>
                    <a:pt x="109016" y="62743"/>
                  </a:lnTo>
                  <a:lnTo>
                    <a:pt x="103633" y="70404"/>
                  </a:lnTo>
                  <a:lnTo>
                    <a:pt x="97663" y="77416"/>
                  </a:lnTo>
                  <a:lnTo>
                    <a:pt x="91302" y="83995"/>
                  </a:lnTo>
                  <a:lnTo>
                    <a:pt x="84681" y="90287"/>
                  </a:lnTo>
                  <a:lnTo>
                    <a:pt x="77885" y="96386"/>
                  </a:lnTo>
                  <a:lnTo>
                    <a:pt x="63984" y="108243"/>
                  </a:lnTo>
                  <a:lnTo>
                    <a:pt x="56944" y="115024"/>
                  </a:lnTo>
                  <a:lnTo>
                    <a:pt x="49869" y="122403"/>
                  </a:lnTo>
                  <a:lnTo>
                    <a:pt x="32767" y="141360"/>
                  </a:lnTo>
                  <a:lnTo>
                    <a:pt x="28988" y="145675"/>
                  </a:lnTo>
                  <a:lnTo>
                    <a:pt x="24882" y="149504"/>
                  </a:lnTo>
                  <a:lnTo>
                    <a:pt x="20556" y="153009"/>
                  </a:lnTo>
                  <a:lnTo>
                    <a:pt x="16086" y="156299"/>
                  </a:lnTo>
                  <a:lnTo>
                    <a:pt x="12311" y="159444"/>
                  </a:lnTo>
                  <a:lnTo>
                    <a:pt x="9001" y="162493"/>
                  </a:lnTo>
                  <a:lnTo>
                    <a:pt x="1778" y="169680"/>
                  </a:lnTo>
                  <a:lnTo>
                    <a:pt x="1185" y="171223"/>
                  </a:lnTo>
                  <a:lnTo>
                    <a:pt x="790" y="173203"/>
                  </a:lnTo>
                  <a:lnTo>
                    <a:pt x="0" y="18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77"/>
            <p:cNvSpPr/>
            <p:nvPr/>
          </p:nvSpPr>
          <p:spPr>
            <a:xfrm>
              <a:off x="5536406" y="1937394"/>
              <a:ext cx="192882" cy="17137"/>
            </a:xfrm>
            <a:custGeom>
              <a:avLst/>
              <a:gdLst/>
              <a:ahLst/>
              <a:cxnLst/>
              <a:rect l="0" t="0" r="0" b="0"/>
              <a:pathLst>
                <a:path w="192882" h="17137">
                  <a:moveTo>
                    <a:pt x="0" y="17136"/>
                  </a:moveTo>
                  <a:lnTo>
                    <a:pt x="7585" y="12585"/>
                  </a:lnTo>
                  <a:lnTo>
                    <a:pt x="10613" y="11244"/>
                  </a:lnTo>
                  <a:lnTo>
                    <a:pt x="13426" y="10351"/>
                  </a:lnTo>
                  <a:lnTo>
                    <a:pt x="16094" y="9755"/>
                  </a:lnTo>
                  <a:lnTo>
                    <a:pt x="19461" y="9357"/>
                  </a:lnTo>
                  <a:lnTo>
                    <a:pt x="23293" y="9093"/>
                  </a:lnTo>
                  <a:lnTo>
                    <a:pt x="27434" y="8916"/>
                  </a:lnTo>
                  <a:lnTo>
                    <a:pt x="44642" y="8668"/>
                  </a:lnTo>
                  <a:lnTo>
                    <a:pt x="51192" y="7681"/>
                  </a:lnTo>
                  <a:lnTo>
                    <a:pt x="57940" y="6070"/>
                  </a:lnTo>
                  <a:lnTo>
                    <a:pt x="64821" y="4043"/>
                  </a:lnTo>
                  <a:lnTo>
                    <a:pt x="71789" y="2693"/>
                  </a:lnTo>
                  <a:lnTo>
                    <a:pt x="78815" y="1792"/>
                  </a:lnTo>
                  <a:lnTo>
                    <a:pt x="85882" y="1191"/>
                  </a:lnTo>
                  <a:lnTo>
                    <a:pt x="92179" y="791"/>
                  </a:lnTo>
                  <a:lnTo>
                    <a:pt x="103410" y="346"/>
                  </a:lnTo>
                  <a:lnTo>
                    <a:pt x="135588" y="22"/>
                  </a:lnTo>
                  <a:lnTo>
                    <a:pt x="148300" y="0"/>
                  </a:lnTo>
                  <a:lnTo>
                    <a:pt x="152049" y="949"/>
                  </a:lnTo>
                  <a:lnTo>
                    <a:pt x="155341" y="2535"/>
                  </a:lnTo>
                  <a:lnTo>
                    <a:pt x="158329" y="4544"/>
                  </a:lnTo>
                  <a:lnTo>
                    <a:pt x="161909" y="5884"/>
                  </a:lnTo>
                  <a:lnTo>
                    <a:pt x="165883" y="6777"/>
                  </a:lnTo>
                  <a:lnTo>
                    <a:pt x="170120" y="7372"/>
                  </a:lnTo>
                  <a:lnTo>
                    <a:pt x="173738" y="7769"/>
                  </a:lnTo>
                  <a:lnTo>
                    <a:pt x="176944" y="8034"/>
                  </a:lnTo>
                  <a:lnTo>
                    <a:pt x="184001" y="8459"/>
                  </a:lnTo>
                  <a:lnTo>
                    <a:pt x="187082" y="8517"/>
                  </a:lnTo>
                  <a:lnTo>
                    <a:pt x="192881" y="8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78"/>
            <p:cNvSpPr/>
            <p:nvPr/>
          </p:nvSpPr>
          <p:spPr>
            <a:xfrm>
              <a:off x="5629275" y="1868805"/>
              <a:ext cx="28576" cy="171451"/>
            </a:xfrm>
            <a:custGeom>
              <a:avLst/>
              <a:gdLst/>
              <a:ahLst/>
              <a:cxnLst/>
              <a:rect l="0" t="0" r="0" b="0"/>
              <a:pathLst>
                <a:path w="28576" h="171451">
                  <a:moveTo>
                    <a:pt x="0" y="0"/>
                  </a:moveTo>
                  <a:lnTo>
                    <a:pt x="0" y="49187"/>
                  </a:lnTo>
                  <a:lnTo>
                    <a:pt x="794" y="53747"/>
                  </a:lnTo>
                  <a:lnTo>
                    <a:pt x="2116" y="57738"/>
                  </a:lnTo>
                  <a:lnTo>
                    <a:pt x="3792" y="61352"/>
                  </a:lnTo>
                  <a:lnTo>
                    <a:pt x="4909" y="65666"/>
                  </a:lnTo>
                  <a:lnTo>
                    <a:pt x="5654" y="70447"/>
                  </a:lnTo>
                  <a:lnTo>
                    <a:pt x="6151" y="75540"/>
                  </a:lnTo>
                  <a:lnTo>
                    <a:pt x="7275" y="81792"/>
                  </a:lnTo>
                  <a:lnTo>
                    <a:pt x="8819" y="88818"/>
                  </a:lnTo>
                  <a:lnTo>
                    <a:pt x="10641" y="96359"/>
                  </a:lnTo>
                  <a:lnTo>
                    <a:pt x="11857" y="102339"/>
                  </a:lnTo>
                  <a:lnTo>
                    <a:pt x="12667" y="107279"/>
                  </a:lnTo>
                  <a:lnTo>
                    <a:pt x="13207" y="111524"/>
                  </a:lnTo>
                  <a:lnTo>
                    <a:pt x="13568" y="116259"/>
                  </a:lnTo>
                  <a:lnTo>
                    <a:pt x="13807" y="121321"/>
                  </a:lnTo>
                  <a:lnTo>
                    <a:pt x="14074" y="131073"/>
                  </a:lnTo>
                  <a:lnTo>
                    <a:pt x="14245" y="145094"/>
                  </a:lnTo>
                  <a:lnTo>
                    <a:pt x="14259" y="148164"/>
                  </a:lnTo>
                  <a:lnTo>
                    <a:pt x="15062" y="151164"/>
                  </a:lnTo>
                  <a:lnTo>
                    <a:pt x="16392" y="154116"/>
                  </a:lnTo>
                  <a:lnTo>
                    <a:pt x="18072" y="157036"/>
                  </a:lnTo>
                  <a:lnTo>
                    <a:pt x="19191" y="159936"/>
                  </a:lnTo>
                  <a:lnTo>
                    <a:pt x="19938" y="162821"/>
                  </a:lnTo>
                  <a:lnTo>
                    <a:pt x="20435" y="165697"/>
                  </a:lnTo>
                  <a:lnTo>
                    <a:pt x="21561" y="167615"/>
                  </a:lnTo>
                  <a:lnTo>
                    <a:pt x="23105" y="168893"/>
                  </a:lnTo>
                  <a:lnTo>
                    <a:pt x="28575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79"/>
            <p:cNvSpPr/>
            <p:nvPr/>
          </p:nvSpPr>
          <p:spPr>
            <a:xfrm>
              <a:off x="5779294" y="1861433"/>
              <a:ext cx="157163" cy="161563"/>
            </a:xfrm>
            <a:custGeom>
              <a:avLst/>
              <a:gdLst/>
              <a:ahLst/>
              <a:cxnLst/>
              <a:rect l="0" t="0" r="0" b="0"/>
              <a:pathLst>
                <a:path w="157163" h="161563">
                  <a:moveTo>
                    <a:pt x="0" y="15944"/>
                  </a:moveTo>
                  <a:lnTo>
                    <a:pt x="6150" y="8563"/>
                  </a:lnTo>
                  <a:lnTo>
                    <a:pt x="8819" y="7901"/>
                  </a:lnTo>
                  <a:lnTo>
                    <a:pt x="12650" y="7607"/>
                  </a:lnTo>
                  <a:lnTo>
                    <a:pt x="17000" y="7476"/>
                  </a:lnTo>
                  <a:lnTo>
                    <a:pt x="20064" y="6489"/>
                  </a:lnTo>
                  <a:lnTo>
                    <a:pt x="23694" y="4878"/>
                  </a:lnTo>
                  <a:lnTo>
                    <a:pt x="27703" y="2852"/>
                  </a:lnTo>
                  <a:lnTo>
                    <a:pt x="31168" y="1501"/>
                  </a:lnTo>
                  <a:lnTo>
                    <a:pt x="34272" y="600"/>
                  </a:lnTo>
                  <a:lnTo>
                    <a:pt x="37135" y="0"/>
                  </a:lnTo>
                  <a:lnTo>
                    <a:pt x="42220" y="1505"/>
                  </a:lnTo>
                  <a:lnTo>
                    <a:pt x="48784" y="4413"/>
                  </a:lnTo>
                  <a:lnTo>
                    <a:pt x="56335" y="8257"/>
                  </a:lnTo>
                  <a:lnTo>
                    <a:pt x="62163" y="10819"/>
                  </a:lnTo>
                  <a:lnTo>
                    <a:pt x="66842" y="12528"/>
                  </a:lnTo>
                  <a:lnTo>
                    <a:pt x="70755" y="13666"/>
                  </a:lnTo>
                  <a:lnTo>
                    <a:pt x="73363" y="15378"/>
                  </a:lnTo>
                  <a:lnTo>
                    <a:pt x="75102" y="17472"/>
                  </a:lnTo>
                  <a:lnTo>
                    <a:pt x="76262" y="19820"/>
                  </a:lnTo>
                  <a:lnTo>
                    <a:pt x="77035" y="23291"/>
                  </a:lnTo>
                  <a:lnTo>
                    <a:pt x="77550" y="27509"/>
                  </a:lnTo>
                  <a:lnTo>
                    <a:pt x="77894" y="32227"/>
                  </a:lnTo>
                  <a:lnTo>
                    <a:pt x="78123" y="36324"/>
                  </a:lnTo>
                  <a:lnTo>
                    <a:pt x="78377" y="43417"/>
                  </a:lnTo>
                  <a:lnTo>
                    <a:pt x="78520" y="52765"/>
                  </a:lnTo>
                  <a:lnTo>
                    <a:pt x="78563" y="66118"/>
                  </a:lnTo>
                  <a:lnTo>
                    <a:pt x="77775" y="70349"/>
                  </a:lnTo>
                  <a:lnTo>
                    <a:pt x="76457" y="74121"/>
                  </a:lnTo>
                  <a:lnTo>
                    <a:pt x="74783" y="77589"/>
                  </a:lnTo>
                  <a:lnTo>
                    <a:pt x="70807" y="86522"/>
                  </a:lnTo>
                  <a:lnTo>
                    <a:pt x="68636" y="91571"/>
                  </a:lnTo>
                  <a:lnTo>
                    <a:pt x="66395" y="95889"/>
                  </a:lnTo>
                  <a:lnTo>
                    <a:pt x="64107" y="99721"/>
                  </a:lnTo>
                  <a:lnTo>
                    <a:pt x="61788" y="103228"/>
                  </a:lnTo>
                  <a:lnTo>
                    <a:pt x="59448" y="106518"/>
                  </a:lnTo>
                  <a:lnTo>
                    <a:pt x="57094" y="109665"/>
                  </a:lnTo>
                  <a:lnTo>
                    <a:pt x="54732" y="112714"/>
                  </a:lnTo>
                  <a:lnTo>
                    <a:pt x="53156" y="115700"/>
                  </a:lnTo>
                  <a:lnTo>
                    <a:pt x="52106" y="118643"/>
                  </a:lnTo>
                  <a:lnTo>
                    <a:pt x="51406" y="121558"/>
                  </a:lnTo>
                  <a:lnTo>
                    <a:pt x="50939" y="124453"/>
                  </a:lnTo>
                  <a:lnTo>
                    <a:pt x="50628" y="127336"/>
                  </a:lnTo>
                  <a:lnTo>
                    <a:pt x="50421" y="130210"/>
                  </a:lnTo>
                  <a:lnTo>
                    <a:pt x="50283" y="133079"/>
                  </a:lnTo>
                  <a:lnTo>
                    <a:pt x="50042" y="142835"/>
                  </a:lnTo>
                  <a:lnTo>
                    <a:pt x="50016" y="148580"/>
                  </a:lnTo>
                  <a:lnTo>
                    <a:pt x="50807" y="150088"/>
                  </a:lnTo>
                  <a:lnTo>
                    <a:pt x="52127" y="151093"/>
                  </a:lnTo>
                  <a:lnTo>
                    <a:pt x="53801" y="151764"/>
                  </a:lnTo>
                  <a:lnTo>
                    <a:pt x="54918" y="153163"/>
                  </a:lnTo>
                  <a:lnTo>
                    <a:pt x="55661" y="155048"/>
                  </a:lnTo>
                  <a:lnTo>
                    <a:pt x="56157" y="157258"/>
                  </a:lnTo>
                  <a:lnTo>
                    <a:pt x="57282" y="158731"/>
                  </a:lnTo>
                  <a:lnTo>
                    <a:pt x="58826" y="159713"/>
                  </a:lnTo>
                  <a:lnTo>
                    <a:pt x="62657" y="160804"/>
                  </a:lnTo>
                  <a:lnTo>
                    <a:pt x="67006" y="161289"/>
                  </a:lnTo>
                  <a:lnTo>
                    <a:pt x="71584" y="161504"/>
                  </a:lnTo>
                  <a:lnTo>
                    <a:pt x="73916" y="161562"/>
                  </a:lnTo>
                  <a:lnTo>
                    <a:pt x="76265" y="160648"/>
                  </a:lnTo>
                  <a:lnTo>
                    <a:pt x="80991" y="157092"/>
                  </a:lnTo>
                  <a:lnTo>
                    <a:pt x="84157" y="155763"/>
                  </a:lnTo>
                  <a:lnTo>
                    <a:pt x="87854" y="154877"/>
                  </a:lnTo>
                  <a:lnTo>
                    <a:pt x="91907" y="154286"/>
                  </a:lnTo>
                  <a:lnTo>
                    <a:pt x="96196" y="152939"/>
                  </a:lnTo>
                  <a:lnTo>
                    <a:pt x="100643" y="151089"/>
                  </a:lnTo>
                  <a:lnTo>
                    <a:pt x="105196" y="148903"/>
                  </a:lnTo>
                  <a:lnTo>
                    <a:pt x="109817" y="146494"/>
                  </a:lnTo>
                  <a:lnTo>
                    <a:pt x="119186" y="141276"/>
                  </a:lnTo>
                  <a:lnTo>
                    <a:pt x="133387" y="132984"/>
                  </a:lnTo>
                  <a:lnTo>
                    <a:pt x="137342" y="130166"/>
                  </a:lnTo>
                  <a:lnTo>
                    <a:pt x="140774" y="127334"/>
                  </a:lnTo>
                  <a:lnTo>
                    <a:pt x="143856" y="124494"/>
                  </a:lnTo>
                  <a:lnTo>
                    <a:pt x="146703" y="121649"/>
                  </a:lnTo>
                  <a:lnTo>
                    <a:pt x="149396" y="118799"/>
                  </a:lnTo>
                  <a:lnTo>
                    <a:pt x="157162" y="1102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0"/>
            <p:cNvSpPr/>
            <p:nvPr/>
          </p:nvSpPr>
          <p:spPr>
            <a:xfrm>
              <a:off x="5922169" y="1748790"/>
              <a:ext cx="149887" cy="368618"/>
            </a:xfrm>
            <a:custGeom>
              <a:avLst/>
              <a:gdLst/>
              <a:ahLst/>
              <a:cxnLst/>
              <a:rect l="0" t="0" r="0" b="0"/>
              <a:pathLst>
                <a:path w="149887" h="368618">
                  <a:moveTo>
                    <a:pt x="0" y="0"/>
                  </a:moveTo>
                  <a:lnTo>
                    <a:pt x="3792" y="0"/>
                  </a:lnTo>
                  <a:lnTo>
                    <a:pt x="4909" y="952"/>
                  </a:lnTo>
                  <a:lnTo>
                    <a:pt x="5654" y="2540"/>
                  </a:lnTo>
                  <a:lnTo>
                    <a:pt x="6849" y="7380"/>
                  </a:lnTo>
                  <a:lnTo>
                    <a:pt x="11246" y="10583"/>
                  </a:lnTo>
                  <a:lnTo>
                    <a:pt x="14641" y="12770"/>
                  </a:lnTo>
                  <a:lnTo>
                    <a:pt x="17698" y="15181"/>
                  </a:lnTo>
                  <a:lnTo>
                    <a:pt x="20530" y="17740"/>
                  </a:lnTo>
                  <a:lnTo>
                    <a:pt x="23211" y="20399"/>
                  </a:lnTo>
                  <a:lnTo>
                    <a:pt x="26586" y="23124"/>
                  </a:lnTo>
                  <a:lnTo>
                    <a:pt x="30424" y="25894"/>
                  </a:lnTo>
                  <a:lnTo>
                    <a:pt x="34570" y="28692"/>
                  </a:lnTo>
                  <a:lnTo>
                    <a:pt x="43410" y="34342"/>
                  </a:lnTo>
                  <a:lnTo>
                    <a:pt x="47990" y="37182"/>
                  </a:lnTo>
                  <a:lnTo>
                    <a:pt x="53424" y="40028"/>
                  </a:lnTo>
                  <a:lnTo>
                    <a:pt x="59429" y="42878"/>
                  </a:lnTo>
                  <a:lnTo>
                    <a:pt x="65813" y="45730"/>
                  </a:lnTo>
                  <a:lnTo>
                    <a:pt x="70862" y="49537"/>
                  </a:lnTo>
                  <a:lnTo>
                    <a:pt x="75023" y="53979"/>
                  </a:lnTo>
                  <a:lnTo>
                    <a:pt x="78590" y="58846"/>
                  </a:lnTo>
                  <a:lnTo>
                    <a:pt x="82556" y="63996"/>
                  </a:lnTo>
                  <a:lnTo>
                    <a:pt x="91195" y="74797"/>
                  </a:lnTo>
                  <a:lnTo>
                    <a:pt x="95721" y="79392"/>
                  </a:lnTo>
                  <a:lnTo>
                    <a:pt x="100327" y="83408"/>
                  </a:lnTo>
                  <a:lnTo>
                    <a:pt x="104984" y="87038"/>
                  </a:lnTo>
                  <a:lnTo>
                    <a:pt x="108883" y="92315"/>
                  </a:lnTo>
                  <a:lnTo>
                    <a:pt x="112277" y="98691"/>
                  </a:lnTo>
                  <a:lnTo>
                    <a:pt x="115332" y="105799"/>
                  </a:lnTo>
                  <a:lnTo>
                    <a:pt x="118956" y="112442"/>
                  </a:lnTo>
                  <a:lnTo>
                    <a:pt x="122961" y="118777"/>
                  </a:lnTo>
                  <a:lnTo>
                    <a:pt x="127217" y="124904"/>
                  </a:lnTo>
                  <a:lnTo>
                    <a:pt x="130849" y="131847"/>
                  </a:lnTo>
                  <a:lnTo>
                    <a:pt x="134064" y="139333"/>
                  </a:lnTo>
                  <a:lnTo>
                    <a:pt x="139752" y="154318"/>
                  </a:lnTo>
                  <a:lnTo>
                    <a:pt x="144926" y="167328"/>
                  </a:lnTo>
                  <a:lnTo>
                    <a:pt x="146624" y="174417"/>
                  </a:lnTo>
                  <a:lnTo>
                    <a:pt x="147755" y="182000"/>
                  </a:lnTo>
                  <a:lnTo>
                    <a:pt x="148509" y="189913"/>
                  </a:lnTo>
                  <a:lnTo>
                    <a:pt x="149012" y="198046"/>
                  </a:lnTo>
                  <a:lnTo>
                    <a:pt x="149348" y="206326"/>
                  </a:lnTo>
                  <a:lnTo>
                    <a:pt x="149721" y="222193"/>
                  </a:lnTo>
                  <a:lnTo>
                    <a:pt x="149886" y="235595"/>
                  </a:lnTo>
                  <a:lnTo>
                    <a:pt x="149136" y="242788"/>
                  </a:lnTo>
                  <a:lnTo>
                    <a:pt x="147843" y="250441"/>
                  </a:lnTo>
                  <a:lnTo>
                    <a:pt x="146186" y="258401"/>
                  </a:lnTo>
                  <a:lnTo>
                    <a:pt x="144289" y="265612"/>
                  </a:lnTo>
                  <a:lnTo>
                    <a:pt x="142230" y="272325"/>
                  </a:lnTo>
                  <a:lnTo>
                    <a:pt x="140063" y="278705"/>
                  </a:lnTo>
                  <a:lnTo>
                    <a:pt x="137825" y="284863"/>
                  </a:lnTo>
                  <a:lnTo>
                    <a:pt x="133222" y="296786"/>
                  </a:lnTo>
                  <a:lnTo>
                    <a:pt x="130089" y="302632"/>
                  </a:lnTo>
                  <a:lnTo>
                    <a:pt x="126414" y="308435"/>
                  </a:lnTo>
                  <a:lnTo>
                    <a:pt x="122376" y="314208"/>
                  </a:lnTo>
                  <a:lnTo>
                    <a:pt x="118890" y="319009"/>
                  </a:lnTo>
                  <a:lnTo>
                    <a:pt x="112900" y="326884"/>
                  </a:lnTo>
                  <a:lnTo>
                    <a:pt x="110191" y="331270"/>
                  </a:lnTo>
                  <a:lnTo>
                    <a:pt x="107592" y="336099"/>
                  </a:lnTo>
                  <a:lnTo>
                    <a:pt x="105065" y="341224"/>
                  </a:lnTo>
                  <a:lnTo>
                    <a:pt x="101793" y="344640"/>
                  </a:lnTo>
                  <a:lnTo>
                    <a:pt x="98025" y="346917"/>
                  </a:lnTo>
                  <a:lnTo>
                    <a:pt x="93925" y="348436"/>
                  </a:lnTo>
                  <a:lnTo>
                    <a:pt x="90397" y="350400"/>
                  </a:lnTo>
                  <a:lnTo>
                    <a:pt x="87252" y="352663"/>
                  </a:lnTo>
                  <a:lnTo>
                    <a:pt x="84362" y="355123"/>
                  </a:lnTo>
                  <a:lnTo>
                    <a:pt x="82435" y="357716"/>
                  </a:lnTo>
                  <a:lnTo>
                    <a:pt x="81150" y="360397"/>
                  </a:lnTo>
                  <a:lnTo>
                    <a:pt x="79088" y="366994"/>
                  </a:lnTo>
                  <a:lnTo>
                    <a:pt x="78125" y="367535"/>
                  </a:lnTo>
                  <a:lnTo>
                    <a:pt x="73771" y="368297"/>
                  </a:lnTo>
                  <a:lnTo>
                    <a:pt x="71437" y="3686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1"/>
            <p:cNvSpPr/>
            <p:nvPr/>
          </p:nvSpPr>
          <p:spPr>
            <a:xfrm>
              <a:off x="6215062" y="1885950"/>
              <a:ext cx="121445" cy="8573"/>
            </a:xfrm>
            <a:custGeom>
              <a:avLst/>
              <a:gdLst/>
              <a:ahLst/>
              <a:cxnLst/>
              <a:rect l="0" t="0" r="0" b="0"/>
              <a:pathLst>
                <a:path w="121445" h="8573">
                  <a:moveTo>
                    <a:pt x="0" y="8572"/>
                  </a:moveTo>
                  <a:lnTo>
                    <a:pt x="0" y="1191"/>
                  </a:lnTo>
                  <a:lnTo>
                    <a:pt x="794" y="794"/>
                  </a:lnTo>
                  <a:lnTo>
                    <a:pt x="2117" y="529"/>
                  </a:lnTo>
                  <a:lnTo>
                    <a:pt x="3793" y="353"/>
                  </a:lnTo>
                  <a:lnTo>
                    <a:pt x="5704" y="235"/>
                  </a:lnTo>
                  <a:lnTo>
                    <a:pt x="9943" y="104"/>
                  </a:lnTo>
                  <a:lnTo>
                    <a:pt x="108584" y="0"/>
                  </a:lnTo>
                  <a:lnTo>
                    <a:pt x="111283" y="952"/>
                  </a:lnTo>
                  <a:lnTo>
                    <a:pt x="113876" y="2540"/>
                  </a:lnTo>
                  <a:lnTo>
                    <a:pt x="121444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82"/>
            <p:cNvSpPr/>
            <p:nvPr/>
          </p:nvSpPr>
          <p:spPr>
            <a:xfrm>
              <a:off x="6222206" y="1963102"/>
              <a:ext cx="121445" cy="8573"/>
            </a:xfrm>
            <a:custGeom>
              <a:avLst/>
              <a:gdLst/>
              <a:ahLst/>
              <a:cxnLst/>
              <a:rect l="0" t="0" r="0" b="0"/>
              <a:pathLst>
                <a:path w="121445" h="8573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2117" y="8043"/>
                  </a:lnTo>
                  <a:lnTo>
                    <a:pt x="6151" y="8468"/>
                  </a:lnTo>
                  <a:lnTo>
                    <a:pt x="8819" y="8526"/>
                  </a:lnTo>
                  <a:lnTo>
                    <a:pt x="51570" y="8572"/>
                  </a:lnTo>
                  <a:lnTo>
                    <a:pt x="58192" y="7619"/>
                  </a:lnTo>
                  <a:lnTo>
                    <a:pt x="64989" y="6032"/>
                  </a:lnTo>
                  <a:lnTo>
                    <a:pt x="71901" y="4022"/>
                  </a:lnTo>
                  <a:lnTo>
                    <a:pt x="78096" y="2681"/>
                  </a:lnTo>
                  <a:lnTo>
                    <a:pt x="83814" y="1787"/>
                  </a:lnTo>
                  <a:lnTo>
                    <a:pt x="89214" y="1192"/>
                  </a:lnTo>
                  <a:lnTo>
                    <a:pt x="94401" y="794"/>
                  </a:lnTo>
                  <a:lnTo>
                    <a:pt x="104398" y="353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83"/>
            <p:cNvSpPr/>
            <p:nvPr/>
          </p:nvSpPr>
          <p:spPr>
            <a:xfrm>
              <a:off x="6565106" y="1714608"/>
              <a:ext cx="221359" cy="334220"/>
            </a:xfrm>
            <a:custGeom>
              <a:avLst/>
              <a:gdLst/>
              <a:ahLst/>
              <a:cxnLst/>
              <a:rect l="0" t="0" r="0" b="0"/>
              <a:pathLst>
                <a:path w="221359" h="334220">
                  <a:moveTo>
                    <a:pt x="0" y="137052"/>
                  </a:moveTo>
                  <a:lnTo>
                    <a:pt x="6151" y="137052"/>
                  </a:lnTo>
                  <a:lnTo>
                    <a:pt x="6482" y="136099"/>
                  </a:lnTo>
                  <a:lnTo>
                    <a:pt x="6850" y="132501"/>
                  </a:lnTo>
                  <a:lnTo>
                    <a:pt x="7742" y="130208"/>
                  </a:lnTo>
                  <a:lnTo>
                    <a:pt x="13269" y="121451"/>
                  </a:lnTo>
                  <a:lnTo>
                    <a:pt x="17779" y="115813"/>
                  </a:lnTo>
                  <a:lnTo>
                    <a:pt x="18996" y="113368"/>
                  </a:lnTo>
                  <a:lnTo>
                    <a:pt x="20349" y="108110"/>
                  </a:lnTo>
                  <a:lnTo>
                    <a:pt x="21111" y="99796"/>
                  </a:lnTo>
                  <a:lnTo>
                    <a:pt x="22012" y="96974"/>
                  </a:lnTo>
                  <a:lnTo>
                    <a:pt x="26277" y="88453"/>
                  </a:lnTo>
                  <a:lnTo>
                    <a:pt x="27554" y="82750"/>
                  </a:lnTo>
                  <a:lnTo>
                    <a:pt x="28272" y="74184"/>
                  </a:lnTo>
                  <a:lnTo>
                    <a:pt x="28486" y="65613"/>
                  </a:lnTo>
                  <a:lnTo>
                    <a:pt x="28549" y="57041"/>
                  </a:lnTo>
                  <a:lnTo>
                    <a:pt x="27764" y="54184"/>
                  </a:lnTo>
                  <a:lnTo>
                    <a:pt x="23660" y="45612"/>
                  </a:lnTo>
                  <a:lnTo>
                    <a:pt x="22422" y="39897"/>
                  </a:lnTo>
                  <a:lnTo>
                    <a:pt x="21725" y="31324"/>
                  </a:lnTo>
                  <a:lnTo>
                    <a:pt x="20833" y="28467"/>
                  </a:lnTo>
                  <a:lnTo>
                    <a:pt x="17726" y="22752"/>
                  </a:lnTo>
                  <a:lnTo>
                    <a:pt x="11515" y="14179"/>
                  </a:lnTo>
                  <a:lnTo>
                    <a:pt x="7528" y="8966"/>
                  </a:lnTo>
                  <a:lnTo>
                    <a:pt x="7257" y="4062"/>
                  </a:lnTo>
                  <a:lnTo>
                    <a:pt x="8013" y="2672"/>
                  </a:lnTo>
                  <a:lnTo>
                    <a:pt x="9311" y="1745"/>
                  </a:lnTo>
                  <a:lnTo>
                    <a:pt x="13305" y="258"/>
                  </a:lnTo>
                  <a:lnTo>
                    <a:pt x="17789" y="0"/>
                  </a:lnTo>
                  <a:lnTo>
                    <a:pt x="19797" y="916"/>
                  </a:lnTo>
                  <a:lnTo>
                    <a:pt x="26415" y="5805"/>
                  </a:lnTo>
                  <a:lnTo>
                    <a:pt x="31054" y="7282"/>
                  </a:lnTo>
                  <a:lnTo>
                    <a:pt x="35763" y="7939"/>
                  </a:lnTo>
                  <a:lnTo>
                    <a:pt x="41294" y="8231"/>
                  </a:lnTo>
                  <a:lnTo>
                    <a:pt x="49044" y="8360"/>
                  </a:lnTo>
                  <a:lnTo>
                    <a:pt x="54127" y="9348"/>
                  </a:lnTo>
                  <a:lnTo>
                    <a:pt x="59898" y="10958"/>
                  </a:lnTo>
                  <a:lnTo>
                    <a:pt x="66125" y="12984"/>
                  </a:lnTo>
                  <a:lnTo>
                    <a:pt x="71071" y="14335"/>
                  </a:lnTo>
                  <a:lnTo>
                    <a:pt x="75162" y="15236"/>
                  </a:lnTo>
                  <a:lnTo>
                    <a:pt x="78683" y="15836"/>
                  </a:lnTo>
                  <a:lnTo>
                    <a:pt x="83412" y="16236"/>
                  </a:lnTo>
                  <a:lnTo>
                    <a:pt x="88945" y="16503"/>
                  </a:lnTo>
                  <a:lnTo>
                    <a:pt x="105993" y="16878"/>
                  </a:lnTo>
                  <a:lnTo>
                    <a:pt x="202011" y="17037"/>
                  </a:lnTo>
                  <a:lnTo>
                    <a:pt x="204524" y="17989"/>
                  </a:lnTo>
                  <a:lnTo>
                    <a:pt x="211060" y="22928"/>
                  </a:lnTo>
                  <a:lnTo>
                    <a:pt x="214142" y="25767"/>
                  </a:lnTo>
                  <a:lnTo>
                    <a:pt x="220336" y="32885"/>
                  </a:lnTo>
                  <a:lnTo>
                    <a:pt x="221124" y="42899"/>
                  </a:lnTo>
                  <a:lnTo>
                    <a:pt x="221309" y="50121"/>
                  </a:lnTo>
                  <a:lnTo>
                    <a:pt x="221358" y="53380"/>
                  </a:lnTo>
                  <a:lnTo>
                    <a:pt x="220597" y="60316"/>
                  </a:lnTo>
                  <a:lnTo>
                    <a:pt x="217635" y="80722"/>
                  </a:lnTo>
                  <a:lnTo>
                    <a:pt x="215733" y="89973"/>
                  </a:lnTo>
                  <a:lnTo>
                    <a:pt x="213672" y="98046"/>
                  </a:lnTo>
                  <a:lnTo>
                    <a:pt x="211504" y="105333"/>
                  </a:lnTo>
                  <a:lnTo>
                    <a:pt x="210059" y="112096"/>
                  </a:lnTo>
                  <a:lnTo>
                    <a:pt x="209096" y="118510"/>
                  </a:lnTo>
                  <a:lnTo>
                    <a:pt x="208453" y="124690"/>
                  </a:lnTo>
                  <a:lnTo>
                    <a:pt x="207231" y="131668"/>
                  </a:lnTo>
                  <a:lnTo>
                    <a:pt x="205623" y="139178"/>
                  </a:lnTo>
                  <a:lnTo>
                    <a:pt x="203757" y="147042"/>
                  </a:lnTo>
                  <a:lnTo>
                    <a:pt x="201719" y="154189"/>
                  </a:lnTo>
                  <a:lnTo>
                    <a:pt x="199567" y="160859"/>
                  </a:lnTo>
                  <a:lnTo>
                    <a:pt x="197338" y="167211"/>
                  </a:lnTo>
                  <a:lnTo>
                    <a:pt x="195058" y="174303"/>
                  </a:lnTo>
                  <a:lnTo>
                    <a:pt x="190409" y="189803"/>
                  </a:lnTo>
                  <a:lnTo>
                    <a:pt x="188853" y="197936"/>
                  </a:lnTo>
                  <a:lnTo>
                    <a:pt x="187814" y="206217"/>
                  </a:lnTo>
                  <a:lnTo>
                    <a:pt x="187122" y="214594"/>
                  </a:lnTo>
                  <a:lnTo>
                    <a:pt x="185867" y="222084"/>
                  </a:lnTo>
                  <a:lnTo>
                    <a:pt x="184236" y="228982"/>
                  </a:lnTo>
                  <a:lnTo>
                    <a:pt x="175915" y="258292"/>
                  </a:lnTo>
                  <a:lnTo>
                    <a:pt x="173633" y="265504"/>
                  </a:lnTo>
                  <a:lnTo>
                    <a:pt x="171319" y="272217"/>
                  </a:lnTo>
                  <a:lnTo>
                    <a:pt x="168980" y="278596"/>
                  </a:lnTo>
                  <a:lnTo>
                    <a:pt x="167423" y="284755"/>
                  </a:lnTo>
                  <a:lnTo>
                    <a:pt x="166384" y="290765"/>
                  </a:lnTo>
                  <a:lnTo>
                    <a:pt x="165691" y="296678"/>
                  </a:lnTo>
                  <a:lnTo>
                    <a:pt x="162805" y="305787"/>
                  </a:lnTo>
                  <a:lnTo>
                    <a:pt x="159670" y="313010"/>
                  </a:lnTo>
                  <a:lnTo>
                    <a:pt x="157112" y="322432"/>
                  </a:lnTo>
                  <a:lnTo>
                    <a:pt x="151110" y="332479"/>
                  </a:lnTo>
                  <a:lnTo>
                    <a:pt x="150019" y="3342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84"/>
            <p:cNvSpPr/>
            <p:nvPr/>
          </p:nvSpPr>
          <p:spPr>
            <a:xfrm>
              <a:off x="3536156" y="2211739"/>
              <a:ext cx="378620" cy="59974"/>
            </a:xfrm>
            <a:custGeom>
              <a:avLst/>
              <a:gdLst/>
              <a:ahLst/>
              <a:cxnLst/>
              <a:rect l="0" t="0" r="0" b="0"/>
              <a:pathLst>
                <a:path w="378620" h="59974">
                  <a:moveTo>
                    <a:pt x="0" y="59973"/>
                  </a:moveTo>
                  <a:lnTo>
                    <a:pt x="0" y="51404"/>
                  </a:lnTo>
                  <a:lnTo>
                    <a:pt x="3792" y="55952"/>
                  </a:lnTo>
                  <a:lnTo>
                    <a:pt x="5703" y="57293"/>
                  </a:lnTo>
                  <a:lnTo>
                    <a:pt x="9943" y="58782"/>
                  </a:lnTo>
                  <a:lnTo>
                    <a:pt x="19926" y="59738"/>
                  </a:lnTo>
                  <a:lnTo>
                    <a:pt x="36362" y="59926"/>
                  </a:lnTo>
                  <a:lnTo>
                    <a:pt x="46323" y="59000"/>
                  </a:lnTo>
                  <a:lnTo>
                    <a:pt x="52314" y="57419"/>
                  </a:lnTo>
                  <a:lnTo>
                    <a:pt x="82829" y="48039"/>
                  </a:lnTo>
                  <a:lnTo>
                    <a:pt x="91732" y="46302"/>
                  </a:lnTo>
                  <a:lnTo>
                    <a:pt x="100842" y="45144"/>
                  </a:lnTo>
                  <a:lnTo>
                    <a:pt x="110090" y="44372"/>
                  </a:lnTo>
                  <a:lnTo>
                    <a:pt x="119431" y="42905"/>
                  </a:lnTo>
                  <a:lnTo>
                    <a:pt x="128833" y="40974"/>
                  </a:lnTo>
                  <a:lnTo>
                    <a:pt x="240634" y="14221"/>
                  </a:lnTo>
                  <a:lnTo>
                    <a:pt x="250910" y="12327"/>
                  </a:lnTo>
                  <a:lnTo>
                    <a:pt x="260142" y="11064"/>
                  </a:lnTo>
                  <a:lnTo>
                    <a:pt x="268678" y="10222"/>
                  </a:lnTo>
                  <a:lnTo>
                    <a:pt x="277544" y="8708"/>
                  </a:lnTo>
                  <a:lnTo>
                    <a:pt x="286630" y="6747"/>
                  </a:lnTo>
                  <a:lnTo>
                    <a:pt x="295861" y="4486"/>
                  </a:lnTo>
                  <a:lnTo>
                    <a:pt x="304397" y="2980"/>
                  </a:lnTo>
                  <a:lnTo>
                    <a:pt x="312469" y="1975"/>
                  </a:lnTo>
                  <a:lnTo>
                    <a:pt x="320231" y="1305"/>
                  </a:lnTo>
                  <a:lnTo>
                    <a:pt x="326994" y="859"/>
                  </a:lnTo>
                  <a:lnTo>
                    <a:pt x="338741" y="363"/>
                  </a:lnTo>
                  <a:lnTo>
                    <a:pt x="358424" y="44"/>
                  </a:lnTo>
                  <a:lnTo>
                    <a:pt x="365145" y="0"/>
                  </a:lnTo>
                  <a:lnTo>
                    <a:pt x="368049" y="942"/>
                  </a:lnTo>
                  <a:lnTo>
                    <a:pt x="370779" y="2521"/>
                  </a:lnTo>
                  <a:lnTo>
                    <a:pt x="378619" y="85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85"/>
            <p:cNvSpPr/>
            <p:nvPr/>
          </p:nvSpPr>
          <p:spPr>
            <a:xfrm>
              <a:off x="3737395" y="2323156"/>
              <a:ext cx="241674" cy="179970"/>
            </a:xfrm>
            <a:custGeom>
              <a:avLst/>
              <a:gdLst/>
              <a:ahLst/>
              <a:cxnLst/>
              <a:rect l="0" t="0" r="0" b="0"/>
              <a:pathLst>
                <a:path w="241674" h="179970">
                  <a:moveTo>
                    <a:pt x="27361" y="8564"/>
                  </a:moveTo>
                  <a:lnTo>
                    <a:pt x="27361" y="4013"/>
                  </a:lnTo>
                  <a:lnTo>
                    <a:pt x="28155" y="2672"/>
                  </a:lnTo>
                  <a:lnTo>
                    <a:pt x="29478" y="1778"/>
                  </a:lnTo>
                  <a:lnTo>
                    <a:pt x="33511" y="344"/>
                  </a:lnTo>
                  <a:lnTo>
                    <a:pt x="38297" y="148"/>
                  </a:lnTo>
                  <a:lnTo>
                    <a:pt x="61913" y="0"/>
                  </a:lnTo>
                  <a:lnTo>
                    <a:pt x="66271" y="950"/>
                  </a:lnTo>
                  <a:lnTo>
                    <a:pt x="70764" y="2535"/>
                  </a:lnTo>
                  <a:lnTo>
                    <a:pt x="75345" y="4545"/>
                  </a:lnTo>
                  <a:lnTo>
                    <a:pt x="79988" y="6837"/>
                  </a:lnTo>
                  <a:lnTo>
                    <a:pt x="84671" y="9317"/>
                  </a:lnTo>
                  <a:lnTo>
                    <a:pt x="89380" y="11924"/>
                  </a:lnTo>
                  <a:lnTo>
                    <a:pt x="96729" y="17360"/>
                  </a:lnTo>
                  <a:lnTo>
                    <a:pt x="102641" y="22950"/>
                  </a:lnTo>
                  <a:lnTo>
                    <a:pt x="105329" y="25775"/>
                  </a:lnTo>
                  <a:lnTo>
                    <a:pt x="107915" y="28610"/>
                  </a:lnTo>
                  <a:lnTo>
                    <a:pt x="112904" y="34301"/>
                  </a:lnTo>
                  <a:lnTo>
                    <a:pt x="115346" y="37152"/>
                  </a:lnTo>
                  <a:lnTo>
                    <a:pt x="117767" y="40957"/>
                  </a:lnTo>
                  <a:lnTo>
                    <a:pt x="120176" y="45400"/>
                  </a:lnTo>
                  <a:lnTo>
                    <a:pt x="122575" y="50266"/>
                  </a:lnTo>
                  <a:lnTo>
                    <a:pt x="124174" y="55415"/>
                  </a:lnTo>
                  <a:lnTo>
                    <a:pt x="125240" y="60753"/>
                  </a:lnTo>
                  <a:lnTo>
                    <a:pt x="125952" y="66217"/>
                  </a:lnTo>
                  <a:lnTo>
                    <a:pt x="126425" y="70811"/>
                  </a:lnTo>
                  <a:lnTo>
                    <a:pt x="126742" y="74827"/>
                  </a:lnTo>
                  <a:lnTo>
                    <a:pt x="126952" y="78457"/>
                  </a:lnTo>
                  <a:lnTo>
                    <a:pt x="127092" y="82782"/>
                  </a:lnTo>
                  <a:lnTo>
                    <a:pt x="127248" y="92667"/>
                  </a:lnTo>
                  <a:lnTo>
                    <a:pt x="126496" y="97970"/>
                  </a:lnTo>
                  <a:lnTo>
                    <a:pt x="125201" y="103410"/>
                  </a:lnTo>
                  <a:lnTo>
                    <a:pt x="123544" y="108942"/>
                  </a:lnTo>
                  <a:lnTo>
                    <a:pt x="121645" y="113583"/>
                  </a:lnTo>
                  <a:lnTo>
                    <a:pt x="119586" y="117629"/>
                  </a:lnTo>
                  <a:lnTo>
                    <a:pt x="117419" y="121279"/>
                  </a:lnTo>
                  <a:lnTo>
                    <a:pt x="115181" y="125617"/>
                  </a:lnTo>
                  <a:lnTo>
                    <a:pt x="112895" y="130414"/>
                  </a:lnTo>
                  <a:lnTo>
                    <a:pt x="110577" y="135517"/>
                  </a:lnTo>
                  <a:lnTo>
                    <a:pt x="108238" y="139872"/>
                  </a:lnTo>
                  <a:lnTo>
                    <a:pt x="105886" y="143728"/>
                  </a:lnTo>
                  <a:lnTo>
                    <a:pt x="103523" y="147250"/>
                  </a:lnTo>
                  <a:lnTo>
                    <a:pt x="100361" y="150551"/>
                  </a:lnTo>
                  <a:lnTo>
                    <a:pt x="96665" y="153705"/>
                  </a:lnTo>
                  <a:lnTo>
                    <a:pt x="92613" y="156760"/>
                  </a:lnTo>
                  <a:lnTo>
                    <a:pt x="89119" y="159748"/>
                  </a:lnTo>
                  <a:lnTo>
                    <a:pt x="85995" y="162693"/>
                  </a:lnTo>
                  <a:lnTo>
                    <a:pt x="83119" y="165609"/>
                  </a:lnTo>
                  <a:lnTo>
                    <a:pt x="80408" y="168506"/>
                  </a:lnTo>
                  <a:lnTo>
                    <a:pt x="75279" y="174264"/>
                  </a:lnTo>
                  <a:lnTo>
                    <a:pt x="72006" y="176180"/>
                  </a:lnTo>
                  <a:lnTo>
                    <a:pt x="68237" y="177458"/>
                  </a:lnTo>
                  <a:lnTo>
                    <a:pt x="64137" y="178310"/>
                  </a:lnTo>
                  <a:lnTo>
                    <a:pt x="59815" y="178878"/>
                  </a:lnTo>
                  <a:lnTo>
                    <a:pt x="55347" y="179256"/>
                  </a:lnTo>
                  <a:lnTo>
                    <a:pt x="50781" y="179509"/>
                  </a:lnTo>
                  <a:lnTo>
                    <a:pt x="41473" y="179789"/>
                  </a:lnTo>
                  <a:lnTo>
                    <a:pt x="26356" y="179969"/>
                  </a:lnTo>
                  <a:lnTo>
                    <a:pt x="22723" y="179031"/>
                  </a:lnTo>
                  <a:lnTo>
                    <a:pt x="18712" y="177454"/>
                  </a:lnTo>
                  <a:lnTo>
                    <a:pt x="14451" y="175450"/>
                  </a:lnTo>
                  <a:lnTo>
                    <a:pt x="11611" y="173161"/>
                  </a:lnTo>
                  <a:lnTo>
                    <a:pt x="9717" y="170683"/>
                  </a:lnTo>
                  <a:lnTo>
                    <a:pt x="6819" y="165389"/>
                  </a:lnTo>
                  <a:lnTo>
                    <a:pt x="2885" y="159861"/>
                  </a:lnTo>
                  <a:lnTo>
                    <a:pt x="1519" y="157054"/>
                  </a:lnTo>
                  <a:lnTo>
                    <a:pt x="608" y="154229"/>
                  </a:lnTo>
                  <a:lnTo>
                    <a:pt x="0" y="151394"/>
                  </a:lnTo>
                  <a:lnTo>
                    <a:pt x="389" y="148552"/>
                  </a:lnTo>
                  <a:lnTo>
                    <a:pt x="1442" y="145704"/>
                  </a:lnTo>
                  <a:lnTo>
                    <a:pt x="2938" y="142853"/>
                  </a:lnTo>
                  <a:lnTo>
                    <a:pt x="6316" y="138095"/>
                  </a:lnTo>
                  <a:lnTo>
                    <a:pt x="10950" y="132065"/>
                  </a:lnTo>
                  <a:lnTo>
                    <a:pt x="16421" y="125188"/>
                  </a:lnTo>
                  <a:lnTo>
                    <a:pt x="21654" y="120603"/>
                  </a:lnTo>
                  <a:lnTo>
                    <a:pt x="26732" y="117547"/>
                  </a:lnTo>
                  <a:lnTo>
                    <a:pt x="31704" y="115509"/>
                  </a:lnTo>
                  <a:lnTo>
                    <a:pt x="37400" y="114151"/>
                  </a:lnTo>
                  <a:lnTo>
                    <a:pt x="43578" y="113245"/>
                  </a:lnTo>
                  <a:lnTo>
                    <a:pt x="50079" y="112641"/>
                  </a:lnTo>
                  <a:lnTo>
                    <a:pt x="56793" y="112239"/>
                  </a:lnTo>
                  <a:lnTo>
                    <a:pt x="70605" y="111791"/>
                  </a:lnTo>
                  <a:lnTo>
                    <a:pt x="106969" y="111465"/>
                  </a:lnTo>
                  <a:lnTo>
                    <a:pt x="113770" y="112407"/>
                  </a:lnTo>
                  <a:lnTo>
                    <a:pt x="120686" y="113988"/>
                  </a:lnTo>
                  <a:lnTo>
                    <a:pt x="127677" y="115994"/>
                  </a:lnTo>
                  <a:lnTo>
                    <a:pt x="133926" y="118284"/>
                  </a:lnTo>
                  <a:lnTo>
                    <a:pt x="139679" y="120763"/>
                  </a:lnTo>
                  <a:lnTo>
                    <a:pt x="145102" y="123368"/>
                  </a:lnTo>
                  <a:lnTo>
                    <a:pt x="150305" y="126057"/>
                  </a:lnTo>
                  <a:lnTo>
                    <a:pt x="160320" y="131586"/>
                  </a:lnTo>
                  <a:lnTo>
                    <a:pt x="166006" y="134393"/>
                  </a:lnTo>
                  <a:lnTo>
                    <a:pt x="172179" y="137218"/>
                  </a:lnTo>
                  <a:lnTo>
                    <a:pt x="178675" y="140053"/>
                  </a:lnTo>
                  <a:lnTo>
                    <a:pt x="184593" y="142895"/>
                  </a:lnTo>
                  <a:lnTo>
                    <a:pt x="190126" y="145743"/>
                  </a:lnTo>
                  <a:lnTo>
                    <a:pt x="195402" y="148594"/>
                  </a:lnTo>
                  <a:lnTo>
                    <a:pt x="200507" y="150495"/>
                  </a:lnTo>
                  <a:lnTo>
                    <a:pt x="205498" y="151762"/>
                  </a:lnTo>
                  <a:lnTo>
                    <a:pt x="210413" y="152607"/>
                  </a:lnTo>
                  <a:lnTo>
                    <a:pt x="215277" y="154123"/>
                  </a:lnTo>
                  <a:lnTo>
                    <a:pt x="220107" y="156085"/>
                  </a:lnTo>
                  <a:lnTo>
                    <a:pt x="224914" y="158346"/>
                  </a:lnTo>
                  <a:lnTo>
                    <a:pt x="232373" y="160859"/>
                  </a:lnTo>
                  <a:lnTo>
                    <a:pt x="241673" y="16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86"/>
            <p:cNvSpPr/>
            <p:nvPr/>
          </p:nvSpPr>
          <p:spPr>
            <a:xfrm>
              <a:off x="6536531" y="2134552"/>
              <a:ext cx="278607" cy="17146"/>
            </a:xfrm>
            <a:custGeom>
              <a:avLst/>
              <a:gdLst/>
              <a:ahLst/>
              <a:cxnLst/>
              <a:rect l="0" t="0" r="0" b="0"/>
              <a:pathLst>
                <a:path w="278607" h="17146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3793" y="8220"/>
                  </a:lnTo>
                  <a:lnTo>
                    <a:pt x="12185" y="8503"/>
                  </a:lnTo>
                  <a:lnTo>
                    <a:pt x="205124" y="8573"/>
                  </a:lnTo>
                  <a:lnTo>
                    <a:pt x="219299" y="9525"/>
                  </a:lnTo>
                  <a:lnTo>
                    <a:pt x="230337" y="11113"/>
                  </a:lnTo>
                  <a:lnTo>
                    <a:pt x="239283" y="13123"/>
                  </a:lnTo>
                  <a:lnTo>
                    <a:pt x="246835" y="14464"/>
                  </a:lnTo>
                  <a:lnTo>
                    <a:pt x="253457" y="15358"/>
                  </a:lnTo>
                  <a:lnTo>
                    <a:pt x="264253" y="16351"/>
                  </a:lnTo>
                  <a:lnTo>
                    <a:pt x="278606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87"/>
            <p:cNvSpPr/>
            <p:nvPr/>
          </p:nvSpPr>
          <p:spPr>
            <a:xfrm>
              <a:off x="6615506" y="2254567"/>
              <a:ext cx="213920" cy="180024"/>
            </a:xfrm>
            <a:custGeom>
              <a:avLst/>
              <a:gdLst/>
              <a:ahLst/>
              <a:cxnLst/>
              <a:rect l="0" t="0" r="0" b="0"/>
              <a:pathLst>
                <a:path w="213920" h="180024">
                  <a:moveTo>
                    <a:pt x="28181" y="0"/>
                  </a:moveTo>
                  <a:lnTo>
                    <a:pt x="76228" y="0"/>
                  </a:lnTo>
                  <a:lnTo>
                    <a:pt x="80056" y="953"/>
                  </a:lnTo>
                  <a:lnTo>
                    <a:pt x="86427" y="4551"/>
                  </a:lnTo>
                  <a:lnTo>
                    <a:pt x="90030" y="5892"/>
                  </a:lnTo>
                  <a:lnTo>
                    <a:pt x="94020" y="6785"/>
                  </a:lnTo>
                  <a:lnTo>
                    <a:pt x="98267" y="7381"/>
                  </a:lnTo>
                  <a:lnTo>
                    <a:pt x="101893" y="8731"/>
                  </a:lnTo>
                  <a:lnTo>
                    <a:pt x="108038" y="12770"/>
                  </a:lnTo>
                  <a:lnTo>
                    <a:pt x="111581" y="14229"/>
                  </a:lnTo>
                  <a:lnTo>
                    <a:pt x="115532" y="15201"/>
                  </a:lnTo>
                  <a:lnTo>
                    <a:pt x="119752" y="15849"/>
                  </a:lnTo>
                  <a:lnTo>
                    <a:pt x="123360" y="17234"/>
                  </a:lnTo>
                  <a:lnTo>
                    <a:pt x="129486" y="21312"/>
                  </a:lnTo>
                  <a:lnTo>
                    <a:pt x="131436" y="23733"/>
                  </a:lnTo>
                  <a:lnTo>
                    <a:pt x="132737" y="26299"/>
                  </a:lnTo>
                  <a:lnTo>
                    <a:pt x="133604" y="28963"/>
                  </a:lnTo>
                  <a:lnTo>
                    <a:pt x="136684" y="34463"/>
                  </a:lnTo>
                  <a:lnTo>
                    <a:pt x="138616" y="37263"/>
                  </a:lnTo>
                  <a:lnTo>
                    <a:pt x="139904" y="40082"/>
                  </a:lnTo>
                  <a:lnTo>
                    <a:pt x="140764" y="42914"/>
                  </a:lnTo>
                  <a:lnTo>
                    <a:pt x="141336" y="45754"/>
                  </a:lnTo>
                  <a:lnTo>
                    <a:pt x="141717" y="48600"/>
                  </a:lnTo>
                  <a:lnTo>
                    <a:pt x="141973" y="51450"/>
                  </a:lnTo>
                  <a:lnTo>
                    <a:pt x="142141" y="54303"/>
                  </a:lnTo>
                  <a:lnTo>
                    <a:pt x="142255" y="58109"/>
                  </a:lnTo>
                  <a:lnTo>
                    <a:pt x="142380" y="67419"/>
                  </a:lnTo>
                  <a:lnTo>
                    <a:pt x="141621" y="71616"/>
                  </a:lnTo>
                  <a:lnTo>
                    <a:pt x="140320" y="75367"/>
                  </a:lnTo>
                  <a:lnTo>
                    <a:pt x="138659" y="78819"/>
                  </a:lnTo>
                  <a:lnTo>
                    <a:pt x="134698" y="87736"/>
                  </a:lnTo>
                  <a:lnTo>
                    <a:pt x="132530" y="92781"/>
                  </a:lnTo>
                  <a:lnTo>
                    <a:pt x="130290" y="97096"/>
                  </a:lnTo>
                  <a:lnTo>
                    <a:pt x="128004" y="100926"/>
                  </a:lnTo>
                  <a:lnTo>
                    <a:pt x="125686" y="104432"/>
                  </a:lnTo>
                  <a:lnTo>
                    <a:pt x="122553" y="107721"/>
                  </a:lnTo>
                  <a:lnTo>
                    <a:pt x="118877" y="110867"/>
                  </a:lnTo>
                  <a:lnTo>
                    <a:pt x="114839" y="113916"/>
                  </a:lnTo>
                  <a:lnTo>
                    <a:pt x="110560" y="117854"/>
                  </a:lnTo>
                  <a:lnTo>
                    <a:pt x="106119" y="122385"/>
                  </a:lnTo>
                  <a:lnTo>
                    <a:pt x="101571" y="127310"/>
                  </a:lnTo>
                  <a:lnTo>
                    <a:pt x="96952" y="131546"/>
                  </a:lnTo>
                  <a:lnTo>
                    <a:pt x="92284" y="135322"/>
                  </a:lnTo>
                  <a:lnTo>
                    <a:pt x="87586" y="138792"/>
                  </a:lnTo>
                  <a:lnTo>
                    <a:pt x="83659" y="141106"/>
                  </a:lnTo>
                  <a:lnTo>
                    <a:pt x="77180" y="143676"/>
                  </a:lnTo>
                  <a:lnTo>
                    <a:pt x="71654" y="147359"/>
                  </a:lnTo>
                  <a:lnTo>
                    <a:pt x="65759" y="152170"/>
                  </a:lnTo>
                  <a:lnTo>
                    <a:pt x="61964" y="154787"/>
                  </a:lnTo>
                  <a:lnTo>
                    <a:pt x="57847" y="157484"/>
                  </a:lnTo>
                  <a:lnTo>
                    <a:pt x="54309" y="159282"/>
                  </a:lnTo>
                  <a:lnTo>
                    <a:pt x="48260" y="161279"/>
                  </a:lnTo>
                  <a:lnTo>
                    <a:pt x="44742" y="161812"/>
                  </a:lnTo>
                  <a:lnTo>
                    <a:pt x="40809" y="162168"/>
                  </a:lnTo>
                  <a:lnTo>
                    <a:pt x="33000" y="162562"/>
                  </a:lnTo>
                  <a:lnTo>
                    <a:pt x="24141" y="162784"/>
                  </a:lnTo>
                  <a:lnTo>
                    <a:pt x="18977" y="162836"/>
                  </a:lnTo>
                  <a:lnTo>
                    <a:pt x="17283" y="161897"/>
                  </a:lnTo>
                  <a:lnTo>
                    <a:pt x="16153" y="160319"/>
                  </a:lnTo>
                  <a:lnTo>
                    <a:pt x="15400" y="158315"/>
                  </a:lnTo>
                  <a:lnTo>
                    <a:pt x="14104" y="156978"/>
                  </a:lnTo>
                  <a:lnTo>
                    <a:pt x="12446" y="156087"/>
                  </a:lnTo>
                  <a:lnTo>
                    <a:pt x="10548" y="155493"/>
                  </a:lnTo>
                  <a:lnTo>
                    <a:pt x="6321" y="152293"/>
                  </a:lnTo>
                  <a:lnTo>
                    <a:pt x="4083" y="150106"/>
                  </a:lnTo>
                  <a:lnTo>
                    <a:pt x="2591" y="147696"/>
                  </a:lnTo>
                  <a:lnTo>
                    <a:pt x="932" y="142478"/>
                  </a:lnTo>
                  <a:lnTo>
                    <a:pt x="196" y="136984"/>
                  </a:lnTo>
                  <a:lnTo>
                    <a:pt x="0" y="134185"/>
                  </a:lnTo>
                  <a:lnTo>
                    <a:pt x="662" y="132319"/>
                  </a:lnTo>
                  <a:lnTo>
                    <a:pt x="1898" y="131075"/>
                  </a:lnTo>
                  <a:lnTo>
                    <a:pt x="3515" y="130246"/>
                  </a:lnTo>
                  <a:lnTo>
                    <a:pt x="7429" y="126785"/>
                  </a:lnTo>
                  <a:lnTo>
                    <a:pt x="11814" y="122071"/>
                  </a:lnTo>
                  <a:lnTo>
                    <a:pt x="16410" y="116802"/>
                  </a:lnTo>
                  <a:lnTo>
                    <a:pt x="18746" y="115015"/>
                  </a:lnTo>
                  <a:lnTo>
                    <a:pt x="23459" y="113030"/>
                  </a:lnTo>
                  <a:lnTo>
                    <a:pt x="26621" y="112501"/>
                  </a:lnTo>
                  <a:lnTo>
                    <a:pt x="30315" y="112149"/>
                  </a:lnTo>
                  <a:lnTo>
                    <a:pt x="34367" y="111913"/>
                  </a:lnTo>
                  <a:lnTo>
                    <a:pt x="43101" y="111652"/>
                  </a:lnTo>
                  <a:lnTo>
                    <a:pt x="61644" y="111484"/>
                  </a:lnTo>
                  <a:lnTo>
                    <a:pt x="67158" y="112423"/>
                  </a:lnTo>
                  <a:lnTo>
                    <a:pt x="73215" y="114001"/>
                  </a:lnTo>
                  <a:lnTo>
                    <a:pt x="79635" y="116006"/>
                  </a:lnTo>
                  <a:lnTo>
                    <a:pt x="85503" y="118295"/>
                  </a:lnTo>
                  <a:lnTo>
                    <a:pt x="91002" y="120773"/>
                  </a:lnTo>
                  <a:lnTo>
                    <a:pt x="96255" y="123378"/>
                  </a:lnTo>
                  <a:lnTo>
                    <a:pt x="101346" y="125115"/>
                  </a:lnTo>
                  <a:lnTo>
                    <a:pt x="106326" y="126272"/>
                  </a:lnTo>
                  <a:lnTo>
                    <a:pt x="111235" y="127044"/>
                  </a:lnTo>
                  <a:lnTo>
                    <a:pt x="116093" y="128511"/>
                  </a:lnTo>
                  <a:lnTo>
                    <a:pt x="120921" y="130442"/>
                  </a:lnTo>
                  <a:lnTo>
                    <a:pt x="125726" y="132681"/>
                  </a:lnTo>
                  <a:lnTo>
                    <a:pt x="130517" y="135127"/>
                  </a:lnTo>
                  <a:lnTo>
                    <a:pt x="140075" y="140384"/>
                  </a:lnTo>
                  <a:lnTo>
                    <a:pt x="159145" y="151520"/>
                  </a:lnTo>
                  <a:lnTo>
                    <a:pt x="168673" y="157195"/>
                  </a:lnTo>
                  <a:lnTo>
                    <a:pt x="172642" y="159089"/>
                  </a:lnTo>
                  <a:lnTo>
                    <a:pt x="179170" y="161194"/>
                  </a:lnTo>
                  <a:lnTo>
                    <a:pt x="182815" y="162708"/>
                  </a:lnTo>
                  <a:lnTo>
                    <a:pt x="186833" y="164670"/>
                  </a:lnTo>
                  <a:lnTo>
                    <a:pt x="191100" y="166930"/>
                  </a:lnTo>
                  <a:lnTo>
                    <a:pt x="194738" y="168436"/>
                  </a:lnTo>
                  <a:lnTo>
                    <a:pt x="200895" y="170111"/>
                  </a:lnTo>
                  <a:lnTo>
                    <a:pt x="205033" y="171053"/>
                  </a:lnTo>
                  <a:lnTo>
                    <a:pt x="208118" y="173814"/>
                  </a:lnTo>
                  <a:lnTo>
                    <a:pt x="213919" y="1800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88"/>
            <p:cNvSpPr/>
            <p:nvPr/>
          </p:nvSpPr>
          <p:spPr>
            <a:xfrm>
              <a:off x="4343400" y="2760345"/>
              <a:ext cx="50007" cy="282893"/>
            </a:xfrm>
            <a:custGeom>
              <a:avLst/>
              <a:gdLst/>
              <a:ahLst/>
              <a:cxnLst/>
              <a:rect l="0" t="0" r="0" b="0"/>
              <a:pathLst>
                <a:path w="50007" h="282893">
                  <a:moveTo>
                    <a:pt x="0" y="0"/>
                  </a:moveTo>
                  <a:lnTo>
                    <a:pt x="3792" y="0"/>
                  </a:lnTo>
                  <a:lnTo>
                    <a:pt x="4909" y="952"/>
                  </a:lnTo>
                  <a:lnTo>
                    <a:pt x="5654" y="2540"/>
                  </a:lnTo>
                  <a:lnTo>
                    <a:pt x="6151" y="4551"/>
                  </a:lnTo>
                  <a:lnTo>
                    <a:pt x="7275" y="6844"/>
                  </a:lnTo>
                  <a:lnTo>
                    <a:pt x="8819" y="9325"/>
                  </a:lnTo>
                  <a:lnTo>
                    <a:pt x="10641" y="11932"/>
                  </a:lnTo>
                  <a:lnTo>
                    <a:pt x="11857" y="14622"/>
                  </a:lnTo>
                  <a:lnTo>
                    <a:pt x="13207" y="20151"/>
                  </a:lnTo>
                  <a:lnTo>
                    <a:pt x="13807" y="28323"/>
                  </a:lnTo>
                  <a:lnTo>
                    <a:pt x="13967" y="33170"/>
                  </a:lnTo>
                  <a:lnTo>
                    <a:pt x="14867" y="37353"/>
                  </a:lnTo>
                  <a:lnTo>
                    <a:pt x="16262" y="41095"/>
                  </a:lnTo>
                  <a:lnTo>
                    <a:pt x="17985" y="44541"/>
                  </a:lnTo>
                  <a:lnTo>
                    <a:pt x="19133" y="48744"/>
                  </a:lnTo>
                  <a:lnTo>
                    <a:pt x="19899" y="53451"/>
                  </a:lnTo>
                  <a:lnTo>
                    <a:pt x="20410" y="58494"/>
                  </a:lnTo>
                  <a:lnTo>
                    <a:pt x="21544" y="64713"/>
                  </a:lnTo>
                  <a:lnTo>
                    <a:pt x="23094" y="71717"/>
                  </a:lnTo>
                  <a:lnTo>
                    <a:pt x="24921" y="79244"/>
                  </a:lnTo>
                  <a:lnTo>
                    <a:pt x="26933" y="93786"/>
                  </a:lnTo>
                  <a:lnTo>
                    <a:pt x="31285" y="135345"/>
                  </a:lnTo>
                  <a:lnTo>
                    <a:pt x="32763" y="153095"/>
                  </a:lnTo>
                  <a:lnTo>
                    <a:pt x="33748" y="167786"/>
                  </a:lnTo>
                  <a:lnTo>
                    <a:pt x="34405" y="180437"/>
                  </a:lnTo>
                  <a:lnTo>
                    <a:pt x="35637" y="190776"/>
                  </a:lnTo>
                  <a:lnTo>
                    <a:pt x="37251" y="199574"/>
                  </a:lnTo>
                  <a:lnTo>
                    <a:pt x="39122" y="207344"/>
                  </a:lnTo>
                  <a:lnTo>
                    <a:pt x="40369" y="214429"/>
                  </a:lnTo>
                  <a:lnTo>
                    <a:pt x="41200" y="221058"/>
                  </a:lnTo>
                  <a:lnTo>
                    <a:pt x="41754" y="227382"/>
                  </a:lnTo>
                  <a:lnTo>
                    <a:pt x="42917" y="232550"/>
                  </a:lnTo>
                  <a:lnTo>
                    <a:pt x="44487" y="236948"/>
                  </a:lnTo>
                  <a:lnTo>
                    <a:pt x="46327" y="240833"/>
                  </a:lnTo>
                  <a:lnTo>
                    <a:pt x="47553" y="244375"/>
                  </a:lnTo>
                  <a:lnTo>
                    <a:pt x="48916" y="250851"/>
                  </a:lnTo>
                  <a:lnTo>
                    <a:pt x="49522" y="259444"/>
                  </a:lnTo>
                  <a:lnTo>
                    <a:pt x="49791" y="268661"/>
                  </a:lnTo>
                  <a:lnTo>
                    <a:pt x="50006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89"/>
            <p:cNvSpPr/>
            <p:nvPr/>
          </p:nvSpPr>
          <p:spPr>
            <a:xfrm>
              <a:off x="4486301" y="2880518"/>
              <a:ext cx="171318" cy="171143"/>
            </a:xfrm>
            <a:custGeom>
              <a:avLst/>
              <a:gdLst/>
              <a:ahLst/>
              <a:cxnLst/>
              <a:rect l="0" t="0" r="0" b="0"/>
              <a:pathLst>
                <a:path w="171318" h="171143">
                  <a:moveTo>
                    <a:pt x="14261" y="25559"/>
                  </a:moveTo>
                  <a:lnTo>
                    <a:pt x="8110" y="32940"/>
                  </a:lnTo>
                  <a:lnTo>
                    <a:pt x="7559" y="36142"/>
                  </a:lnTo>
                  <a:lnTo>
                    <a:pt x="7412" y="38329"/>
                  </a:lnTo>
                  <a:lnTo>
                    <a:pt x="6520" y="40740"/>
                  </a:lnTo>
                  <a:lnTo>
                    <a:pt x="3412" y="45959"/>
                  </a:lnTo>
                  <a:lnTo>
                    <a:pt x="2266" y="49636"/>
                  </a:lnTo>
                  <a:lnTo>
                    <a:pt x="1502" y="53993"/>
                  </a:lnTo>
                  <a:lnTo>
                    <a:pt x="993" y="58802"/>
                  </a:lnTo>
                  <a:lnTo>
                    <a:pt x="653" y="63914"/>
                  </a:lnTo>
                  <a:lnTo>
                    <a:pt x="427" y="69226"/>
                  </a:lnTo>
                  <a:lnTo>
                    <a:pt x="108" y="83265"/>
                  </a:lnTo>
                  <a:lnTo>
                    <a:pt x="0" y="101093"/>
                  </a:lnTo>
                  <a:lnTo>
                    <a:pt x="785" y="105442"/>
                  </a:lnTo>
                  <a:lnTo>
                    <a:pt x="2102" y="109295"/>
                  </a:lnTo>
                  <a:lnTo>
                    <a:pt x="3774" y="112815"/>
                  </a:lnTo>
                  <a:lnTo>
                    <a:pt x="4888" y="117067"/>
                  </a:lnTo>
                  <a:lnTo>
                    <a:pt x="5631" y="121807"/>
                  </a:lnTo>
                  <a:lnTo>
                    <a:pt x="6127" y="126872"/>
                  </a:lnTo>
                  <a:lnTo>
                    <a:pt x="7251" y="131201"/>
                  </a:lnTo>
                  <a:lnTo>
                    <a:pt x="8794" y="135039"/>
                  </a:lnTo>
                  <a:lnTo>
                    <a:pt x="10616" y="138551"/>
                  </a:lnTo>
                  <a:lnTo>
                    <a:pt x="12625" y="141845"/>
                  </a:lnTo>
                  <a:lnTo>
                    <a:pt x="14757" y="144993"/>
                  </a:lnTo>
                  <a:lnTo>
                    <a:pt x="16973" y="148044"/>
                  </a:lnTo>
                  <a:lnTo>
                    <a:pt x="19244" y="151031"/>
                  </a:lnTo>
                  <a:lnTo>
                    <a:pt x="23884" y="156889"/>
                  </a:lnTo>
                  <a:lnTo>
                    <a:pt x="30959" y="165542"/>
                  </a:lnTo>
                  <a:lnTo>
                    <a:pt x="34125" y="167459"/>
                  </a:lnTo>
                  <a:lnTo>
                    <a:pt x="37822" y="168736"/>
                  </a:lnTo>
                  <a:lnTo>
                    <a:pt x="41875" y="169588"/>
                  </a:lnTo>
                  <a:lnTo>
                    <a:pt x="46164" y="170156"/>
                  </a:lnTo>
                  <a:lnTo>
                    <a:pt x="50611" y="170535"/>
                  </a:lnTo>
                  <a:lnTo>
                    <a:pt x="55163" y="170787"/>
                  </a:lnTo>
                  <a:lnTo>
                    <a:pt x="64454" y="171068"/>
                  </a:lnTo>
                  <a:lnTo>
                    <a:pt x="69154" y="171142"/>
                  </a:lnTo>
                  <a:lnTo>
                    <a:pt x="73081" y="170239"/>
                  </a:lnTo>
                  <a:lnTo>
                    <a:pt x="76494" y="168685"/>
                  </a:lnTo>
                  <a:lnTo>
                    <a:pt x="83195" y="164418"/>
                  </a:lnTo>
                  <a:lnTo>
                    <a:pt x="119124" y="142672"/>
                  </a:lnTo>
                  <a:lnTo>
                    <a:pt x="123857" y="138877"/>
                  </a:lnTo>
                  <a:lnTo>
                    <a:pt x="128601" y="134441"/>
                  </a:lnTo>
                  <a:lnTo>
                    <a:pt x="133349" y="129580"/>
                  </a:lnTo>
                  <a:lnTo>
                    <a:pt x="137309" y="125386"/>
                  </a:lnTo>
                  <a:lnTo>
                    <a:pt x="143827" y="118187"/>
                  </a:lnTo>
                  <a:lnTo>
                    <a:pt x="155750" y="104228"/>
                  </a:lnTo>
                  <a:lnTo>
                    <a:pt x="158593" y="99912"/>
                  </a:lnTo>
                  <a:lnTo>
                    <a:pt x="160489" y="96083"/>
                  </a:lnTo>
                  <a:lnTo>
                    <a:pt x="161752" y="92578"/>
                  </a:lnTo>
                  <a:lnTo>
                    <a:pt x="165273" y="83603"/>
                  </a:lnTo>
                  <a:lnTo>
                    <a:pt x="167323" y="78542"/>
                  </a:lnTo>
                  <a:lnTo>
                    <a:pt x="168690" y="74216"/>
                  </a:lnTo>
                  <a:lnTo>
                    <a:pt x="169601" y="70380"/>
                  </a:lnTo>
                  <a:lnTo>
                    <a:pt x="170208" y="66869"/>
                  </a:lnTo>
                  <a:lnTo>
                    <a:pt x="170613" y="62624"/>
                  </a:lnTo>
                  <a:lnTo>
                    <a:pt x="170884" y="57889"/>
                  </a:lnTo>
                  <a:lnTo>
                    <a:pt x="171184" y="48501"/>
                  </a:lnTo>
                  <a:lnTo>
                    <a:pt x="171317" y="41153"/>
                  </a:lnTo>
                  <a:lnTo>
                    <a:pt x="169765" y="36907"/>
                  </a:lnTo>
                  <a:lnTo>
                    <a:pt x="167143" y="32172"/>
                  </a:lnTo>
                  <a:lnTo>
                    <a:pt x="163807" y="27110"/>
                  </a:lnTo>
                  <a:lnTo>
                    <a:pt x="160790" y="22784"/>
                  </a:lnTo>
                  <a:lnTo>
                    <a:pt x="157985" y="18946"/>
                  </a:lnTo>
                  <a:lnTo>
                    <a:pt x="155320" y="15435"/>
                  </a:lnTo>
                  <a:lnTo>
                    <a:pt x="151957" y="12143"/>
                  </a:lnTo>
                  <a:lnTo>
                    <a:pt x="148127" y="8995"/>
                  </a:lnTo>
                  <a:lnTo>
                    <a:pt x="143986" y="5944"/>
                  </a:lnTo>
                  <a:lnTo>
                    <a:pt x="139638" y="3910"/>
                  </a:lnTo>
                  <a:lnTo>
                    <a:pt x="135152" y="2554"/>
                  </a:lnTo>
                  <a:lnTo>
                    <a:pt x="130574" y="1650"/>
                  </a:lnTo>
                  <a:lnTo>
                    <a:pt x="125934" y="1047"/>
                  </a:lnTo>
                  <a:lnTo>
                    <a:pt x="121254" y="645"/>
                  </a:lnTo>
                  <a:lnTo>
                    <a:pt x="116546" y="378"/>
                  </a:lnTo>
                  <a:lnTo>
                    <a:pt x="104965" y="80"/>
                  </a:lnTo>
                  <a:lnTo>
                    <a:pt x="98543" y="0"/>
                  </a:lnTo>
                  <a:lnTo>
                    <a:pt x="92674" y="900"/>
                  </a:lnTo>
                  <a:lnTo>
                    <a:pt x="87174" y="2452"/>
                  </a:lnTo>
                  <a:lnTo>
                    <a:pt x="81920" y="4439"/>
                  </a:lnTo>
                  <a:lnTo>
                    <a:pt x="76036" y="5764"/>
                  </a:lnTo>
                  <a:lnTo>
                    <a:pt x="69732" y="6648"/>
                  </a:lnTo>
                  <a:lnTo>
                    <a:pt x="63148" y="7237"/>
                  </a:lnTo>
                  <a:lnTo>
                    <a:pt x="57171" y="7629"/>
                  </a:lnTo>
                  <a:lnTo>
                    <a:pt x="46297" y="8065"/>
                  </a:lnTo>
                  <a:lnTo>
                    <a:pt x="41174" y="9134"/>
                  </a:lnTo>
                  <a:lnTo>
                    <a:pt x="36172" y="10799"/>
                  </a:lnTo>
                  <a:lnTo>
                    <a:pt x="31249" y="12861"/>
                  </a:lnTo>
                  <a:lnTo>
                    <a:pt x="27174" y="14236"/>
                  </a:lnTo>
                  <a:lnTo>
                    <a:pt x="23664" y="15153"/>
                  </a:lnTo>
                  <a:lnTo>
                    <a:pt x="20529" y="15764"/>
                  </a:lnTo>
                  <a:lnTo>
                    <a:pt x="17646" y="16172"/>
                  </a:lnTo>
                  <a:lnTo>
                    <a:pt x="12326" y="16625"/>
                  </a:lnTo>
                  <a:lnTo>
                    <a:pt x="10590" y="17698"/>
                  </a:lnTo>
                  <a:lnTo>
                    <a:pt x="9433" y="19366"/>
                  </a:lnTo>
                  <a:lnTo>
                    <a:pt x="7117" y="255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90"/>
            <p:cNvSpPr/>
            <p:nvPr/>
          </p:nvSpPr>
          <p:spPr>
            <a:xfrm>
              <a:off x="4700587" y="2854995"/>
              <a:ext cx="178200" cy="393832"/>
            </a:xfrm>
            <a:custGeom>
              <a:avLst/>
              <a:gdLst/>
              <a:ahLst/>
              <a:cxnLst/>
              <a:rect l="0" t="0" r="0" b="0"/>
              <a:pathLst>
                <a:path w="178200" h="393832">
                  <a:moveTo>
                    <a:pt x="85725" y="8219"/>
                  </a:moveTo>
                  <a:lnTo>
                    <a:pt x="79574" y="8219"/>
                  </a:lnTo>
                  <a:lnTo>
                    <a:pt x="79243" y="7267"/>
                  </a:lnTo>
                  <a:lnTo>
                    <a:pt x="78876" y="3669"/>
                  </a:lnTo>
                  <a:lnTo>
                    <a:pt x="77984" y="2328"/>
                  </a:lnTo>
                  <a:lnTo>
                    <a:pt x="76595" y="1435"/>
                  </a:lnTo>
                  <a:lnTo>
                    <a:pt x="72936" y="442"/>
                  </a:lnTo>
                  <a:lnTo>
                    <a:pt x="68664" y="0"/>
                  </a:lnTo>
                  <a:lnTo>
                    <a:pt x="66414" y="835"/>
                  </a:lnTo>
                  <a:lnTo>
                    <a:pt x="61796" y="4302"/>
                  </a:lnTo>
                  <a:lnTo>
                    <a:pt x="57099" y="9019"/>
                  </a:lnTo>
                  <a:lnTo>
                    <a:pt x="52365" y="14290"/>
                  </a:lnTo>
                  <a:lnTo>
                    <a:pt x="47615" y="19808"/>
                  </a:lnTo>
                  <a:lnTo>
                    <a:pt x="44444" y="22613"/>
                  </a:lnTo>
                  <a:lnTo>
                    <a:pt x="40741" y="25435"/>
                  </a:lnTo>
                  <a:lnTo>
                    <a:pt x="36686" y="28269"/>
                  </a:lnTo>
                  <a:lnTo>
                    <a:pt x="33982" y="32064"/>
                  </a:lnTo>
                  <a:lnTo>
                    <a:pt x="32180" y="36498"/>
                  </a:lnTo>
                  <a:lnTo>
                    <a:pt x="29384" y="45553"/>
                  </a:lnTo>
                  <a:lnTo>
                    <a:pt x="23347" y="56958"/>
                  </a:lnTo>
                  <a:lnTo>
                    <a:pt x="18843" y="66711"/>
                  </a:lnTo>
                  <a:lnTo>
                    <a:pt x="18119" y="76742"/>
                  </a:lnTo>
                  <a:lnTo>
                    <a:pt x="18429" y="90096"/>
                  </a:lnTo>
                  <a:lnTo>
                    <a:pt x="19429" y="105666"/>
                  </a:lnTo>
                  <a:lnTo>
                    <a:pt x="20891" y="116999"/>
                  </a:lnTo>
                  <a:lnTo>
                    <a:pt x="22659" y="125507"/>
                  </a:lnTo>
                  <a:lnTo>
                    <a:pt x="26739" y="137500"/>
                  </a:lnTo>
                  <a:lnTo>
                    <a:pt x="31199" y="146005"/>
                  </a:lnTo>
                  <a:lnTo>
                    <a:pt x="35826" y="152960"/>
                  </a:lnTo>
                  <a:lnTo>
                    <a:pt x="38172" y="156148"/>
                  </a:lnTo>
                  <a:lnTo>
                    <a:pt x="40529" y="158274"/>
                  </a:lnTo>
                  <a:lnTo>
                    <a:pt x="45265" y="160636"/>
                  </a:lnTo>
                  <a:lnTo>
                    <a:pt x="48433" y="161265"/>
                  </a:lnTo>
                  <a:lnTo>
                    <a:pt x="52132" y="161685"/>
                  </a:lnTo>
                  <a:lnTo>
                    <a:pt x="56187" y="161965"/>
                  </a:lnTo>
                  <a:lnTo>
                    <a:pt x="59682" y="161199"/>
                  </a:lnTo>
                  <a:lnTo>
                    <a:pt x="62808" y="159736"/>
                  </a:lnTo>
                  <a:lnTo>
                    <a:pt x="65684" y="157808"/>
                  </a:lnTo>
                  <a:lnTo>
                    <a:pt x="69189" y="156523"/>
                  </a:lnTo>
                  <a:lnTo>
                    <a:pt x="73114" y="155666"/>
                  </a:lnTo>
                  <a:lnTo>
                    <a:pt x="77318" y="155095"/>
                  </a:lnTo>
                  <a:lnTo>
                    <a:pt x="80914" y="153762"/>
                  </a:lnTo>
                  <a:lnTo>
                    <a:pt x="84105" y="151920"/>
                  </a:lnTo>
                  <a:lnTo>
                    <a:pt x="87026" y="149740"/>
                  </a:lnTo>
                  <a:lnTo>
                    <a:pt x="92389" y="144778"/>
                  </a:lnTo>
                  <a:lnTo>
                    <a:pt x="97418" y="139397"/>
                  </a:lnTo>
                  <a:lnTo>
                    <a:pt x="102299" y="133831"/>
                  </a:lnTo>
                  <a:lnTo>
                    <a:pt x="107114" y="125642"/>
                  </a:lnTo>
                  <a:lnTo>
                    <a:pt x="111900" y="115652"/>
                  </a:lnTo>
                  <a:lnTo>
                    <a:pt x="116673" y="104862"/>
                  </a:lnTo>
                  <a:lnTo>
                    <a:pt x="119324" y="96257"/>
                  </a:lnTo>
                  <a:lnTo>
                    <a:pt x="121295" y="88305"/>
                  </a:lnTo>
                  <a:lnTo>
                    <a:pt x="124817" y="78421"/>
                  </a:lnTo>
                  <a:lnTo>
                    <a:pt x="125280" y="73118"/>
                  </a:lnTo>
                  <a:lnTo>
                    <a:pt x="123678" y="62146"/>
                  </a:lnTo>
                  <a:lnTo>
                    <a:pt x="122437" y="53460"/>
                  </a:lnTo>
                  <a:lnTo>
                    <a:pt x="121885" y="45471"/>
                  </a:lnTo>
                  <a:lnTo>
                    <a:pt x="121640" y="35571"/>
                  </a:lnTo>
                  <a:lnTo>
                    <a:pt x="120781" y="31217"/>
                  </a:lnTo>
                  <a:lnTo>
                    <a:pt x="117710" y="23838"/>
                  </a:lnTo>
                  <a:lnTo>
                    <a:pt x="113699" y="17384"/>
                  </a:lnTo>
                  <a:lnTo>
                    <a:pt x="111518" y="14329"/>
                  </a:lnTo>
                  <a:lnTo>
                    <a:pt x="109270" y="12292"/>
                  </a:lnTo>
                  <a:lnTo>
                    <a:pt x="104657" y="10030"/>
                  </a:lnTo>
                  <a:lnTo>
                    <a:pt x="103109" y="8474"/>
                  </a:lnTo>
                  <a:lnTo>
                    <a:pt x="102077" y="6484"/>
                  </a:lnTo>
                  <a:lnTo>
                    <a:pt x="100421" y="998"/>
                  </a:lnTo>
                  <a:lnTo>
                    <a:pt x="99490" y="1500"/>
                  </a:lnTo>
                  <a:lnTo>
                    <a:pt x="96341" y="4598"/>
                  </a:lnTo>
                  <a:lnTo>
                    <a:pt x="95977" y="5805"/>
                  </a:lnTo>
                  <a:lnTo>
                    <a:pt x="96529" y="6610"/>
                  </a:lnTo>
                  <a:lnTo>
                    <a:pt x="97690" y="7147"/>
                  </a:lnTo>
                  <a:lnTo>
                    <a:pt x="98465" y="8457"/>
                  </a:lnTo>
                  <a:lnTo>
                    <a:pt x="99324" y="12453"/>
                  </a:lnTo>
                  <a:lnTo>
                    <a:pt x="99809" y="20057"/>
                  </a:lnTo>
                  <a:lnTo>
                    <a:pt x="102039" y="28086"/>
                  </a:lnTo>
                  <a:lnTo>
                    <a:pt x="105675" y="37052"/>
                  </a:lnTo>
                  <a:lnTo>
                    <a:pt x="109937" y="44211"/>
                  </a:lnTo>
                  <a:lnTo>
                    <a:pt x="114478" y="53109"/>
                  </a:lnTo>
                  <a:lnTo>
                    <a:pt x="116800" y="58148"/>
                  </a:lnTo>
                  <a:lnTo>
                    <a:pt x="119380" y="68827"/>
                  </a:lnTo>
                  <a:lnTo>
                    <a:pt x="120068" y="74342"/>
                  </a:lnTo>
                  <a:lnTo>
                    <a:pt x="122114" y="79924"/>
                  </a:lnTo>
                  <a:lnTo>
                    <a:pt x="125066" y="85550"/>
                  </a:lnTo>
                  <a:lnTo>
                    <a:pt x="128621" y="91206"/>
                  </a:lnTo>
                  <a:lnTo>
                    <a:pt x="131785" y="97834"/>
                  </a:lnTo>
                  <a:lnTo>
                    <a:pt x="134688" y="105110"/>
                  </a:lnTo>
                  <a:lnTo>
                    <a:pt x="137417" y="112818"/>
                  </a:lnTo>
                  <a:lnTo>
                    <a:pt x="140824" y="119862"/>
                  </a:lnTo>
                  <a:lnTo>
                    <a:pt x="144683" y="126463"/>
                  </a:lnTo>
                  <a:lnTo>
                    <a:pt x="148843" y="132768"/>
                  </a:lnTo>
                  <a:lnTo>
                    <a:pt x="152410" y="138877"/>
                  </a:lnTo>
                  <a:lnTo>
                    <a:pt x="155581" y="144855"/>
                  </a:lnTo>
                  <a:lnTo>
                    <a:pt x="158490" y="150745"/>
                  </a:lnTo>
                  <a:lnTo>
                    <a:pt x="161721" y="162369"/>
                  </a:lnTo>
                  <a:lnTo>
                    <a:pt x="162583" y="168136"/>
                  </a:lnTo>
                  <a:lnTo>
                    <a:pt x="163951" y="174838"/>
                  </a:lnTo>
                  <a:lnTo>
                    <a:pt x="165657" y="182164"/>
                  </a:lnTo>
                  <a:lnTo>
                    <a:pt x="167589" y="189905"/>
                  </a:lnTo>
                  <a:lnTo>
                    <a:pt x="169669" y="196971"/>
                  </a:lnTo>
                  <a:lnTo>
                    <a:pt x="171850" y="203586"/>
                  </a:lnTo>
                  <a:lnTo>
                    <a:pt x="174099" y="209902"/>
                  </a:lnTo>
                  <a:lnTo>
                    <a:pt x="176596" y="221998"/>
                  </a:lnTo>
                  <a:lnTo>
                    <a:pt x="177262" y="227892"/>
                  </a:lnTo>
                  <a:lnTo>
                    <a:pt x="177706" y="234678"/>
                  </a:lnTo>
                  <a:lnTo>
                    <a:pt x="178002" y="242059"/>
                  </a:lnTo>
                  <a:lnTo>
                    <a:pt x="178199" y="249838"/>
                  </a:lnTo>
                  <a:lnTo>
                    <a:pt x="177537" y="256929"/>
                  </a:lnTo>
                  <a:lnTo>
                    <a:pt x="176302" y="263560"/>
                  </a:lnTo>
                  <a:lnTo>
                    <a:pt x="174685" y="269887"/>
                  </a:lnTo>
                  <a:lnTo>
                    <a:pt x="170771" y="281997"/>
                  </a:lnTo>
                  <a:lnTo>
                    <a:pt x="168616" y="287893"/>
                  </a:lnTo>
                  <a:lnTo>
                    <a:pt x="166386" y="294681"/>
                  </a:lnTo>
                  <a:lnTo>
                    <a:pt x="161791" y="309843"/>
                  </a:lnTo>
                  <a:lnTo>
                    <a:pt x="158661" y="316935"/>
                  </a:lnTo>
                  <a:lnTo>
                    <a:pt x="154987" y="323567"/>
                  </a:lnTo>
                  <a:lnTo>
                    <a:pt x="150949" y="329894"/>
                  </a:lnTo>
                  <a:lnTo>
                    <a:pt x="146670" y="335064"/>
                  </a:lnTo>
                  <a:lnTo>
                    <a:pt x="142230" y="339464"/>
                  </a:lnTo>
                  <a:lnTo>
                    <a:pt x="137683" y="343349"/>
                  </a:lnTo>
                  <a:lnTo>
                    <a:pt x="133857" y="347844"/>
                  </a:lnTo>
                  <a:lnTo>
                    <a:pt x="130513" y="352746"/>
                  </a:lnTo>
                  <a:lnTo>
                    <a:pt x="127490" y="357919"/>
                  </a:lnTo>
                  <a:lnTo>
                    <a:pt x="123888" y="362320"/>
                  </a:lnTo>
                  <a:lnTo>
                    <a:pt x="119898" y="366207"/>
                  </a:lnTo>
                  <a:lnTo>
                    <a:pt x="115651" y="369750"/>
                  </a:lnTo>
                  <a:lnTo>
                    <a:pt x="110438" y="373065"/>
                  </a:lnTo>
                  <a:lnTo>
                    <a:pt x="104582" y="376227"/>
                  </a:lnTo>
                  <a:lnTo>
                    <a:pt x="98296" y="379288"/>
                  </a:lnTo>
                  <a:lnTo>
                    <a:pt x="93312" y="382282"/>
                  </a:lnTo>
                  <a:lnTo>
                    <a:pt x="89196" y="385229"/>
                  </a:lnTo>
                  <a:lnTo>
                    <a:pt x="85658" y="388147"/>
                  </a:lnTo>
                  <a:lnTo>
                    <a:pt x="80918" y="390092"/>
                  </a:lnTo>
                  <a:lnTo>
                    <a:pt x="75376" y="391389"/>
                  </a:lnTo>
                  <a:lnTo>
                    <a:pt x="69301" y="392253"/>
                  </a:lnTo>
                  <a:lnTo>
                    <a:pt x="63663" y="392830"/>
                  </a:lnTo>
                  <a:lnTo>
                    <a:pt x="58317" y="393214"/>
                  </a:lnTo>
                  <a:lnTo>
                    <a:pt x="48144" y="393641"/>
                  </a:lnTo>
                  <a:lnTo>
                    <a:pt x="38331" y="393831"/>
                  </a:lnTo>
                  <a:lnTo>
                    <a:pt x="34285" y="392929"/>
                  </a:lnTo>
                  <a:lnTo>
                    <a:pt x="30794" y="391375"/>
                  </a:lnTo>
                  <a:lnTo>
                    <a:pt x="27674" y="389387"/>
                  </a:lnTo>
                  <a:lnTo>
                    <a:pt x="24006" y="388061"/>
                  </a:lnTo>
                  <a:lnTo>
                    <a:pt x="19972" y="387177"/>
                  </a:lnTo>
                  <a:lnTo>
                    <a:pt x="15696" y="386588"/>
                  </a:lnTo>
                  <a:lnTo>
                    <a:pt x="12845" y="385243"/>
                  </a:lnTo>
                  <a:lnTo>
                    <a:pt x="10945" y="383394"/>
                  </a:lnTo>
                  <a:lnTo>
                    <a:pt x="9678" y="381208"/>
                  </a:lnTo>
                  <a:lnTo>
                    <a:pt x="8039" y="379751"/>
                  </a:lnTo>
                  <a:lnTo>
                    <a:pt x="6154" y="378780"/>
                  </a:lnTo>
                  <a:lnTo>
                    <a:pt x="0" y="3768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91"/>
            <p:cNvSpPr/>
            <p:nvPr/>
          </p:nvSpPr>
          <p:spPr>
            <a:xfrm>
              <a:off x="4950618" y="2948939"/>
              <a:ext cx="121445" cy="68581"/>
            </a:xfrm>
            <a:custGeom>
              <a:avLst/>
              <a:gdLst/>
              <a:ahLst/>
              <a:cxnLst/>
              <a:rect l="0" t="0" r="0" b="0"/>
              <a:pathLst>
                <a:path w="121445" h="68581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7" y="6786"/>
                  </a:lnTo>
                  <a:lnTo>
                    <a:pt x="3793" y="7381"/>
                  </a:lnTo>
                  <a:lnTo>
                    <a:pt x="4910" y="8731"/>
                  </a:lnTo>
                  <a:lnTo>
                    <a:pt x="5655" y="10584"/>
                  </a:lnTo>
                  <a:lnTo>
                    <a:pt x="6151" y="12771"/>
                  </a:lnTo>
                  <a:lnTo>
                    <a:pt x="6482" y="15182"/>
                  </a:lnTo>
                  <a:lnTo>
                    <a:pt x="6703" y="17741"/>
                  </a:lnTo>
                  <a:lnTo>
                    <a:pt x="6850" y="20400"/>
                  </a:lnTo>
                  <a:lnTo>
                    <a:pt x="6948" y="23126"/>
                  </a:lnTo>
                  <a:lnTo>
                    <a:pt x="7057" y="28693"/>
                  </a:lnTo>
                  <a:lnTo>
                    <a:pt x="6293" y="31512"/>
                  </a:lnTo>
                  <a:lnTo>
                    <a:pt x="4989" y="34343"/>
                  </a:lnTo>
                  <a:lnTo>
                    <a:pt x="3326" y="37183"/>
                  </a:lnTo>
                  <a:lnTo>
                    <a:pt x="2218" y="40029"/>
                  </a:lnTo>
                  <a:lnTo>
                    <a:pt x="1479" y="42879"/>
                  </a:lnTo>
                  <a:lnTo>
                    <a:pt x="986" y="45731"/>
                  </a:lnTo>
                  <a:lnTo>
                    <a:pt x="658" y="48585"/>
                  </a:lnTo>
                  <a:lnTo>
                    <a:pt x="439" y="51441"/>
                  </a:lnTo>
                  <a:lnTo>
                    <a:pt x="87" y="58316"/>
                  </a:lnTo>
                  <a:lnTo>
                    <a:pt x="39" y="61796"/>
                  </a:lnTo>
                  <a:lnTo>
                    <a:pt x="3" y="68184"/>
                  </a:lnTo>
                  <a:lnTo>
                    <a:pt x="3793" y="68463"/>
                  </a:lnTo>
                  <a:lnTo>
                    <a:pt x="12186" y="68558"/>
                  </a:lnTo>
                  <a:lnTo>
                    <a:pt x="30967" y="68580"/>
                  </a:lnTo>
                  <a:lnTo>
                    <a:pt x="34139" y="67628"/>
                  </a:lnTo>
                  <a:lnTo>
                    <a:pt x="37841" y="66041"/>
                  </a:lnTo>
                  <a:lnTo>
                    <a:pt x="41896" y="64030"/>
                  </a:lnTo>
                  <a:lnTo>
                    <a:pt x="45394" y="62689"/>
                  </a:lnTo>
                  <a:lnTo>
                    <a:pt x="48518" y="61796"/>
                  </a:lnTo>
                  <a:lnTo>
                    <a:pt x="51396" y="61200"/>
                  </a:lnTo>
                  <a:lnTo>
                    <a:pt x="54902" y="59850"/>
                  </a:lnTo>
                  <a:lnTo>
                    <a:pt x="58827" y="57998"/>
                  </a:lnTo>
                  <a:lnTo>
                    <a:pt x="63031" y="55810"/>
                  </a:lnTo>
                  <a:lnTo>
                    <a:pt x="67420" y="54352"/>
                  </a:lnTo>
                  <a:lnTo>
                    <a:pt x="71934" y="53380"/>
                  </a:lnTo>
                  <a:lnTo>
                    <a:pt x="76531" y="52732"/>
                  </a:lnTo>
                  <a:lnTo>
                    <a:pt x="80390" y="52300"/>
                  </a:lnTo>
                  <a:lnTo>
                    <a:pt x="83756" y="52012"/>
                  </a:lnTo>
                  <a:lnTo>
                    <a:pt x="86794" y="51820"/>
                  </a:lnTo>
                  <a:lnTo>
                    <a:pt x="92286" y="51607"/>
                  </a:lnTo>
                  <a:lnTo>
                    <a:pt x="101957" y="51486"/>
                  </a:lnTo>
                  <a:lnTo>
                    <a:pt x="121444" y="514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92"/>
            <p:cNvSpPr/>
            <p:nvPr/>
          </p:nvSpPr>
          <p:spPr>
            <a:xfrm>
              <a:off x="5014912" y="2940367"/>
              <a:ext cx="50007" cy="162879"/>
            </a:xfrm>
            <a:custGeom>
              <a:avLst/>
              <a:gdLst/>
              <a:ahLst/>
              <a:cxnLst/>
              <a:rect l="0" t="0" r="0" b="0"/>
              <a:pathLst>
                <a:path w="50007" h="162879">
                  <a:moveTo>
                    <a:pt x="0" y="0"/>
                  </a:moveTo>
                  <a:lnTo>
                    <a:pt x="3793" y="4551"/>
                  </a:lnTo>
                  <a:lnTo>
                    <a:pt x="4909" y="7797"/>
                  </a:lnTo>
                  <a:lnTo>
                    <a:pt x="5654" y="11865"/>
                  </a:lnTo>
                  <a:lnTo>
                    <a:pt x="6151" y="16483"/>
                  </a:lnTo>
                  <a:lnTo>
                    <a:pt x="6482" y="20514"/>
                  </a:lnTo>
                  <a:lnTo>
                    <a:pt x="6703" y="24153"/>
                  </a:lnTo>
                  <a:lnTo>
                    <a:pt x="6850" y="27532"/>
                  </a:lnTo>
                  <a:lnTo>
                    <a:pt x="7742" y="31690"/>
                  </a:lnTo>
                  <a:lnTo>
                    <a:pt x="9130" y="36367"/>
                  </a:lnTo>
                  <a:lnTo>
                    <a:pt x="10849" y="41390"/>
                  </a:lnTo>
                  <a:lnTo>
                    <a:pt x="12789" y="46643"/>
                  </a:lnTo>
                  <a:lnTo>
                    <a:pt x="17061" y="57560"/>
                  </a:lnTo>
                  <a:lnTo>
                    <a:pt x="18518" y="63139"/>
                  </a:lnTo>
                  <a:lnTo>
                    <a:pt x="19489" y="68763"/>
                  </a:lnTo>
                  <a:lnTo>
                    <a:pt x="20137" y="74417"/>
                  </a:lnTo>
                  <a:lnTo>
                    <a:pt x="21362" y="80091"/>
                  </a:lnTo>
                  <a:lnTo>
                    <a:pt x="22973" y="85779"/>
                  </a:lnTo>
                  <a:lnTo>
                    <a:pt x="24840" y="91477"/>
                  </a:lnTo>
                  <a:lnTo>
                    <a:pt x="26879" y="97179"/>
                  </a:lnTo>
                  <a:lnTo>
                    <a:pt x="31261" y="108596"/>
                  </a:lnTo>
                  <a:lnTo>
                    <a:pt x="32747" y="113355"/>
                  </a:lnTo>
                  <a:lnTo>
                    <a:pt x="33737" y="117480"/>
                  </a:lnTo>
                  <a:lnTo>
                    <a:pt x="34398" y="121183"/>
                  </a:lnTo>
                  <a:lnTo>
                    <a:pt x="35632" y="124603"/>
                  </a:lnTo>
                  <a:lnTo>
                    <a:pt x="37249" y="127837"/>
                  </a:lnTo>
                  <a:lnTo>
                    <a:pt x="39120" y="130944"/>
                  </a:lnTo>
                  <a:lnTo>
                    <a:pt x="40368" y="133969"/>
                  </a:lnTo>
                  <a:lnTo>
                    <a:pt x="41199" y="136937"/>
                  </a:lnTo>
                  <a:lnTo>
                    <a:pt x="41754" y="139869"/>
                  </a:lnTo>
                  <a:lnTo>
                    <a:pt x="42917" y="142776"/>
                  </a:lnTo>
                  <a:lnTo>
                    <a:pt x="44486" y="145667"/>
                  </a:lnTo>
                  <a:lnTo>
                    <a:pt x="46326" y="148546"/>
                  </a:lnTo>
                  <a:lnTo>
                    <a:pt x="47553" y="151419"/>
                  </a:lnTo>
                  <a:lnTo>
                    <a:pt x="48371" y="154286"/>
                  </a:lnTo>
                  <a:lnTo>
                    <a:pt x="50006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93"/>
            <p:cNvSpPr/>
            <p:nvPr/>
          </p:nvSpPr>
          <p:spPr>
            <a:xfrm>
              <a:off x="5222180" y="2575383"/>
              <a:ext cx="128489" cy="459165"/>
            </a:xfrm>
            <a:custGeom>
              <a:avLst/>
              <a:gdLst/>
              <a:ahLst/>
              <a:cxnLst/>
              <a:rect l="0" t="0" r="0" b="0"/>
              <a:pathLst>
                <a:path w="128489" h="459165">
                  <a:moveTo>
                    <a:pt x="114201" y="4939"/>
                  </a:moveTo>
                  <a:lnTo>
                    <a:pt x="110409" y="388"/>
                  </a:lnTo>
                  <a:lnTo>
                    <a:pt x="109292" y="0"/>
                  </a:lnTo>
                  <a:lnTo>
                    <a:pt x="108547" y="694"/>
                  </a:lnTo>
                  <a:lnTo>
                    <a:pt x="107352" y="4101"/>
                  </a:lnTo>
                  <a:lnTo>
                    <a:pt x="103352" y="9242"/>
                  </a:lnTo>
                  <a:lnTo>
                    <a:pt x="52242" y="70717"/>
                  </a:lnTo>
                  <a:lnTo>
                    <a:pt x="48288" y="77366"/>
                  </a:lnTo>
                  <a:lnTo>
                    <a:pt x="44860" y="84656"/>
                  </a:lnTo>
                  <a:lnTo>
                    <a:pt x="41780" y="92374"/>
                  </a:lnTo>
                  <a:lnTo>
                    <a:pt x="38138" y="100376"/>
                  </a:lnTo>
                  <a:lnTo>
                    <a:pt x="34124" y="108569"/>
                  </a:lnTo>
                  <a:lnTo>
                    <a:pt x="29861" y="116888"/>
                  </a:lnTo>
                  <a:lnTo>
                    <a:pt x="26224" y="124340"/>
                  </a:lnTo>
                  <a:lnTo>
                    <a:pt x="20067" y="137699"/>
                  </a:lnTo>
                  <a:lnTo>
                    <a:pt x="12138" y="155930"/>
                  </a:lnTo>
                  <a:lnTo>
                    <a:pt x="9308" y="170154"/>
                  </a:lnTo>
                  <a:lnTo>
                    <a:pt x="8554" y="177947"/>
                  </a:lnTo>
                  <a:lnTo>
                    <a:pt x="5599" y="191687"/>
                  </a:lnTo>
                  <a:lnTo>
                    <a:pt x="2434" y="205096"/>
                  </a:lnTo>
                  <a:lnTo>
                    <a:pt x="1589" y="212672"/>
                  </a:lnTo>
                  <a:lnTo>
                    <a:pt x="1026" y="220580"/>
                  </a:lnTo>
                  <a:lnTo>
                    <a:pt x="651" y="228710"/>
                  </a:lnTo>
                  <a:lnTo>
                    <a:pt x="234" y="245363"/>
                  </a:lnTo>
                  <a:lnTo>
                    <a:pt x="0" y="270803"/>
                  </a:lnTo>
                  <a:lnTo>
                    <a:pt x="761" y="279337"/>
                  </a:lnTo>
                  <a:lnTo>
                    <a:pt x="2061" y="287883"/>
                  </a:lnTo>
                  <a:lnTo>
                    <a:pt x="3723" y="296439"/>
                  </a:lnTo>
                  <a:lnTo>
                    <a:pt x="5624" y="305000"/>
                  </a:lnTo>
                  <a:lnTo>
                    <a:pt x="9852" y="322132"/>
                  </a:lnTo>
                  <a:lnTo>
                    <a:pt x="11298" y="329749"/>
                  </a:lnTo>
                  <a:lnTo>
                    <a:pt x="12904" y="343291"/>
                  </a:lnTo>
                  <a:lnTo>
                    <a:pt x="14920" y="350522"/>
                  </a:lnTo>
                  <a:lnTo>
                    <a:pt x="17851" y="358201"/>
                  </a:lnTo>
                  <a:lnTo>
                    <a:pt x="21392" y="366177"/>
                  </a:lnTo>
                  <a:lnTo>
                    <a:pt x="25328" y="380119"/>
                  </a:lnTo>
                  <a:lnTo>
                    <a:pt x="27870" y="392666"/>
                  </a:lnTo>
                  <a:lnTo>
                    <a:pt x="31646" y="404592"/>
                  </a:lnTo>
                  <a:lnTo>
                    <a:pt x="33765" y="409487"/>
                  </a:lnTo>
                  <a:lnTo>
                    <a:pt x="35971" y="413703"/>
                  </a:lnTo>
                  <a:lnTo>
                    <a:pt x="38235" y="417466"/>
                  </a:lnTo>
                  <a:lnTo>
                    <a:pt x="41332" y="420927"/>
                  </a:lnTo>
                  <a:lnTo>
                    <a:pt x="44984" y="424187"/>
                  </a:lnTo>
                  <a:lnTo>
                    <a:pt x="49006" y="427313"/>
                  </a:lnTo>
                  <a:lnTo>
                    <a:pt x="52482" y="430349"/>
                  </a:lnTo>
                  <a:lnTo>
                    <a:pt x="55593" y="433326"/>
                  </a:lnTo>
                  <a:lnTo>
                    <a:pt x="58460" y="436263"/>
                  </a:lnTo>
                  <a:lnTo>
                    <a:pt x="61959" y="439173"/>
                  </a:lnTo>
                  <a:lnTo>
                    <a:pt x="65880" y="442066"/>
                  </a:lnTo>
                  <a:lnTo>
                    <a:pt x="70080" y="444947"/>
                  </a:lnTo>
                  <a:lnTo>
                    <a:pt x="73675" y="446868"/>
                  </a:lnTo>
                  <a:lnTo>
                    <a:pt x="76864" y="448148"/>
                  </a:lnTo>
                  <a:lnTo>
                    <a:pt x="79785" y="449002"/>
                  </a:lnTo>
                  <a:lnTo>
                    <a:pt x="82526" y="450523"/>
                  </a:lnTo>
                  <a:lnTo>
                    <a:pt x="85147" y="452491"/>
                  </a:lnTo>
                  <a:lnTo>
                    <a:pt x="87688" y="454754"/>
                  </a:lnTo>
                  <a:lnTo>
                    <a:pt x="90175" y="456263"/>
                  </a:lnTo>
                  <a:lnTo>
                    <a:pt x="92628" y="457270"/>
                  </a:lnTo>
                  <a:lnTo>
                    <a:pt x="95057" y="457940"/>
                  </a:lnTo>
                  <a:lnTo>
                    <a:pt x="97469" y="458388"/>
                  </a:lnTo>
                  <a:lnTo>
                    <a:pt x="99871" y="458686"/>
                  </a:lnTo>
                  <a:lnTo>
                    <a:pt x="102267" y="458884"/>
                  </a:lnTo>
                  <a:lnTo>
                    <a:pt x="105451" y="459017"/>
                  </a:lnTo>
                  <a:lnTo>
                    <a:pt x="113222" y="459164"/>
                  </a:lnTo>
                  <a:lnTo>
                    <a:pt x="116724" y="458251"/>
                  </a:lnTo>
                  <a:lnTo>
                    <a:pt x="119852" y="456689"/>
                  </a:lnTo>
                  <a:lnTo>
                    <a:pt x="128488" y="4507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94"/>
            <p:cNvSpPr/>
            <p:nvPr/>
          </p:nvSpPr>
          <p:spPr>
            <a:xfrm>
              <a:off x="5364956" y="2743200"/>
              <a:ext cx="214313" cy="205740"/>
            </a:xfrm>
            <a:custGeom>
              <a:avLst/>
              <a:gdLst/>
              <a:ahLst/>
              <a:cxnLst/>
              <a:rect l="0" t="0" r="0" b="0"/>
              <a:pathLst>
                <a:path w="214313" h="205740">
                  <a:moveTo>
                    <a:pt x="0" y="0"/>
                  </a:moveTo>
                  <a:lnTo>
                    <a:pt x="0" y="12770"/>
                  </a:lnTo>
                  <a:lnTo>
                    <a:pt x="794" y="15181"/>
                  </a:lnTo>
                  <a:lnTo>
                    <a:pt x="3793" y="20399"/>
                  </a:lnTo>
                  <a:lnTo>
                    <a:pt x="5654" y="25894"/>
                  </a:lnTo>
                  <a:lnTo>
                    <a:pt x="6151" y="28693"/>
                  </a:lnTo>
                  <a:lnTo>
                    <a:pt x="8069" y="31511"/>
                  </a:lnTo>
                  <a:lnTo>
                    <a:pt x="14434" y="37182"/>
                  </a:lnTo>
                  <a:lnTo>
                    <a:pt x="17560" y="40980"/>
                  </a:lnTo>
                  <a:lnTo>
                    <a:pt x="20438" y="45417"/>
                  </a:lnTo>
                  <a:lnTo>
                    <a:pt x="23151" y="50281"/>
                  </a:lnTo>
                  <a:lnTo>
                    <a:pt x="25752" y="55428"/>
                  </a:lnTo>
                  <a:lnTo>
                    <a:pt x="28281" y="60764"/>
                  </a:lnTo>
                  <a:lnTo>
                    <a:pt x="30760" y="66227"/>
                  </a:lnTo>
                  <a:lnTo>
                    <a:pt x="34000" y="71774"/>
                  </a:lnTo>
                  <a:lnTo>
                    <a:pt x="37749" y="77377"/>
                  </a:lnTo>
                  <a:lnTo>
                    <a:pt x="41834" y="83017"/>
                  </a:lnTo>
                  <a:lnTo>
                    <a:pt x="46146" y="88682"/>
                  </a:lnTo>
                  <a:lnTo>
                    <a:pt x="55169" y="100057"/>
                  </a:lnTo>
                  <a:lnTo>
                    <a:pt x="60592" y="105757"/>
                  </a:lnTo>
                  <a:lnTo>
                    <a:pt x="66589" y="111461"/>
                  </a:lnTo>
                  <a:lnTo>
                    <a:pt x="72967" y="117170"/>
                  </a:lnTo>
                  <a:lnTo>
                    <a:pt x="78808" y="121928"/>
                  </a:lnTo>
                  <a:lnTo>
                    <a:pt x="84288" y="126053"/>
                  </a:lnTo>
                  <a:lnTo>
                    <a:pt x="89529" y="129755"/>
                  </a:lnTo>
                  <a:lnTo>
                    <a:pt x="94611" y="134128"/>
                  </a:lnTo>
                  <a:lnTo>
                    <a:pt x="99587" y="138949"/>
                  </a:lnTo>
                  <a:lnTo>
                    <a:pt x="104491" y="144068"/>
                  </a:lnTo>
                  <a:lnTo>
                    <a:pt x="110142" y="148432"/>
                  </a:lnTo>
                  <a:lnTo>
                    <a:pt x="116290" y="152295"/>
                  </a:lnTo>
                  <a:lnTo>
                    <a:pt x="122771" y="155822"/>
                  </a:lnTo>
                  <a:lnTo>
                    <a:pt x="129472" y="160079"/>
                  </a:lnTo>
                  <a:lnTo>
                    <a:pt x="136321" y="164822"/>
                  </a:lnTo>
                  <a:lnTo>
                    <a:pt x="143268" y="169889"/>
                  </a:lnTo>
                  <a:lnTo>
                    <a:pt x="149487" y="174219"/>
                  </a:lnTo>
                  <a:lnTo>
                    <a:pt x="160631" y="181570"/>
                  </a:lnTo>
                  <a:lnTo>
                    <a:pt x="165031" y="184864"/>
                  </a:lnTo>
                  <a:lnTo>
                    <a:pt x="168758" y="188013"/>
                  </a:lnTo>
                  <a:lnTo>
                    <a:pt x="175016" y="193098"/>
                  </a:lnTo>
                  <a:lnTo>
                    <a:pt x="180443" y="195359"/>
                  </a:lnTo>
                  <a:lnTo>
                    <a:pt x="183796" y="196914"/>
                  </a:lnTo>
                  <a:lnTo>
                    <a:pt x="187618" y="198903"/>
                  </a:lnTo>
                  <a:lnTo>
                    <a:pt x="191754" y="201182"/>
                  </a:lnTo>
                  <a:lnTo>
                    <a:pt x="195304" y="202701"/>
                  </a:lnTo>
                  <a:lnTo>
                    <a:pt x="201367" y="204390"/>
                  </a:lnTo>
                  <a:lnTo>
                    <a:pt x="206817" y="205473"/>
                  </a:lnTo>
                  <a:lnTo>
                    <a:pt x="208522" y="205562"/>
                  </a:lnTo>
                  <a:lnTo>
                    <a:pt x="214312" y="205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95"/>
            <p:cNvSpPr/>
            <p:nvPr/>
          </p:nvSpPr>
          <p:spPr>
            <a:xfrm>
              <a:off x="5436393" y="2760345"/>
              <a:ext cx="92870" cy="222886"/>
            </a:xfrm>
            <a:custGeom>
              <a:avLst/>
              <a:gdLst/>
              <a:ahLst/>
              <a:cxnLst/>
              <a:rect l="0" t="0" r="0" b="0"/>
              <a:pathLst>
                <a:path w="92870" h="222886">
                  <a:moveTo>
                    <a:pt x="92869" y="0"/>
                  </a:moveTo>
                  <a:lnTo>
                    <a:pt x="92869" y="4551"/>
                  </a:lnTo>
                  <a:lnTo>
                    <a:pt x="92076" y="5891"/>
                  </a:lnTo>
                  <a:lnTo>
                    <a:pt x="90753" y="6785"/>
                  </a:lnTo>
                  <a:lnTo>
                    <a:pt x="89077" y="7381"/>
                  </a:lnTo>
                  <a:lnTo>
                    <a:pt x="87960" y="8730"/>
                  </a:lnTo>
                  <a:lnTo>
                    <a:pt x="87215" y="10583"/>
                  </a:lnTo>
                  <a:lnTo>
                    <a:pt x="86718" y="12770"/>
                  </a:lnTo>
                  <a:lnTo>
                    <a:pt x="84051" y="17741"/>
                  </a:lnTo>
                  <a:lnTo>
                    <a:pt x="82227" y="20399"/>
                  </a:lnTo>
                  <a:lnTo>
                    <a:pt x="80219" y="24077"/>
                  </a:lnTo>
                  <a:lnTo>
                    <a:pt x="78085" y="28434"/>
                  </a:lnTo>
                  <a:lnTo>
                    <a:pt x="75870" y="33243"/>
                  </a:lnTo>
                  <a:lnTo>
                    <a:pt x="71291" y="43667"/>
                  </a:lnTo>
                  <a:lnTo>
                    <a:pt x="61884" y="65881"/>
                  </a:lnTo>
                  <a:lnTo>
                    <a:pt x="59513" y="72496"/>
                  </a:lnTo>
                  <a:lnTo>
                    <a:pt x="57138" y="79763"/>
                  </a:lnTo>
                  <a:lnTo>
                    <a:pt x="54760" y="87465"/>
                  </a:lnTo>
                  <a:lnTo>
                    <a:pt x="51589" y="95457"/>
                  </a:lnTo>
                  <a:lnTo>
                    <a:pt x="47886" y="103643"/>
                  </a:lnTo>
                  <a:lnTo>
                    <a:pt x="43830" y="111958"/>
                  </a:lnTo>
                  <a:lnTo>
                    <a:pt x="37207" y="126276"/>
                  </a:lnTo>
                  <a:lnTo>
                    <a:pt x="34330" y="132762"/>
                  </a:lnTo>
                  <a:lnTo>
                    <a:pt x="30824" y="139943"/>
                  </a:lnTo>
                  <a:lnTo>
                    <a:pt x="19099" y="162749"/>
                  </a:lnTo>
                  <a:lnTo>
                    <a:pt x="15909" y="169460"/>
                  </a:lnTo>
                  <a:lnTo>
                    <a:pt x="12987" y="175838"/>
                  </a:lnTo>
                  <a:lnTo>
                    <a:pt x="10246" y="181043"/>
                  </a:lnTo>
                  <a:lnTo>
                    <a:pt x="7625" y="185465"/>
                  </a:lnTo>
                  <a:lnTo>
                    <a:pt x="5083" y="189366"/>
                  </a:lnTo>
                  <a:lnTo>
                    <a:pt x="2259" y="196240"/>
                  </a:lnTo>
                  <a:lnTo>
                    <a:pt x="1004" y="202470"/>
                  </a:lnTo>
                  <a:lnTo>
                    <a:pt x="447" y="208414"/>
                  </a:lnTo>
                  <a:lnTo>
                    <a:pt x="199" y="214231"/>
                  </a:lnTo>
                  <a:lnTo>
                    <a:pt x="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96"/>
            <p:cNvSpPr/>
            <p:nvPr/>
          </p:nvSpPr>
          <p:spPr>
            <a:xfrm>
              <a:off x="5715000" y="2743200"/>
              <a:ext cx="85726" cy="205740"/>
            </a:xfrm>
            <a:custGeom>
              <a:avLst/>
              <a:gdLst/>
              <a:ahLst/>
              <a:cxnLst/>
              <a:rect l="0" t="0" r="0" b="0"/>
              <a:pathLst>
                <a:path w="85726" h="205740">
                  <a:moveTo>
                    <a:pt x="0" y="0"/>
                  </a:moveTo>
                  <a:lnTo>
                    <a:pt x="0" y="8219"/>
                  </a:lnTo>
                  <a:lnTo>
                    <a:pt x="2116" y="13495"/>
                  </a:lnTo>
                  <a:lnTo>
                    <a:pt x="3792" y="17569"/>
                  </a:lnTo>
                  <a:lnTo>
                    <a:pt x="4909" y="21238"/>
                  </a:lnTo>
                  <a:lnTo>
                    <a:pt x="5654" y="24636"/>
                  </a:lnTo>
                  <a:lnTo>
                    <a:pt x="6151" y="27854"/>
                  </a:lnTo>
                  <a:lnTo>
                    <a:pt x="7275" y="31904"/>
                  </a:lnTo>
                  <a:lnTo>
                    <a:pt x="8819" y="36509"/>
                  </a:lnTo>
                  <a:lnTo>
                    <a:pt x="10641" y="41484"/>
                  </a:lnTo>
                  <a:lnTo>
                    <a:pt x="14783" y="52092"/>
                  </a:lnTo>
                  <a:lnTo>
                    <a:pt x="23910" y="74425"/>
                  </a:lnTo>
                  <a:lnTo>
                    <a:pt x="26259" y="81049"/>
                  </a:lnTo>
                  <a:lnTo>
                    <a:pt x="28619" y="88322"/>
                  </a:lnTo>
                  <a:lnTo>
                    <a:pt x="30985" y="96029"/>
                  </a:lnTo>
                  <a:lnTo>
                    <a:pt x="33356" y="103071"/>
                  </a:lnTo>
                  <a:lnTo>
                    <a:pt x="35732" y="109672"/>
                  </a:lnTo>
                  <a:lnTo>
                    <a:pt x="40487" y="122085"/>
                  </a:lnTo>
                  <a:lnTo>
                    <a:pt x="50007" y="145577"/>
                  </a:lnTo>
                  <a:lnTo>
                    <a:pt x="59531" y="168561"/>
                  </a:lnTo>
                  <a:lnTo>
                    <a:pt x="61912" y="173334"/>
                  </a:lnTo>
                  <a:lnTo>
                    <a:pt x="64294" y="177469"/>
                  </a:lnTo>
                  <a:lnTo>
                    <a:pt x="66675" y="181177"/>
                  </a:lnTo>
                  <a:lnTo>
                    <a:pt x="69056" y="184602"/>
                  </a:lnTo>
                  <a:lnTo>
                    <a:pt x="71437" y="187838"/>
                  </a:lnTo>
                  <a:lnTo>
                    <a:pt x="76200" y="193973"/>
                  </a:lnTo>
                  <a:lnTo>
                    <a:pt x="85725" y="205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97"/>
            <p:cNvSpPr/>
            <p:nvPr/>
          </p:nvSpPr>
          <p:spPr>
            <a:xfrm>
              <a:off x="5664993" y="2863214"/>
              <a:ext cx="107158" cy="17147"/>
            </a:xfrm>
            <a:custGeom>
              <a:avLst/>
              <a:gdLst/>
              <a:ahLst/>
              <a:cxnLst/>
              <a:rect l="0" t="0" r="0" b="0"/>
              <a:pathLst>
                <a:path w="107158" h="17147">
                  <a:moveTo>
                    <a:pt x="0" y="17146"/>
                  </a:moveTo>
                  <a:lnTo>
                    <a:pt x="26736" y="17146"/>
                  </a:lnTo>
                  <a:lnTo>
                    <a:pt x="31318" y="16193"/>
                  </a:lnTo>
                  <a:lnTo>
                    <a:pt x="35960" y="14606"/>
                  </a:lnTo>
                  <a:lnTo>
                    <a:pt x="40642" y="12595"/>
                  </a:lnTo>
                  <a:lnTo>
                    <a:pt x="46145" y="11254"/>
                  </a:lnTo>
                  <a:lnTo>
                    <a:pt x="52195" y="10360"/>
                  </a:lnTo>
                  <a:lnTo>
                    <a:pt x="58609" y="9765"/>
                  </a:lnTo>
                  <a:lnTo>
                    <a:pt x="65267" y="9368"/>
                  </a:lnTo>
                  <a:lnTo>
                    <a:pt x="79014" y="8926"/>
                  </a:lnTo>
                  <a:lnTo>
                    <a:pt x="85220" y="7856"/>
                  </a:lnTo>
                  <a:lnTo>
                    <a:pt x="90944" y="6190"/>
                  </a:lnTo>
                  <a:lnTo>
                    <a:pt x="1071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98"/>
            <p:cNvSpPr/>
            <p:nvPr/>
          </p:nvSpPr>
          <p:spPr>
            <a:xfrm>
              <a:off x="5907881" y="2718708"/>
              <a:ext cx="235745" cy="169723"/>
            </a:xfrm>
            <a:custGeom>
              <a:avLst/>
              <a:gdLst/>
              <a:ahLst/>
              <a:cxnLst/>
              <a:rect l="0" t="0" r="0" b="0"/>
              <a:pathLst>
                <a:path w="235745" h="169723">
                  <a:moveTo>
                    <a:pt x="0" y="33064"/>
                  </a:moveTo>
                  <a:lnTo>
                    <a:pt x="0" y="28513"/>
                  </a:lnTo>
                  <a:lnTo>
                    <a:pt x="794" y="27173"/>
                  </a:lnTo>
                  <a:lnTo>
                    <a:pt x="2117" y="26279"/>
                  </a:lnTo>
                  <a:lnTo>
                    <a:pt x="3793" y="25683"/>
                  </a:lnTo>
                  <a:lnTo>
                    <a:pt x="7771" y="22481"/>
                  </a:lnTo>
                  <a:lnTo>
                    <a:pt x="9943" y="20294"/>
                  </a:lnTo>
                  <a:lnTo>
                    <a:pt x="12185" y="18835"/>
                  </a:lnTo>
                  <a:lnTo>
                    <a:pt x="19926" y="15831"/>
                  </a:lnTo>
                  <a:lnTo>
                    <a:pt x="23603" y="13955"/>
                  </a:lnTo>
                  <a:lnTo>
                    <a:pt x="27642" y="11753"/>
                  </a:lnTo>
                  <a:lnTo>
                    <a:pt x="31921" y="10284"/>
                  </a:lnTo>
                  <a:lnTo>
                    <a:pt x="36363" y="9305"/>
                  </a:lnTo>
                  <a:lnTo>
                    <a:pt x="40910" y="8652"/>
                  </a:lnTo>
                  <a:lnTo>
                    <a:pt x="45530" y="8217"/>
                  </a:lnTo>
                  <a:lnTo>
                    <a:pt x="50197" y="7927"/>
                  </a:lnTo>
                  <a:lnTo>
                    <a:pt x="54896" y="7733"/>
                  </a:lnTo>
                  <a:lnTo>
                    <a:pt x="59616" y="6652"/>
                  </a:lnTo>
                  <a:lnTo>
                    <a:pt x="64350" y="4979"/>
                  </a:lnTo>
                  <a:lnTo>
                    <a:pt x="69094" y="2910"/>
                  </a:lnTo>
                  <a:lnTo>
                    <a:pt x="73844" y="1532"/>
                  </a:lnTo>
                  <a:lnTo>
                    <a:pt x="78598" y="612"/>
                  </a:lnTo>
                  <a:lnTo>
                    <a:pt x="83355" y="0"/>
                  </a:lnTo>
                  <a:lnTo>
                    <a:pt x="88908" y="544"/>
                  </a:lnTo>
                  <a:lnTo>
                    <a:pt x="94990" y="1859"/>
                  </a:lnTo>
                  <a:lnTo>
                    <a:pt x="101427" y="3688"/>
                  </a:lnTo>
                  <a:lnTo>
                    <a:pt x="106512" y="4908"/>
                  </a:lnTo>
                  <a:lnTo>
                    <a:pt x="110696" y="5721"/>
                  </a:lnTo>
                  <a:lnTo>
                    <a:pt x="114278" y="6263"/>
                  </a:lnTo>
                  <a:lnTo>
                    <a:pt x="118255" y="7577"/>
                  </a:lnTo>
                  <a:lnTo>
                    <a:pt x="122492" y="9405"/>
                  </a:lnTo>
                  <a:lnTo>
                    <a:pt x="126905" y="11576"/>
                  </a:lnTo>
                  <a:lnTo>
                    <a:pt x="133925" y="16529"/>
                  </a:lnTo>
                  <a:lnTo>
                    <a:pt x="136909" y="19183"/>
                  </a:lnTo>
                  <a:lnTo>
                    <a:pt x="139691" y="21905"/>
                  </a:lnTo>
                  <a:lnTo>
                    <a:pt x="142340" y="24672"/>
                  </a:lnTo>
                  <a:lnTo>
                    <a:pt x="144900" y="27469"/>
                  </a:lnTo>
                  <a:lnTo>
                    <a:pt x="146606" y="30287"/>
                  </a:lnTo>
                  <a:lnTo>
                    <a:pt x="147744" y="33118"/>
                  </a:lnTo>
                  <a:lnTo>
                    <a:pt x="148503" y="35957"/>
                  </a:lnTo>
                  <a:lnTo>
                    <a:pt x="149007" y="39755"/>
                  </a:lnTo>
                  <a:lnTo>
                    <a:pt x="149345" y="44192"/>
                  </a:lnTo>
                  <a:lnTo>
                    <a:pt x="149570" y="49056"/>
                  </a:lnTo>
                  <a:lnTo>
                    <a:pt x="148926" y="54203"/>
                  </a:lnTo>
                  <a:lnTo>
                    <a:pt x="147703" y="59539"/>
                  </a:lnTo>
                  <a:lnTo>
                    <a:pt x="146094" y="65001"/>
                  </a:lnTo>
                  <a:lnTo>
                    <a:pt x="144227" y="69596"/>
                  </a:lnTo>
                  <a:lnTo>
                    <a:pt x="142189" y="73611"/>
                  </a:lnTo>
                  <a:lnTo>
                    <a:pt x="140036" y="77241"/>
                  </a:lnTo>
                  <a:lnTo>
                    <a:pt x="138601" y="81565"/>
                  </a:lnTo>
                  <a:lnTo>
                    <a:pt x="137645" y="86353"/>
                  </a:lnTo>
                  <a:lnTo>
                    <a:pt x="137007" y="91450"/>
                  </a:lnTo>
                  <a:lnTo>
                    <a:pt x="136582" y="95801"/>
                  </a:lnTo>
                  <a:lnTo>
                    <a:pt x="136298" y="99653"/>
                  </a:lnTo>
                  <a:lnTo>
                    <a:pt x="136109" y="103174"/>
                  </a:lnTo>
                  <a:lnTo>
                    <a:pt x="135190" y="107427"/>
                  </a:lnTo>
                  <a:lnTo>
                    <a:pt x="133783" y="112167"/>
                  </a:lnTo>
                  <a:lnTo>
                    <a:pt x="132051" y="117232"/>
                  </a:lnTo>
                  <a:lnTo>
                    <a:pt x="130897" y="121561"/>
                  </a:lnTo>
                  <a:lnTo>
                    <a:pt x="130127" y="125399"/>
                  </a:lnTo>
                  <a:lnTo>
                    <a:pt x="129614" y="128911"/>
                  </a:lnTo>
                  <a:lnTo>
                    <a:pt x="129272" y="132205"/>
                  </a:lnTo>
                  <a:lnTo>
                    <a:pt x="129043" y="135353"/>
                  </a:lnTo>
                  <a:lnTo>
                    <a:pt x="128892" y="138404"/>
                  </a:lnTo>
                  <a:lnTo>
                    <a:pt x="128723" y="144334"/>
                  </a:lnTo>
                  <a:lnTo>
                    <a:pt x="128678" y="147250"/>
                  </a:lnTo>
                  <a:lnTo>
                    <a:pt x="129441" y="150145"/>
                  </a:lnTo>
                  <a:lnTo>
                    <a:pt x="130744" y="153028"/>
                  </a:lnTo>
                  <a:lnTo>
                    <a:pt x="132406" y="155903"/>
                  </a:lnTo>
                  <a:lnTo>
                    <a:pt x="133515" y="158771"/>
                  </a:lnTo>
                  <a:lnTo>
                    <a:pt x="134254" y="161636"/>
                  </a:lnTo>
                  <a:lnTo>
                    <a:pt x="134747" y="164499"/>
                  </a:lnTo>
                  <a:lnTo>
                    <a:pt x="135869" y="166407"/>
                  </a:lnTo>
                  <a:lnTo>
                    <a:pt x="137410" y="167680"/>
                  </a:lnTo>
                  <a:lnTo>
                    <a:pt x="139232" y="168528"/>
                  </a:lnTo>
                  <a:lnTo>
                    <a:pt x="142827" y="169093"/>
                  </a:lnTo>
                  <a:lnTo>
                    <a:pt x="147605" y="169470"/>
                  </a:lnTo>
                  <a:lnTo>
                    <a:pt x="153173" y="169722"/>
                  </a:lnTo>
                  <a:lnTo>
                    <a:pt x="158471" y="167984"/>
                  </a:lnTo>
                  <a:lnTo>
                    <a:pt x="163591" y="164921"/>
                  </a:lnTo>
                  <a:lnTo>
                    <a:pt x="168592" y="160974"/>
                  </a:lnTo>
                  <a:lnTo>
                    <a:pt x="173514" y="157390"/>
                  </a:lnTo>
                  <a:lnTo>
                    <a:pt x="178382" y="154048"/>
                  </a:lnTo>
                  <a:lnTo>
                    <a:pt x="188024" y="147795"/>
                  </a:lnTo>
                  <a:lnTo>
                    <a:pt x="197602" y="141841"/>
                  </a:lnTo>
                  <a:lnTo>
                    <a:pt x="203172" y="137967"/>
                  </a:lnTo>
                  <a:lnTo>
                    <a:pt x="215711" y="128583"/>
                  </a:lnTo>
                  <a:lnTo>
                    <a:pt x="220801" y="124366"/>
                  </a:lnTo>
                  <a:lnTo>
                    <a:pt x="224988" y="120602"/>
                  </a:lnTo>
                  <a:lnTo>
                    <a:pt x="235744" y="1102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99"/>
            <p:cNvSpPr/>
            <p:nvPr/>
          </p:nvSpPr>
          <p:spPr>
            <a:xfrm>
              <a:off x="6136481" y="2597467"/>
              <a:ext cx="178068" cy="360046"/>
            </a:xfrm>
            <a:custGeom>
              <a:avLst/>
              <a:gdLst/>
              <a:ahLst/>
              <a:cxnLst/>
              <a:rect l="0" t="0" r="0" b="0"/>
              <a:pathLst>
                <a:path w="178068" h="360046">
                  <a:moveTo>
                    <a:pt x="0" y="0"/>
                  </a:moveTo>
                  <a:lnTo>
                    <a:pt x="20792" y="0"/>
                  </a:lnTo>
                  <a:lnTo>
                    <a:pt x="24974" y="953"/>
                  </a:lnTo>
                  <a:lnTo>
                    <a:pt x="29350" y="2540"/>
                  </a:lnTo>
                  <a:lnTo>
                    <a:pt x="33854" y="4551"/>
                  </a:lnTo>
                  <a:lnTo>
                    <a:pt x="51570" y="11932"/>
                  </a:lnTo>
                  <a:lnTo>
                    <a:pt x="71901" y="20152"/>
                  </a:lnTo>
                  <a:lnTo>
                    <a:pt x="78890" y="23912"/>
                  </a:lnTo>
                  <a:lnTo>
                    <a:pt x="85932" y="28324"/>
                  </a:lnTo>
                  <a:lnTo>
                    <a:pt x="93006" y="33170"/>
                  </a:lnTo>
                  <a:lnTo>
                    <a:pt x="100104" y="38306"/>
                  </a:lnTo>
                  <a:lnTo>
                    <a:pt x="114341" y="49093"/>
                  </a:lnTo>
                  <a:lnTo>
                    <a:pt x="135744" y="65875"/>
                  </a:lnTo>
                  <a:lnTo>
                    <a:pt x="141296" y="72492"/>
                  </a:lnTo>
                  <a:lnTo>
                    <a:pt x="145791" y="79761"/>
                  </a:lnTo>
                  <a:lnTo>
                    <a:pt x="149582" y="87464"/>
                  </a:lnTo>
                  <a:lnTo>
                    <a:pt x="158027" y="103643"/>
                  </a:lnTo>
                  <a:lnTo>
                    <a:pt x="162501" y="111958"/>
                  </a:lnTo>
                  <a:lnTo>
                    <a:pt x="166278" y="120359"/>
                  </a:lnTo>
                  <a:lnTo>
                    <a:pt x="169590" y="128817"/>
                  </a:lnTo>
                  <a:lnTo>
                    <a:pt x="172591" y="137313"/>
                  </a:lnTo>
                  <a:lnTo>
                    <a:pt x="174592" y="145835"/>
                  </a:lnTo>
                  <a:lnTo>
                    <a:pt x="175926" y="154373"/>
                  </a:lnTo>
                  <a:lnTo>
                    <a:pt x="176816" y="162923"/>
                  </a:lnTo>
                  <a:lnTo>
                    <a:pt x="177408" y="171480"/>
                  </a:lnTo>
                  <a:lnTo>
                    <a:pt x="177804" y="180043"/>
                  </a:lnTo>
                  <a:lnTo>
                    <a:pt x="178067" y="188609"/>
                  </a:lnTo>
                  <a:lnTo>
                    <a:pt x="177449" y="197177"/>
                  </a:lnTo>
                  <a:lnTo>
                    <a:pt x="176243" y="205746"/>
                  </a:lnTo>
                  <a:lnTo>
                    <a:pt x="174645" y="214316"/>
                  </a:lnTo>
                  <a:lnTo>
                    <a:pt x="171993" y="222888"/>
                  </a:lnTo>
                  <a:lnTo>
                    <a:pt x="168637" y="231460"/>
                  </a:lnTo>
                  <a:lnTo>
                    <a:pt x="158446" y="254636"/>
                  </a:lnTo>
                  <a:lnTo>
                    <a:pt x="155637" y="261197"/>
                  </a:lnTo>
                  <a:lnTo>
                    <a:pt x="152177" y="268429"/>
                  </a:lnTo>
                  <a:lnTo>
                    <a:pt x="148283" y="276108"/>
                  </a:lnTo>
                  <a:lnTo>
                    <a:pt x="144099" y="284084"/>
                  </a:lnTo>
                  <a:lnTo>
                    <a:pt x="139722" y="291307"/>
                  </a:lnTo>
                  <a:lnTo>
                    <a:pt x="135217" y="298027"/>
                  </a:lnTo>
                  <a:lnTo>
                    <a:pt x="130626" y="304412"/>
                  </a:lnTo>
                  <a:lnTo>
                    <a:pt x="126771" y="310574"/>
                  </a:lnTo>
                  <a:lnTo>
                    <a:pt x="123408" y="316587"/>
                  </a:lnTo>
                  <a:lnTo>
                    <a:pt x="120372" y="322501"/>
                  </a:lnTo>
                  <a:lnTo>
                    <a:pt x="116760" y="327395"/>
                  </a:lnTo>
                  <a:lnTo>
                    <a:pt x="112765" y="331611"/>
                  </a:lnTo>
                  <a:lnTo>
                    <a:pt x="108514" y="335374"/>
                  </a:lnTo>
                  <a:lnTo>
                    <a:pt x="104887" y="338835"/>
                  </a:lnTo>
                  <a:lnTo>
                    <a:pt x="101675" y="342095"/>
                  </a:lnTo>
                  <a:lnTo>
                    <a:pt x="98739" y="345221"/>
                  </a:lnTo>
                  <a:lnTo>
                    <a:pt x="95989" y="347305"/>
                  </a:lnTo>
                  <a:lnTo>
                    <a:pt x="90816" y="349620"/>
                  </a:lnTo>
                  <a:lnTo>
                    <a:pt x="89119" y="351191"/>
                  </a:lnTo>
                  <a:lnTo>
                    <a:pt x="87987" y="353189"/>
                  </a:lnTo>
                  <a:lnTo>
                    <a:pt x="85725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100"/>
            <p:cNvSpPr/>
            <p:nvPr/>
          </p:nvSpPr>
          <p:spPr>
            <a:xfrm>
              <a:off x="6422231" y="2751772"/>
              <a:ext cx="178595" cy="8574"/>
            </a:xfrm>
            <a:custGeom>
              <a:avLst/>
              <a:gdLst/>
              <a:ahLst/>
              <a:cxnLst/>
              <a:rect l="0" t="0" r="0" b="0"/>
              <a:pathLst>
                <a:path w="178595" h="8574">
                  <a:moveTo>
                    <a:pt x="0" y="0"/>
                  </a:moveTo>
                  <a:lnTo>
                    <a:pt x="136823" y="0"/>
                  </a:lnTo>
                  <a:lnTo>
                    <a:pt x="142015" y="953"/>
                  </a:lnTo>
                  <a:lnTo>
                    <a:pt x="146271" y="2540"/>
                  </a:lnTo>
                  <a:lnTo>
                    <a:pt x="149901" y="4551"/>
                  </a:lnTo>
                  <a:lnTo>
                    <a:pt x="153910" y="5892"/>
                  </a:lnTo>
                  <a:lnTo>
                    <a:pt x="158169" y="6785"/>
                  </a:lnTo>
                  <a:lnTo>
                    <a:pt x="168826" y="8220"/>
                  </a:lnTo>
                  <a:lnTo>
                    <a:pt x="172401" y="8416"/>
                  </a:lnTo>
                  <a:lnTo>
                    <a:pt x="178594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101"/>
            <p:cNvSpPr/>
            <p:nvPr/>
          </p:nvSpPr>
          <p:spPr>
            <a:xfrm>
              <a:off x="6407944" y="2854642"/>
              <a:ext cx="142875" cy="8574"/>
            </a:xfrm>
            <a:custGeom>
              <a:avLst/>
              <a:gdLst/>
              <a:ahLst/>
              <a:cxnLst/>
              <a:rect l="0" t="0" r="0" b="0"/>
              <a:pathLst>
                <a:path w="142875" h="8574">
                  <a:moveTo>
                    <a:pt x="0" y="8573"/>
                  </a:moveTo>
                  <a:lnTo>
                    <a:pt x="65537" y="8573"/>
                  </a:lnTo>
                  <a:lnTo>
                    <a:pt x="71473" y="7620"/>
                  </a:lnTo>
                  <a:lnTo>
                    <a:pt x="77017" y="6033"/>
                  </a:lnTo>
                  <a:lnTo>
                    <a:pt x="82301" y="4022"/>
                  </a:lnTo>
                  <a:lnTo>
                    <a:pt x="88205" y="2681"/>
                  </a:lnTo>
                  <a:lnTo>
                    <a:pt x="94521" y="1788"/>
                  </a:lnTo>
                  <a:lnTo>
                    <a:pt x="101114" y="1192"/>
                  </a:lnTo>
                  <a:lnTo>
                    <a:pt x="107097" y="795"/>
                  </a:lnTo>
                  <a:lnTo>
                    <a:pt x="117977" y="353"/>
                  </a:lnTo>
                  <a:lnTo>
                    <a:pt x="14287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102"/>
            <p:cNvSpPr/>
            <p:nvPr/>
          </p:nvSpPr>
          <p:spPr>
            <a:xfrm>
              <a:off x="6750883" y="2614729"/>
              <a:ext cx="175706" cy="307989"/>
            </a:xfrm>
            <a:custGeom>
              <a:avLst/>
              <a:gdLst/>
              <a:ahLst/>
              <a:cxnLst/>
              <a:rect l="0" t="0" r="0" b="0"/>
              <a:pathLst>
                <a:path w="175706" h="307989">
                  <a:moveTo>
                    <a:pt x="14248" y="34173"/>
                  </a:moveTo>
                  <a:lnTo>
                    <a:pt x="14248" y="25954"/>
                  </a:lnTo>
                  <a:lnTo>
                    <a:pt x="18041" y="21155"/>
                  </a:lnTo>
                  <a:lnTo>
                    <a:pt x="24191" y="13700"/>
                  </a:lnTo>
                  <a:lnTo>
                    <a:pt x="27227" y="11952"/>
                  </a:lnTo>
                  <a:lnTo>
                    <a:pt x="30838" y="10786"/>
                  </a:lnTo>
                  <a:lnTo>
                    <a:pt x="34833" y="10009"/>
                  </a:lnTo>
                  <a:lnTo>
                    <a:pt x="39083" y="8539"/>
                  </a:lnTo>
                  <a:lnTo>
                    <a:pt x="43506" y="6606"/>
                  </a:lnTo>
                  <a:lnTo>
                    <a:pt x="48040" y="4365"/>
                  </a:lnTo>
                  <a:lnTo>
                    <a:pt x="52651" y="2871"/>
                  </a:lnTo>
                  <a:lnTo>
                    <a:pt x="57313" y="1875"/>
                  </a:lnTo>
                  <a:lnTo>
                    <a:pt x="62008" y="1211"/>
                  </a:lnTo>
                  <a:lnTo>
                    <a:pt x="67519" y="768"/>
                  </a:lnTo>
                  <a:lnTo>
                    <a:pt x="73574" y="473"/>
                  </a:lnTo>
                  <a:lnTo>
                    <a:pt x="91358" y="58"/>
                  </a:lnTo>
                  <a:lnTo>
                    <a:pt x="96610" y="0"/>
                  </a:lnTo>
                  <a:lnTo>
                    <a:pt x="101700" y="913"/>
                  </a:lnTo>
                  <a:lnTo>
                    <a:pt x="106680" y="2475"/>
                  </a:lnTo>
                  <a:lnTo>
                    <a:pt x="111588" y="4469"/>
                  </a:lnTo>
                  <a:lnTo>
                    <a:pt x="116448" y="6750"/>
                  </a:lnTo>
                  <a:lnTo>
                    <a:pt x="121275" y="9224"/>
                  </a:lnTo>
                  <a:lnTo>
                    <a:pt x="126080" y="11825"/>
                  </a:lnTo>
                  <a:lnTo>
                    <a:pt x="130077" y="14512"/>
                  </a:lnTo>
                  <a:lnTo>
                    <a:pt x="133537" y="17256"/>
                  </a:lnTo>
                  <a:lnTo>
                    <a:pt x="136636" y="20037"/>
                  </a:lnTo>
                  <a:lnTo>
                    <a:pt x="139496" y="22844"/>
                  </a:lnTo>
                  <a:lnTo>
                    <a:pt x="144791" y="28503"/>
                  </a:lnTo>
                  <a:lnTo>
                    <a:pt x="146520" y="31346"/>
                  </a:lnTo>
                  <a:lnTo>
                    <a:pt x="148442" y="37044"/>
                  </a:lnTo>
                  <a:lnTo>
                    <a:pt x="148160" y="40849"/>
                  </a:lnTo>
                  <a:lnTo>
                    <a:pt x="145731" y="50158"/>
                  </a:lnTo>
                  <a:lnTo>
                    <a:pt x="143972" y="55307"/>
                  </a:lnTo>
                  <a:lnTo>
                    <a:pt x="142006" y="60645"/>
                  </a:lnTo>
                  <a:lnTo>
                    <a:pt x="139901" y="66109"/>
                  </a:lnTo>
                  <a:lnTo>
                    <a:pt x="136911" y="70703"/>
                  </a:lnTo>
                  <a:lnTo>
                    <a:pt x="133329" y="74719"/>
                  </a:lnTo>
                  <a:lnTo>
                    <a:pt x="129354" y="78349"/>
                  </a:lnTo>
                  <a:lnTo>
                    <a:pt x="125116" y="82674"/>
                  </a:lnTo>
                  <a:lnTo>
                    <a:pt x="120704" y="87462"/>
                  </a:lnTo>
                  <a:lnTo>
                    <a:pt x="116175" y="92559"/>
                  </a:lnTo>
                  <a:lnTo>
                    <a:pt x="111567" y="96909"/>
                  </a:lnTo>
                  <a:lnTo>
                    <a:pt x="106910" y="100762"/>
                  </a:lnTo>
                  <a:lnTo>
                    <a:pt x="102216" y="104283"/>
                  </a:lnTo>
                  <a:lnTo>
                    <a:pt x="97499" y="107583"/>
                  </a:lnTo>
                  <a:lnTo>
                    <a:pt x="92768" y="110736"/>
                  </a:lnTo>
                  <a:lnTo>
                    <a:pt x="88026" y="113790"/>
                  </a:lnTo>
                  <a:lnTo>
                    <a:pt x="84071" y="116778"/>
                  </a:lnTo>
                  <a:lnTo>
                    <a:pt x="80640" y="119723"/>
                  </a:lnTo>
                  <a:lnTo>
                    <a:pt x="77559" y="122639"/>
                  </a:lnTo>
                  <a:lnTo>
                    <a:pt x="74712" y="125535"/>
                  </a:lnTo>
                  <a:lnTo>
                    <a:pt x="69430" y="131294"/>
                  </a:lnTo>
                  <a:lnTo>
                    <a:pt x="66912" y="133210"/>
                  </a:lnTo>
                  <a:lnTo>
                    <a:pt x="61996" y="135340"/>
                  </a:lnTo>
                  <a:lnTo>
                    <a:pt x="57540" y="136893"/>
                  </a:lnTo>
                  <a:lnTo>
                    <a:pt x="62899" y="137014"/>
                  </a:lnTo>
                  <a:lnTo>
                    <a:pt x="88548" y="137042"/>
                  </a:lnTo>
                  <a:lnTo>
                    <a:pt x="93944" y="137995"/>
                  </a:lnTo>
                  <a:lnTo>
                    <a:pt x="99129" y="139583"/>
                  </a:lnTo>
                  <a:lnTo>
                    <a:pt x="104172" y="141594"/>
                  </a:lnTo>
                  <a:lnTo>
                    <a:pt x="109916" y="142935"/>
                  </a:lnTo>
                  <a:lnTo>
                    <a:pt x="116127" y="143828"/>
                  </a:lnTo>
                  <a:lnTo>
                    <a:pt x="122649" y="144424"/>
                  </a:lnTo>
                  <a:lnTo>
                    <a:pt x="128583" y="145774"/>
                  </a:lnTo>
                  <a:lnTo>
                    <a:pt x="134128" y="147626"/>
                  </a:lnTo>
                  <a:lnTo>
                    <a:pt x="139411" y="149813"/>
                  </a:lnTo>
                  <a:lnTo>
                    <a:pt x="144522" y="153177"/>
                  </a:lnTo>
                  <a:lnTo>
                    <a:pt x="149516" y="157324"/>
                  </a:lnTo>
                  <a:lnTo>
                    <a:pt x="154433" y="161993"/>
                  </a:lnTo>
                  <a:lnTo>
                    <a:pt x="159299" y="166059"/>
                  </a:lnTo>
                  <a:lnTo>
                    <a:pt x="164129" y="169722"/>
                  </a:lnTo>
                  <a:lnTo>
                    <a:pt x="168938" y="173117"/>
                  </a:lnTo>
                  <a:lnTo>
                    <a:pt x="172144" y="177285"/>
                  </a:lnTo>
                  <a:lnTo>
                    <a:pt x="174280" y="181968"/>
                  </a:lnTo>
                  <a:lnTo>
                    <a:pt x="175705" y="186996"/>
                  </a:lnTo>
                  <a:lnTo>
                    <a:pt x="175067" y="196062"/>
                  </a:lnTo>
                  <a:lnTo>
                    <a:pt x="173054" y="207822"/>
                  </a:lnTo>
                  <a:lnTo>
                    <a:pt x="170126" y="221376"/>
                  </a:lnTo>
                  <a:lnTo>
                    <a:pt x="166585" y="231366"/>
                  </a:lnTo>
                  <a:lnTo>
                    <a:pt x="162637" y="238977"/>
                  </a:lnTo>
                  <a:lnTo>
                    <a:pt x="158418" y="245004"/>
                  </a:lnTo>
                  <a:lnTo>
                    <a:pt x="154018" y="250927"/>
                  </a:lnTo>
                  <a:lnTo>
                    <a:pt x="144895" y="262588"/>
                  </a:lnTo>
                  <a:lnTo>
                    <a:pt x="139446" y="267413"/>
                  </a:lnTo>
                  <a:lnTo>
                    <a:pt x="133432" y="271581"/>
                  </a:lnTo>
                  <a:lnTo>
                    <a:pt x="110463" y="285115"/>
                  </a:lnTo>
                  <a:lnTo>
                    <a:pt x="104585" y="288146"/>
                  </a:lnTo>
                  <a:lnTo>
                    <a:pt x="98284" y="291118"/>
                  </a:lnTo>
                  <a:lnTo>
                    <a:pt x="91704" y="294052"/>
                  </a:lnTo>
                  <a:lnTo>
                    <a:pt x="85729" y="296961"/>
                  </a:lnTo>
                  <a:lnTo>
                    <a:pt x="80158" y="299852"/>
                  </a:lnTo>
                  <a:lnTo>
                    <a:pt x="74857" y="302733"/>
                  </a:lnTo>
                  <a:lnTo>
                    <a:pt x="68941" y="304653"/>
                  </a:lnTo>
                  <a:lnTo>
                    <a:pt x="62617" y="305933"/>
                  </a:lnTo>
                  <a:lnTo>
                    <a:pt x="56019" y="306787"/>
                  </a:lnTo>
                  <a:lnTo>
                    <a:pt x="50826" y="307355"/>
                  </a:lnTo>
                  <a:lnTo>
                    <a:pt x="46571" y="307735"/>
                  </a:lnTo>
                  <a:lnTo>
                    <a:pt x="42940" y="307988"/>
                  </a:lnTo>
                  <a:lnTo>
                    <a:pt x="39726" y="307204"/>
                  </a:lnTo>
                  <a:lnTo>
                    <a:pt x="36790" y="305728"/>
                  </a:lnTo>
                  <a:lnTo>
                    <a:pt x="34038" y="303793"/>
                  </a:lnTo>
                  <a:lnTo>
                    <a:pt x="30617" y="302502"/>
                  </a:lnTo>
                  <a:lnTo>
                    <a:pt x="26749" y="301642"/>
                  </a:lnTo>
                  <a:lnTo>
                    <a:pt x="22581" y="301068"/>
                  </a:lnTo>
                  <a:lnTo>
                    <a:pt x="19009" y="299733"/>
                  </a:lnTo>
                  <a:lnTo>
                    <a:pt x="15835" y="297891"/>
                  </a:lnTo>
                  <a:lnTo>
                    <a:pt x="12925" y="295710"/>
                  </a:lnTo>
                  <a:lnTo>
                    <a:pt x="7574" y="290747"/>
                  </a:lnTo>
                  <a:lnTo>
                    <a:pt x="1465" y="284350"/>
                  </a:lnTo>
                  <a:lnTo>
                    <a:pt x="963" y="282873"/>
                  </a:lnTo>
                  <a:lnTo>
                    <a:pt x="257" y="276243"/>
                  </a:lnTo>
                  <a:lnTo>
                    <a:pt x="0" y="267216"/>
                  </a:lnTo>
                  <a:lnTo>
                    <a:pt x="780" y="266688"/>
                  </a:lnTo>
                  <a:lnTo>
                    <a:pt x="2094" y="266336"/>
                  </a:lnTo>
                  <a:lnTo>
                    <a:pt x="7104" y="2656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103"/>
            <p:cNvSpPr/>
            <p:nvPr/>
          </p:nvSpPr>
          <p:spPr>
            <a:xfrm>
              <a:off x="7015162" y="2863214"/>
              <a:ext cx="64295" cy="51437"/>
            </a:xfrm>
            <a:custGeom>
              <a:avLst/>
              <a:gdLst/>
              <a:ahLst/>
              <a:cxnLst/>
              <a:rect l="0" t="0" r="0" b="0"/>
              <a:pathLst>
                <a:path w="64295" h="51437">
                  <a:moveTo>
                    <a:pt x="0" y="51436"/>
                  </a:moveTo>
                  <a:lnTo>
                    <a:pt x="0" y="43216"/>
                  </a:lnTo>
                  <a:lnTo>
                    <a:pt x="795" y="43099"/>
                  </a:lnTo>
                  <a:lnTo>
                    <a:pt x="2117" y="43020"/>
                  </a:lnTo>
                  <a:lnTo>
                    <a:pt x="3793" y="42968"/>
                  </a:lnTo>
                  <a:lnTo>
                    <a:pt x="5704" y="41980"/>
                  </a:lnTo>
                  <a:lnTo>
                    <a:pt x="7771" y="40370"/>
                  </a:lnTo>
                  <a:lnTo>
                    <a:pt x="9943" y="38343"/>
                  </a:lnTo>
                  <a:lnTo>
                    <a:pt x="12185" y="36040"/>
                  </a:lnTo>
                  <a:lnTo>
                    <a:pt x="14474" y="33552"/>
                  </a:lnTo>
                  <a:lnTo>
                    <a:pt x="16794" y="30940"/>
                  </a:lnTo>
                  <a:lnTo>
                    <a:pt x="19133" y="29200"/>
                  </a:lnTo>
                  <a:lnTo>
                    <a:pt x="21486" y="28039"/>
                  </a:lnTo>
                  <a:lnTo>
                    <a:pt x="23850" y="27266"/>
                  </a:lnTo>
                  <a:lnTo>
                    <a:pt x="26219" y="25797"/>
                  </a:lnTo>
                  <a:lnTo>
                    <a:pt x="28592" y="23866"/>
                  </a:lnTo>
                  <a:lnTo>
                    <a:pt x="30967" y="21626"/>
                  </a:lnTo>
                  <a:lnTo>
                    <a:pt x="34139" y="19180"/>
                  </a:lnTo>
                  <a:lnTo>
                    <a:pt x="37840" y="16597"/>
                  </a:lnTo>
                  <a:lnTo>
                    <a:pt x="41896" y="13922"/>
                  </a:lnTo>
                  <a:lnTo>
                    <a:pt x="45393" y="12139"/>
                  </a:lnTo>
                  <a:lnTo>
                    <a:pt x="48518" y="10951"/>
                  </a:lnTo>
                  <a:lnTo>
                    <a:pt x="51396" y="10158"/>
                  </a:lnTo>
                  <a:lnTo>
                    <a:pt x="53314" y="8677"/>
                  </a:lnTo>
                  <a:lnTo>
                    <a:pt x="54592" y="6738"/>
                  </a:lnTo>
                  <a:lnTo>
                    <a:pt x="56645" y="1331"/>
                  </a:lnTo>
                  <a:lnTo>
                    <a:pt x="57607" y="888"/>
                  </a:lnTo>
                  <a:lnTo>
                    <a:pt x="59042" y="592"/>
                  </a:lnTo>
                  <a:lnTo>
                    <a:pt x="642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104"/>
            <p:cNvSpPr/>
            <p:nvPr/>
          </p:nvSpPr>
          <p:spPr>
            <a:xfrm>
              <a:off x="7165515" y="2588926"/>
              <a:ext cx="241106" cy="334297"/>
            </a:xfrm>
            <a:custGeom>
              <a:avLst/>
              <a:gdLst/>
              <a:ahLst/>
              <a:cxnLst/>
              <a:rect l="0" t="0" r="0" b="0"/>
              <a:pathLst>
                <a:path w="241106" h="334297">
                  <a:moveTo>
                    <a:pt x="142541" y="8541"/>
                  </a:moveTo>
                  <a:lnTo>
                    <a:pt x="142541" y="73"/>
                  </a:lnTo>
                  <a:lnTo>
                    <a:pt x="138749" y="0"/>
                  </a:lnTo>
                  <a:lnTo>
                    <a:pt x="132653" y="2522"/>
                  </a:lnTo>
                  <a:lnTo>
                    <a:pt x="128806" y="4529"/>
                  </a:lnTo>
                  <a:lnTo>
                    <a:pt x="124653" y="5866"/>
                  </a:lnTo>
                  <a:lnTo>
                    <a:pt x="120297" y="6758"/>
                  </a:lnTo>
                  <a:lnTo>
                    <a:pt x="115805" y="7352"/>
                  </a:lnTo>
                  <a:lnTo>
                    <a:pt x="110430" y="8701"/>
                  </a:lnTo>
                  <a:lnTo>
                    <a:pt x="104464" y="10553"/>
                  </a:lnTo>
                  <a:lnTo>
                    <a:pt x="98107" y="12740"/>
                  </a:lnTo>
                  <a:lnTo>
                    <a:pt x="92281" y="14198"/>
                  </a:lnTo>
                  <a:lnTo>
                    <a:pt x="86809" y="15169"/>
                  </a:lnTo>
                  <a:lnTo>
                    <a:pt x="81574" y="15818"/>
                  </a:lnTo>
                  <a:lnTo>
                    <a:pt x="75702" y="16249"/>
                  </a:lnTo>
                  <a:lnTo>
                    <a:pt x="62829" y="16730"/>
                  </a:lnTo>
                  <a:lnTo>
                    <a:pt x="56856" y="17810"/>
                  </a:lnTo>
                  <a:lnTo>
                    <a:pt x="51286" y="19483"/>
                  </a:lnTo>
                  <a:lnTo>
                    <a:pt x="45985" y="21551"/>
                  </a:lnTo>
                  <a:lnTo>
                    <a:pt x="40864" y="22929"/>
                  </a:lnTo>
                  <a:lnTo>
                    <a:pt x="35863" y="23848"/>
                  </a:lnTo>
                  <a:lnTo>
                    <a:pt x="30941" y="24461"/>
                  </a:lnTo>
                  <a:lnTo>
                    <a:pt x="26866" y="24870"/>
                  </a:lnTo>
                  <a:lnTo>
                    <a:pt x="20222" y="25323"/>
                  </a:lnTo>
                  <a:lnTo>
                    <a:pt x="14622" y="25525"/>
                  </a:lnTo>
                  <a:lnTo>
                    <a:pt x="5379" y="25672"/>
                  </a:lnTo>
                  <a:lnTo>
                    <a:pt x="0" y="25685"/>
                  </a:lnTo>
                  <a:lnTo>
                    <a:pt x="3558" y="30237"/>
                  </a:lnTo>
                  <a:lnTo>
                    <a:pt x="4641" y="32530"/>
                  </a:lnTo>
                  <a:lnTo>
                    <a:pt x="6961" y="40308"/>
                  </a:lnTo>
                  <a:lnTo>
                    <a:pt x="12876" y="49754"/>
                  </a:lnTo>
                  <a:lnTo>
                    <a:pt x="17427" y="60016"/>
                  </a:lnTo>
                  <a:lnTo>
                    <a:pt x="19466" y="69837"/>
                  </a:lnTo>
                  <a:lnTo>
                    <a:pt x="20009" y="75122"/>
                  </a:lnTo>
                  <a:lnTo>
                    <a:pt x="21166" y="80551"/>
                  </a:lnTo>
                  <a:lnTo>
                    <a:pt x="22730" y="86075"/>
                  </a:lnTo>
                  <a:lnTo>
                    <a:pt x="24567" y="91663"/>
                  </a:lnTo>
                  <a:lnTo>
                    <a:pt x="25792" y="103961"/>
                  </a:lnTo>
                  <a:lnTo>
                    <a:pt x="26608" y="120732"/>
                  </a:lnTo>
                  <a:lnTo>
                    <a:pt x="27152" y="140485"/>
                  </a:lnTo>
                  <a:lnTo>
                    <a:pt x="28310" y="154606"/>
                  </a:lnTo>
                  <a:lnTo>
                    <a:pt x="29873" y="164973"/>
                  </a:lnTo>
                  <a:lnTo>
                    <a:pt x="34296" y="183904"/>
                  </a:lnTo>
                  <a:lnTo>
                    <a:pt x="35063" y="191734"/>
                  </a:lnTo>
                  <a:lnTo>
                    <a:pt x="35964" y="193535"/>
                  </a:lnTo>
                  <a:lnTo>
                    <a:pt x="37358" y="194735"/>
                  </a:lnTo>
                  <a:lnTo>
                    <a:pt x="39081" y="195536"/>
                  </a:lnTo>
                  <a:lnTo>
                    <a:pt x="40230" y="195117"/>
                  </a:lnTo>
                  <a:lnTo>
                    <a:pt x="40997" y="193885"/>
                  </a:lnTo>
                  <a:lnTo>
                    <a:pt x="41507" y="192111"/>
                  </a:lnTo>
                  <a:lnTo>
                    <a:pt x="42641" y="190928"/>
                  </a:lnTo>
                  <a:lnTo>
                    <a:pt x="44192" y="190140"/>
                  </a:lnTo>
                  <a:lnTo>
                    <a:pt x="46018" y="189615"/>
                  </a:lnTo>
                  <a:lnTo>
                    <a:pt x="50164" y="186491"/>
                  </a:lnTo>
                  <a:lnTo>
                    <a:pt x="55448" y="181927"/>
                  </a:lnTo>
                  <a:lnTo>
                    <a:pt x="59079" y="179377"/>
                  </a:lnTo>
                  <a:lnTo>
                    <a:pt x="63087" y="176724"/>
                  </a:lnTo>
                  <a:lnTo>
                    <a:pt x="67347" y="174956"/>
                  </a:lnTo>
                  <a:lnTo>
                    <a:pt x="71774" y="173777"/>
                  </a:lnTo>
                  <a:lnTo>
                    <a:pt x="76313" y="172991"/>
                  </a:lnTo>
                  <a:lnTo>
                    <a:pt x="81720" y="171514"/>
                  </a:lnTo>
                  <a:lnTo>
                    <a:pt x="87706" y="169577"/>
                  </a:lnTo>
                  <a:lnTo>
                    <a:pt x="94078" y="167334"/>
                  </a:lnTo>
                  <a:lnTo>
                    <a:pt x="99914" y="165838"/>
                  </a:lnTo>
                  <a:lnTo>
                    <a:pt x="105392" y="164841"/>
                  </a:lnTo>
                  <a:lnTo>
                    <a:pt x="110630" y="164176"/>
                  </a:lnTo>
                  <a:lnTo>
                    <a:pt x="116504" y="162780"/>
                  </a:lnTo>
                  <a:lnTo>
                    <a:pt x="122802" y="160897"/>
                  </a:lnTo>
                  <a:lnTo>
                    <a:pt x="129383" y="158689"/>
                  </a:lnTo>
                  <a:lnTo>
                    <a:pt x="135356" y="157218"/>
                  </a:lnTo>
                  <a:lnTo>
                    <a:pt x="140926" y="156236"/>
                  </a:lnTo>
                  <a:lnTo>
                    <a:pt x="146227" y="155582"/>
                  </a:lnTo>
                  <a:lnTo>
                    <a:pt x="152142" y="156098"/>
                  </a:lnTo>
                  <a:lnTo>
                    <a:pt x="158467" y="157395"/>
                  </a:lnTo>
                  <a:lnTo>
                    <a:pt x="165064" y="159212"/>
                  </a:lnTo>
                  <a:lnTo>
                    <a:pt x="171051" y="160423"/>
                  </a:lnTo>
                  <a:lnTo>
                    <a:pt x="176629" y="161231"/>
                  </a:lnTo>
                  <a:lnTo>
                    <a:pt x="181935" y="161770"/>
                  </a:lnTo>
                  <a:lnTo>
                    <a:pt x="187061" y="163081"/>
                  </a:lnTo>
                  <a:lnTo>
                    <a:pt x="192064" y="164908"/>
                  </a:lnTo>
                  <a:lnTo>
                    <a:pt x="196988" y="167078"/>
                  </a:lnTo>
                  <a:lnTo>
                    <a:pt x="201858" y="169478"/>
                  </a:lnTo>
                  <a:lnTo>
                    <a:pt x="206692" y="172030"/>
                  </a:lnTo>
                  <a:lnTo>
                    <a:pt x="211502" y="174683"/>
                  </a:lnTo>
                  <a:lnTo>
                    <a:pt x="215502" y="178357"/>
                  </a:lnTo>
                  <a:lnTo>
                    <a:pt x="222065" y="187520"/>
                  </a:lnTo>
                  <a:lnTo>
                    <a:pt x="227627" y="195402"/>
                  </a:lnTo>
                  <a:lnTo>
                    <a:pt x="232744" y="203033"/>
                  </a:lnTo>
                  <a:lnTo>
                    <a:pt x="237664" y="212775"/>
                  </a:lnTo>
                  <a:lnTo>
                    <a:pt x="239295" y="218039"/>
                  </a:lnTo>
                  <a:lnTo>
                    <a:pt x="240381" y="223454"/>
                  </a:lnTo>
                  <a:lnTo>
                    <a:pt x="241105" y="228969"/>
                  </a:lnTo>
                  <a:lnTo>
                    <a:pt x="240794" y="233598"/>
                  </a:lnTo>
                  <a:lnTo>
                    <a:pt x="239794" y="237637"/>
                  </a:lnTo>
                  <a:lnTo>
                    <a:pt x="232483" y="255513"/>
                  </a:lnTo>
                  <a:lnTo>
                    <a:pt x="229490" y="259866"/>
                  </a:lnTo>
                  <a:lnTo>
                    <a:pt x="225907" y="263721"/>
                  </a:lnTo>
                  <a:lnTo>
                    <a:pt x="221930" y="267244"/>
                  </a:lnTo>
                  <a:lnTo>
                    <a:pt x="215396" y="276238"/>
                  </a:lnTo>
                  <a:lnTo>
                    <a:pt x="212542" y="281303"/>
                  </a:lnTo>
                  <a:lnTo>
                    <a:pt x="205138" y="289471"/>
                  </a:lnTo>
                  <a:lnTo>
                    <a:pt x="200941" y="292983"/>
                  </a:lnTo>
                  <a:lnTo>
                    <a:pt x="195762" y="296276"/>
                  </a:lnTo>
                  <a:lnTo>
                    <a:pt x="189928" y="299425"/>
                  </a:lnTo>
                  <a:lnTo>
                    <a:pt x="183658" y="302476"/>
                  </a:lnTo>
                  <a:lnTo>
                    <a:pt x="177889" y="304510"/>
                  </a:lnTo>
                  <a:lnTo>
                    <a:pt x="172456" y="305867"/>
                  </a:lnTo>
                  <a:lnTo>
                    <a:pt x="167248" y="306771"/>
                  </a:lnTo>
                  <a:lnTo>
                    <a:pt x="162187" y="308326"/>
                  </a:lnTo>
                  <a:lnTo>
                    <a:pt x="157226" y="310315"/>
                  </a:lnTo>
                  <a:lnTo>
                    <a:pt x="152331" y="312594"/>
                  </a:lnTo>
                  <a:lnTo>
                    <a:pt x="140542" y="317666"/>
                  </a:lnTo>
                  <a:lnTo>
                    <a:pt x="134065" y="320352"/>
                  </a:lnTo>
                  <a:lnTo>
                    <a:pt x="128159" y="322143"/>
                  </a:lnTo>
                  <a:lnTo>
                    <a:pt x="122634" y="323336"/>
                  </a:lnTo>
                  <a:lnTo>
                    <a:pt x="117364" y="324132"/>
                  </a:lnTo>
                  <a:lnTo>
                    <a:pt x="112263" y="324663"/>
                  </a:lnTo>
                  <a:lnTo>
                    <a:pt x="107274" y="325016"/>
                  </a:lnTo>
                  <a:lnTo>
                    <a:pt x="102361" y="325252"/>
                  </a:lnTo>
                  <a:lnTo>
                    <a:pt x="97498" y="326362"/>
                  </a:lnTo>
                  <a:lnTo>
                    <a:pt x="92669" y="328054"/>
                  </a:lnTo>
                  <a:lnTo>
                    <a:pt x="78247" y="3342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105"/>
            <p:cNvSpPr/>
            <p:nvPr/>
          </p:nvSpPr>
          <p:spPr>
            <a:xfrm>
              <a:off x="5686425" y="2811780"/>
              <a:ext cx="207170" cy="85725"/>
            </a:xfrm>
            <a:custGeom>
              <a:avLst/>
              <a:gdLst/>
              <a:ahLst/>
              <a:cxnLst/>
              <a:rect l="0" t="0" r="0" b="0"/>
              <a:pathLst>
                <a:path w="207170" h="85725">
                  <a:moveTo>
                    <a:pt x="0" y="85724"/>
                  </a:moveTo>
                  <a:lnTo>
                    <a:pt x="0" y="77505"/>
                  </a:lnTo>
                  <a:lnTo>
                    <a:pt x="794" y="76435"/>
                  </a:lnTo>
                  <a:lnTo>
                    <a:pt x="3792" y="72706"/>
                  </a:lnTo>
                  <a:lnTo>
                    <a:pt x="5703" y="71330"/>
                  </a:lnTo>
                  <a:lnTo>
                    <a:pt x="9943" y="69802"/>
                  </a:lnTo>
                  <a:lnTo>
                    <a:pt x="14473" y="69123"/>
                  </a:lnTo>
                  <a:lnTo>
                    <a:pt x="16793" y="68942"/>
                  </a:lnTo>
                  <a:lnTo>
                    <a:pt x="19132" y="67868"/>
                  </a:lnTo>
                  <a:lnTo>
                    <a:pt x="21486" y="66201"/>
                  </a:lnTo>
                  <a:lnTo>
                    <a:pt x="23850" y="64136"/>
                  </a:lnTo>
                  <a:lnTo>
                    <a:pt x="27011" y="61807"/>
                  </a:lnTo>
                  <a:lnTo>
                    <a:pt x="30707" y="59303"/>
                  </a:lnTo>
                  <a:lnTo>
                    <a:pt x="34759" y="56680"/>
                  </a:lnTo>
                  <a:lnTo>
                    <a:pt x="39048" y="54931"/>
                  </a:lnTo>
                  <a:lnTo>
                    <a:pt x="43495" y="53766"/>
                  </a:lnTo>
                  <a:lnTo>
                    <a:pt x="48046" y="52989"/>
                  </a:lnTo>
                  <a:lnTo>
                    <a:pt x="52668" y="51518"/>
                  </a:lnTo>
                  <a:lnTo>
                    <a:pt x="57337" y="49586"/>
                  </a:lnTo>
                  <a:lnTo>
                    <a:pt x="62037" y="47344"/>
                  </a:lnTo>
                  <a:lnTo>
                    <a:pt x="66758" y="45850"/>
                  </a:lnTo>
                  <a:lnTo>
                    <a:pt x="71492" y="44854"/>
                  </a:lnTo>
                  <a:lnTo>
                    <a:pt x="76237" y="44191"/>
                  </a:lnTo>
                  <a:lnTo>
                    <a:pt x="80987" y="42795"/>
                  </a:lnTo>
                  <a:lnTo>
                    <a:pt x="85741" y="40912"/>
                  </a:lnTo>
                  <a:lnTo>
                    <a:pt x="90499" y="38705"/>
                  </a:lnTo>
                  <a:lnTo>
                    <a:pt x="102134" y="33712"/>
                  </a:lnTo>
                  <a:lnTo>
                    <a:pt x="129006" y="22746"/>
                  </a:lnTo>
                  <a:lnTo>
                    <a:pt x="135217" y="19926"/>
                  </a:lnTo>
                  <a:lnTo>
                    <a:pt x="140945" y="17094"/>
                  </a:lnTo>
                  <a:lnTo>
                    <a:pt x="146350" y="14253"/>
                  </a:lnTo>
                  <a:lnTo>
                    <a:pt x="151542" y="12360"/>
                  </a:lnTo>
                  <a:lnTo>
                    <a:pt x="156590" y="11097"/>
                  </a:lnTo>
                  <a:lnTo>
                    <a:pt x="161544" y="10255"/>
                  </a:lnTo>
                  <a:lnTo>
                    <a:pt x="166433" y="8742"/>
                  </a:lnTo>
                  <a:lnTo>
                    <a:pt x="171280" y="6780"/>
                  </a:lnTo>
                  <a:lnTo>
                    <a:pt x="176099" y="4520"/>
                  </a:lnTo>
                  <a:lnTo>
                    <a:pt x="180106" y="3014"/>
                  </a:lnTo>
                  <a:lnTo>
                    <a:pt x="183570" y="2009"/>
                  </a:lnTo>
                  <a:lnTo>
                    <a:pt x="189537" y="893"/>
                  </a:lnTo>
                  <a:lnTo>
                    <a:pt x="194835" y="397"/>
                  </a:lnTo>
                  <a:lnTo>
                    <a:pt x="199835" y="176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106"/>
            <p:cNvSpPr/>
            <p:nvPr/>
          </p:nvSpPr>
          <p:spPr>
            <a:xfrm>
              <a:off x="4103560" y="3514725"/>
              <a:ext cx="196978" cy="137161"/>
            </a:xfrm>
            <a:custGeom>
              <a:avLst/>
              <a:gdLst/>
              <a:ahLst/>
              <a:cxnLst/>
              <a:rect l="0" t="0" r="0" b="0"/>
              <a:pathLst>
                <a:path w="196978" h="137161">
                  <a:moveTo>
                    <a:pt x="54102" y="0"/>
                  </a:moveTo>
                  <a:lnTo>
                    <a:pt x="54102" y="12770"/>
                  </a:lnTo>
                  <a:lnTo>
                    <a:pt x="53308" y="16133"/>
                  </a:lnTo>
                  <a:lnTo>
                    <a:pt x="51985" y="20280"/>
                  </a:lnTo>
                  <a:lnTo>
                    <a:pt x="50310" y="24950"/>
                  </a:lnTo>
                  <a:lnTo>
                    <a:pt x="48399" y="29016"/>
                  </a:lnTo>
                  <a:lnTo>
                    <a:pt x="46331" y="32679"/>
                  </a:lnTo>
                  <a:lnTo>
                    <a:pt x="44159" y="36073"/>
                  </a:lnTo>
                  <a:lnTo>
                    <a:pt x="42711" y="40241"/>
                  </a:lnTo>
                  <a:lnTo>
                    <a:pt x="41745" y="44925"/>
                  </a:lnTo>
                  <a:lnTo>
                    <a:pt x="41102" y="49952"/>
                  </a:lnTo>
                  <a:lnTo>
                    <a:pt x="39085" y="55209"/>
                  </a:lnTo>
                  <a:lnTo>
                    <a:pt x="36153" y="60618"/>
                  </a:lnTo>
                  <a:lnTo>
                    <a:pt x="32612" y="66130"/>
                  </a:lnTo>
                  <a:lnTo>
                    <a:pt x="29456" y="71709"/>
                  </a:lnTo>
                  <a:lnTo>
                    <a:pt x="26559" y="77333"/>
                  </a:lnTo>
                  <a:lnTo>
                    <a:pt x="23834" y="82988"/>
                  </a:lnTo>
                  <a:lnTo>
                    <a:pt x="18690" y="94351"/>
                  </a:lnTo>
                  <a:lnTo>
                    <a:pt x="16206" y="100048"/>
                  </a:lnTo>
                  <a:lnTo>
                    <a:pt x="14551" y="104799"/>
                  </a:lnTo>
                  <a:lnTo>
                    <a:pt x="13447" y="108918"/>
                  </a:lnTo>
                  <a:lnTo>
                    <a:pt x="12712" y="112617"/>
                  </a:lnTo>
                  <a:lnTo>
                    <a:pt x="11427" y="116035"/>
                  </a:lnTo>
                  <a:lnTo>
                    <a:pt x="9777" y="119267"/>
                  </a:lnTo>
                  <a:lnTo>
                    <a:pt x="4429" y="128042"/>
                  </a:lnTo>
                  <a:lnTo>
                    <a:pt x="4243" y="130885"/>
                  </a:lnTo>
                  <a:lnTo>
                    <a:pt x="4194" y="132977"/>
                  </a:lnTo>
                  <a:lnTo>
                    <a:pt x="3368" y="134371"/>
                  </a:lnTo>
                  <a:lnTo>
                    <a:pt x="2023" y="135300"/>
                  </a:lnTo>
                  <a:lnTo>
                    <a:pt x="333" y="135920"/>
                  </a:lnTo>
                  <a:lnTo>
                    <a:pt x="0" y="136333"/>
                  </a:lnTo>
                  <a:lnTo>
                    <a:pt x="571" y="136609"/>
                  </a:lnTo>
                  <a:lnTo>
                    <a:pt x="5903" y="137111"/>
                  </a:lnTo>
                  <a:lnTo>
                    <a:pt x="7682" y="137128"/>
                  </a:lnTo>
                  <a:lnTo>
                    <a:pt x="9662" y="136186"/>
                  </a:lnTo>
                  <a:lnTo>
                    <a:pt x="13978" y="132599"/>
                  </a:lnTo>
                  <a:lnTo>
                    <a:pt x="17034" y="131262"/>
                  </a:lnTo>
                  <a:lnTo>
                    <a:pt x="20659" y="130370"/>
                  </a:lnTo>
                  <a:lnTo>
                    <a:pt x="24663" y="129776"/>
                  </a:lnTo>
                  <a:lnTo>
                    <a:pt x="28126" y="129380"/>
                  </a:lnTo>
                  <a:lnTo>
                    <a:pt x="34091" y="128939"/>
                  </a:lnTo>
                  <a:lnTo>
                    <a:pt x="41504" y="128744"/>
                  </a:lnTo>
                  <a:lnTo>
                    <a:pt x="101736" y="128588"/>
                  </a:lnTo>
                  <a:lnTo>
                    <a:pt x="106496" y="129540"/>
                  </a:lnTo>
                  <a:lnTo>
                    <a:pt x="111256" y="131128"/>
                  </a:lnTo>
                  <a:lnTo>
                    <a:pt x="116017" y="133138"/>
                  </a:lnTo>
                  <a:lnTo>
                    <a:pt x="120779" y="134479"/>
                  </a:lnTo>
                  <a:lnTo>
                    <a:pt x="125541" y="135372"/>
                  </a:lnTo>
                  <a:lnTo>
                    <a:pt x="130303" y="135968"/>
                  </a:lnTo>
                  <a:lnTo>
                    <a:pt x="135065" y="136365"/>
                  </a:lnTo>
                  <a:lnTo>
                    <a:pt x="139828" y="136630"/>
                  </a:lnTo>
                  <a:lnTo>
                    <a:pt x="151998" y="137003"/>
                  </a:lnTo>
                  <a:lnTo>
                    <a:pt x="196977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07"/>
            <p:cNvSpPr/>
            <p:nvPr/>
          </p:nvSpPr>
          <p:spPr>
            <a:xfrm>
              <a:off x="4271962" y="3506153"/>
              <a:ext cx="21130" cy="420053"/>
            </a:xfrm>
            <a:custGeom>
              <a:avLst/>
              <a:gdLst/>
              <a:ahLst/>
              <a:cxnLst/>
              <a:rect l="0" t="0" r="0" b="0"/>
              <a:pathLst>
                <a:path w="21130" h="420053">
                  <a:moveTo>
                    <a:pt x="0" y="0"/>
                  </a:moveTo>
                  <a:lnTo>
                    <a:pt x="0" y="33170"/>
                  </a:lnTo>
                  <a:lnTo>
                    <a:pt x="794" y="38305"/>
                  </a:lnTo>
                  <a:lnTo>
                    <a:pt x="2117" y="43634"/>
                  </a:lnTo>
                  <a:lnTo>
                    <a:pt x="3793" y="49092"/>
                  </a:lnTo>
                  <a:lnTo>
                    <a:pt x="4909" y="56540"/>
                  </a:lnTo>
                  <a:lnTo>
                    <a:pt x="5654" y="65316"/>
                  </a:lnTo>
                  <a:lnTo>
                    <a:pt x="6151" y="74976"/>
                  </a:lnTo>
                  <a:lnTo>
                    <a:pt x="6703" y="93330"/>
                  </a:lnTo>
                  <a:lnTo>
                    <a:pt x="6850" y="102225"/>
                  </a:lnTo>
                  <a:lnTo>
                    <a:pt x="7742" y="111012"/>
                  </a:lnTo>
                  <a:lnTo>
                    <a:pt x="9130" y="119728"/>
                  </a:lnTo>
                  <a:lnTo>
                    <a:pt x="10849" y="128396"/>
                  </a:lnTo>
                  <a:lnTo>
                    <a:pt x="11995" y="137985"/>
                  </a:lnTo>
                  <a:lnTo>
                    <a:pt x="12760" y="148187"/>
                  </a:lnTo>
                  <a:lnTo>
                    <a:pt x="13269" y="158799"/>
                  </a:lnTo>
                  <a:lnTo>
                    <a:pt x="13835" y="178210"/>
                  </a:lnTo>
                  <a:lnTo>
                    <a:pt x="13986" y="187386"/>
                  </a:lnTo>
                  <a:lnTo>
                    <a:pt x="14880" y="196362"/>
                  </a:lnTo>
                  <a:lnTo>
                    <a:pt x="16270" y="205202"/>
                  </a:lnTo>
                  <a:lnTo>
                    <a:pt x="17990" y="213954"/>
                  </a:lnTo>
                  <a:lnTo>
                    <a:pt x="19137" y="222646"/>
                  </a:lnTo>
                  <a:lnTo>
                    <a:pt x="19902" y="231298"/>
                  </a:lnTo>
                  <a:lnTo>
                    <a:pt x="20412" y="239923"/>
                  </a:lnTo>
                  <a:lnTo>
                    <a:pt x="20752" y="248531"/>
                  </a:lnTo>
                  <a:lnTo>
                    <a:pt x="21129" y="265715"/>
                  </a:lnTo>
                  <a:lnTo>
                    <a:pt x="20436" y="274298"/>
                  </a:lnTo>
                  <a:lnTo>
                    <a:pt x="19180" y="282878"/>
                  </a:lnTo>
                  <a:lnTo>
                    <a:pt x="17549" y="291455"/>
                  </a:lnTo>
                  <a:lnTo>
                    <a:pt x="16462" y="300030"/>
                  </a:lnTo>
                  <a:lnTo>
                    <a:pt x="15737" y="308605"/>
                  </a:lnTo>
                  <a:lnTo>
                    <a:pt x="15254" y="317179"/>
                  </a:lnTo>
                  <a:lnTo>
                    <a:pt x="14717" y="331785"/>
                  </a:lnTo>
                  <a:lnTo>
                    <a:pt x="14415" y="350719"/>
                  </a:lnTo>
                  <a:lnTo>
                    <a:pt x="14373" y="356685"/>
                  </a:lnTo>
                  <a:lnTo>
                    <a:pt x="13551" y="362567"/>
                  </a:lnTo>
                  <a:lnTo>
                    <a:pt x="12209" y="368393"/>
                  </a:lnTo>
                  <a:lnTo>
                    <a:pt x="10520" y="374183"/>
                  </a:lnTo>
                  <a:lnTo>
                    <a:pt x="9395" y="378995"/>
                  </a:lnTo>
                  <a:lnTo>
                    <a:pt x="8645" y="383156"/>
                  </a:lnTo>
                  <a:lnTo>
                    <a:pt x="8144" y="386882"/>
                  </a:lnTo>
                  <a:lnTo>
                    <a:pt x="7588" y="393562"/>
                  </a:lnTo>
                  <a:lnTo>
                    <a:pt x="7232" y="405612"/>
                  </a:lnTo>
                  <a:lnTo>
                    <a:pt x="7146" y="415878"/>
                  </a:lnTo>
                  <a:lnTo>
                    <a:pt x="6352" y="417269"/>
                  </a:lnTo>
                  <a:lnTo>
                    <a:pt x="5028" y="418197"/>
                  </a:lnTo>
                  <a:lnTo>
                    <a:pt x="0" y="4200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08"/>
            <p:cNvSpPr/>
            <p:nvPr/>
          </p:nvSpPr>
          <p:spPr>
            <a:xfrm>
              <a:off x="4564856" y="3360420"/>
              <a:ext cx="14288" cy="325756"/>
            </a:xfrm>
            <a:custGeom>
              <a:avLst/>
              <a:gdLst/>
              <a:ahLst/>
              <a:cxnLst/>
              <a:rect l="0" t="0" r="0" b="0"/>
              <a:pathLst>
                <a:path w="14288" h="325756">
                  <a:moveTo>
                    <a:pt x="0" y="0"/>
                  </a:moveTo>
                  <a:lnTo>
                    <a:pt x="0" y="7381"/>
                  </a:lnTo>
                  <a:lnTo>
                    <a:pt x="794" y="8730"/>
                  </a:lnTo>
                  <a:lnTo>
                    <a:pt x="2117" y="10583"/>
                  </a:lnTo>
                  <a:lnTo>
                    <a:pt x="3793" y="12770"/>
                  </a:lnTo>
                  <a:lnTo>
                    <a:pt x="4909" y="16133"/>
                  </a:lnTo>
                  <a:lnTo>
                    <a:pt x="5654" y="20281"/>
                  </a:lnTo>
                  <a:lnTo>
                    <a:pt x="6151" y="24950"/>
                  </a:lnTo>
                  <a:lnTo>
                    <a:pt x="6482" y="29016"/>
                  </a:lnTo>
                  <a:lnTo>
                    <a:pt x="6849" y="36073"/>
                  </a:lnTo>
                  <a:lnTo>
                    <a:pt x="7013" y="44925"/>
                  </a:lnTo>
                  <a:lnTo>
                    <a:pt x="7142" y="111980"/>
                  </a:lnTo>
                  <a:lnTo>
                    <a:pt x="6348" y="120373"/>
                  </a:lnTo>
                  <a:lnTo>
                    <a:pt x="5026" y="128826"/>
                  </a:lnTo>
                  <a:lnTo>
                    <a:pt x="3351" y="137319"/>
                  </a:lnTo>
                  <a:lnTo>
                    <a:pt x="2234" y="144886"/>
                  </a:lnTo>
                  <a:lnTo>
                    <a:pt x="1490" y="151836"/>
                  </a:lnTo>
                  <a:lnTo>
                    <a:pt x="993" y="158374"/>
                  </a:lnTo>
                  <a:lnTo>
                    <a:pt x="662" y="165590"/>
                  </a:lnTo>
                  <a:lnTo>
                    <a:pt x="294" y="181228"/>
                  </a:lnTo>
                  <a:lnTo>
                    <a:pt x="2" y="262751"/>
                  </a:lnTo>
                  <a:lnTo>
                    <a:pt x="0" y="302390"/>
                  </a:lnTo>
                  <a:lnTo>
                    <a:pt x="794" y="305415"/>
                  </a:lnTo>
                  <a:lnTo>
                    <a:pt x="2117" y="308385"/>
                  </a:lnTo>
                  <a:lnTo>
                    <a:pt x="3793" y="311317"/>
                  </a:lnTo>
                  <a:lnTo>
                    <a:pt x="4909" y="314225"/>
                  </a:lnTo>
                  <a:lnTo>
                    <a:pt x="5654" y="317115"/>
                  </a:lnTo>
                  <a:lnTo>
                    <a:pt x="6849" y="324048"/>
                  </a:lnTo>
                  <a:lnTo>
                    <a:pt x="7742" y="324617"/>
                  </a:lnTo>
                  <a:lnTo>
                    <a:pt x="9129" y="324996"/>
                  </a:lnTo>
                  <a:lnTo>
                    <a:pt x="14287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09"/>
            <p:cNvSpPr/>
            <p:nvPr/>
          </p:nvSpPr>
          <p:spPr>
            <a:xfrm>
              <a:off x="4686300" y="3472021"/>
              <a:ext cx="128170" cy="179826"/>
            </a:xfrm>
            <a:custGeom>
              <a:avLst/>
              <a:gdLst/>
              <a:ahLst/>
              <a:cxnLst/>
              <a:rect l="0" t="0" r="0" b="0"/>
              <a:pathLst>
                <a:path w="128170" h="179826">
                  <a:moveTo>
                    <a:pt x="14287" y="16986"/>
                  </a:moveTo>
                  <a:lnTo>
                    <a:pt x="7438" y="16986"/>
                  </a:lnTo>
                  <a:lnTo>
                    <a:pt x="7230" y="21537"/>
                  </a:lnTo>
                  <a:lnTo>
                    <a:pt x="6408" y="22878"/>
                  </a:lnTo>
                  <a:lnTo>
                    <a:pt x="5066" y="23771"/>
                  </a:lnTo>
                  <a:lnTo>
                    <a:pt x="3377" y="24367"/>
                  </a:lnTo>
                  <a:lnTo>
                    <a:pt x="2251" y="25717"/>
                  </a:lnTo>
                  <a:lnTo>
                    <a:pt x="1501" y="27569"/>
                  </a:lnTo>
                  <a:lnTo>
                    <a:pt x="1000" y="29757"/>
                  </a:lnTo>
                  <a:lnTo>
                    <a:pt x="667" y="33120"/>
                  </a:lnTo>
                  <a:lnTo>
                    <a:pt x="444" y="37267"/>
                  </a:lnTo>
                  <a:lnTo>
                    <a:pt x="198" y="46003"/>
                  </a:lnTo>
                  <a:lnTo>
                    <a:pt x="58" y="57228"/>
                  </a:lnTo>
                  <a:lnTo>
                    <a:pt x="0" y="109654"/>
                  </a:lnTo>
                  <a:lnTo>
                    <a:pt x="794" y="114959"/>
                  </a:lnTo>
                  <a:lnTo>
                    <a:pt x="2116" y="120402"/>
                  </a:lnTo>
                  <a:lnTo>
                    <a:pt x="3792" y="125935"/>
                  </a:lnTo>
                  <a:lnTo>
                    <a:pt x="4909" y="131529"/>
                  </a:lnTo>
                  <a:lnTo>
                    <a:pt x="5654" y="137163"/>
                  </a:lnTo>
                  <a:lnTo>
                    <a:pt x="6151" y="142824"/>
                  </a:lnTo>
                  <a:lnTo>
                    <a:pt x="8069" y="148503"/>
                  </a:lnTo>
                  <a:lnTo>
                    <a:pt x="10935" y="154194"/>
                  </a:lnTo>
                  <a:lnTo>
                    <a:pt x="14434" y="159894"/>
                  </a:lnTo>
                  <a:lnTo>
                    <a:pt x="17560" y="163693"/>
                  </a:lnTo>
                  <a:lnTo>
                    <a:pt x="20438" y="166226"/>
                  </a:lnTo>
                  <a:lnTo>
                    <a:pt x="23150" y="167914"/>
                  </a:lnTo>
                  <a:lnTo>
                    <a:pt x="25752" y="169993"/>
                  </a:lnTo>
                  <a:lnTo>
                    <a:pt x="28280" y="172330"/>
                  </a:lnTo>
                  <a:lnTo>
                    <a:pt x="30760" y="174842"/>
                  </a:lnTo>
                  <a:lnTo>
                    <a:pt x="33206" y="176516"/>
                  </a:lnTo>
                  <a:lnTo>
                    <a:pt x="35631" y="177632"/>
                  </a:lnTo>
                  <a:lnTo>
                    <a:pt x="38042" y="178376"/>
                  </a:lnTo>
                  <a:lnTo>
                    <a:pt x="41236" y="178872"/>
                  </a:lnTo>
                  <a:lnTo>
                    <a:pt x="44953" y="179203"/>
                  </a:lnTo>
                  <a:lnTo>
                    <a:pt x="52523" y="179570"/>
                  </a:lnTo>
                  <a:lnTo>
                    <a:pt x="61247" y="179777"/>
                  </a:lnTo>
                  <a:lnTo>
                    <a:pt x="66379" y="179825"/>
                  </a:lnTo>
                  <a:lnTo>
                    <a:pt x="69653" y="178885"/>
                  </a:lnTo>
                  <a:lnTo>
                    <a:pt x="73423" y="177307"/>
                  </a:lnTo>
                  <a:lnTo>
                    <a:pt x="77523" y="175302"/>
                  </a:lnTo>
                  <a:lnTo>
                    <a:pt x="81050" y="173012"/>
                  </a:lnTo>
                  <a:lnTo>
                    <a:pt x="84197" y="170534"/>
                  </a:lnTo>
                  <a:lnTo>
                    <a:pt x="87087" y="167929"/>
                  </a:lnTo>
                  <a:lnTo>
                    <a:pt x="89808" y="164287"/>
                  </a:lnTo>
                  <a:lnTo>
                    <a:pt x="92415" y="159954"/>
                  </a:lnTo>
                  <a:lnTo>
                    <a:pt x="94948" y="155161"/>
                  </a:lnTo>
                  <a:lnTo>
                    <a:pt x="97430" y="150060"/>
                  </a:lnTo>
                  <a:lnTo>
                    <a:pt x="99878" y="144755"/>
                  </a:lnTo>
                  <a:lnTo>
                    <a:pt x="104716" y="133780"/>
                  </a:lnTo>
                  <a:lnTo>
                    <a:pt x="123823" y="88410"/>
                  </a:lnTo>
                  <a:lnTo>
                    <a:pt x="125411" y="82699"/>
                  </a:lnTo>
                  <a:lnTo>
                    <a:pt x="126470" y="76987"/>
                  </a:lnTo>
                  <a:lnTo>
                    <a:pt x="127175" y="71275"/>
                  </a:lnTo>
                  <a:lnTo>
                    <a:pt x="127646" y="65561"/>
                  </a:lnTo>
                  <a:lnTo>
                    <a:pt x="127960" y="59847"/>
                  </a:lnTo>
                  <a:lnTo>
                    <a:pt x="128169" y="54133"/>
                  </a:lnTo>
                  <a:lnTo>
                    <a:pt x="127515" y="49370"/>
                  </a:lnTo>
                  <a:lnTo>
                    <a:pt x="126285" y="45243"/>
                  </a:lnTo>
                  <a:lnTo>
                    <a:pt x="120761" y="32344"/>
                  </a:lnTo>
                  <a:lnTo>
                    <a:pt x="118608" y="27225"/>
                  </a:lnTo>
                  <a:lnTo>
                    <a:pt x="116378" y="22859"/>
                  </a:lnTo>
                  <a:lnTo>
                    <a:pt x="114098" y="18997"/>
                  </a:lnTo>
                  <a:lnTo>
                    <a:pt x="111784" y="15469"/>
                  </a:lnTo>
                  <a:lnTo>
                    <a:pt x="109448" y="12165"/>
                  </a:lnTo>
                  <a:lnTo>
                    <a:pt x="107096" y="9009"/>
                  </a:lnTo>
                  <a:lnTo>
                    <a:pt x="104735" y="5953"/>
                  </a:lnTo>
                  <a:lnTo>
                    <a:pt x="101574" y="3916"/>
                  </a:lnTo>
                  <a:lnTo>
                    <a:pt x="97878" y="2558"/>
                  </a:lnTo>
                  <a:lnTo>
                    <a:pt x="93827" y="1652"/>
                  </a:lnTo>
                  <a:lnTo>
                    <a:pt x="88745" y="1049"/>
                  </a:lnTo>
                  <a:lnTo>
                    <a:pt x="82976" y="646"/>
                  </a:lnTo>
                  <a:lnTo>
                    <a:pt x="71009" y="199"/>
                  </a:lnTo>
                  <a:lnTo>
                    <a:pt x="60399" y="0"/>
                  </a:lnTo>
                  <a:lnTo>
                    <a:pt x="55347" y="899"/>
                  </a:lnTo>
                  <a:lnTo>
                    <a:pt x="50392" y="2452"/>
                  </a:lnTo>
                  <a:lnTo>
                    <a:pt x="45501" y="4439"/>
                  </a:lnTo>
                  <a:lnTo>
                    <a:pt x="41446" y="5764"/>
                  </a:lnTo>
                  <a:lnTo>
                    <a:pt x="37950" y="6647"/>
                  </a:lnTo>
                  <a:lnTo>
                    <a:pt x="34825" y="7236"/>
                  </a:lnTo>
                  <a:lnTo>
                    <a:pt x="31154" y="8581"/>
                  </a:lnTo>
                  <a:lnTo>
                    <a:pt x="27120" y="10431"/>
                  </a:lnTo>
                  <a:lnTo>
                    <a:pt x="22842" y="12616"/>
                  </a:lnTo>
                  <a:lnTo>
                    <a:pt x="19196" y="15025"/>
                  </a:lnTo>
                  <a:lnTo>
                    <a:pt x="15973" y="17584"/>
                  </a:lnTo>
                  <a:lnTo>
                    <a:pt x="13029" y="20242"/>
                  </a:lnTo>
                  <a:lnTo>
                    <a:pt x="10274" y="22967"/>
                  </a:lnTo>
                  <a:lnTo>
                    <a:pt x="7643" y="25736"/>
                  </a:lnTo>
                  <a:lnTo>
                    <a:pt x="0" y="341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10"/>
            <p:cNvSpPr/>
            <p:nvPr/>
          </p:nvSpPr>
          <p:spPr>
            <a:xfrm>
              <a:off x="4873456" y="3441206"/>
              <a:ext cx="131208" cy="330294"/>
            </a:xfrm>
            <a:custGeom>
              <a:avLst/>
              <a:gdLst/>
              <a:ahLst/>
              <a:cxnLst/>
              <a:rect l="0" t="0" r="0" b="0"/>
              <a:pathLst>
                <a:path w="131208" h="330294">
                  <a:moveTo>
                    <a:pt x="70019" y="4939"/>
                  </a:moveTo>
                  <a:lnTo>
                    <a:pt x="66226" y="388"/>
                  </a:lnTo>
                  <a:lnTo>
                    <a:pt x="65109" y="0"/>
                  </a:lnTo>
                  <a:lnTo>
                    <a:pt x="64364" y="693"/>
                  </a:lnTo>
                  <a:lnTo>
                    <a:pt x="63868" y="2109"/>
                  </a:lnTo>
                  <a:lnTo>
                    <a:pt x="62743" y="3052"/>
                  </a:lnTo>
                  <a:lnTo>
                    <a:pt x="59377" y="4100"/>
                  </a:lnTo>
                  <a:lnTo>
                    <a:pt x="57368" y="5332"/>
                  </a:lnTo>
                  <a:lnTo>
                    <a:pt x="55235" y="7106"/>
                  </a:lnTo>
                  <a:lnTo>
                    <a:pt x="53019" y="9241"/>
                  </a:lnTo>
                  <a:lnTo>
                    <a:pt x="50748" y="11617"/>
                  </a:lnTo>
                  <a:lnTo>
                    <a:pt x="48440" y="14154"/>
                  </a:lnTo>
                  <a:lnTo>
                    <a:pt x="46108" y="16797"/>
                  </a:lnTo>
                  <a:lnTo>
                    <a:pt x="42966" y="19512"/>
                  </a:lnTo>
                  <a:lnTo>
                    <a:pt x="39284" y="22274"/>
                  </a:lnTo>
                  <a:lnTo>
                    <a:pt x="35241" y="25068"/>
                  </a:lnTo>
                  <a:lnTo>
                    <a:pt x="31752" y="28836"/>
                  </a:lnTo>
                  <a:lnTo>
                    <a:pt x="28633" y="33253"/>
                  </a:lnTo>
                  <a:lnTo>
                    <a:pt x="25760" y="38102"/>
                  </a:lnTo>
                  <a:lnTo>
                    <a:pt x="23050" y="42288"/>
                  </a:lnTo>
                  <a:lnTo>
                    <a:pt x="20449" y="46031"/>
                  </a:lnTo>
                  <a:lnTo>
                    <a:pt x="17923" y="49478"/>
                  </a:lnTo>
                  <a:lnTo>
                    <a:pt x="15444" y="53682"/>
                  </a:lnTo>
                  <a:lnTo>
                    <a:pt x="12998" y="58389"/>
                  </a:lnTo>
                  <a:lnTo>
                    <a:pt x="10574" y="63433"/>
                  </a:lnTo>
                  <a:lnTo>
                    <a:pt x="5763" y="74116"/>
                  </a:lnTo>
                  <a:lnTo>
                    <a:pt x="3369" y="79632"/>
                  </a:lnTo>
                  <a:lnTo>
                    <a:pt x="1773" y="85214"/>
                  </a:lnTo>
                  <a:lnTo>
                    <a:pt x="709" y="90841"/>
                  </a:lnTo>
                  <a:lnTo>
                    <a:pt x="0" y="96497"/>
                  </a:lnTo>
                  <a:lnTo>
                    <a:pt x="320" y="102172"/>
                  </a:lnTo>
                  <a:lnTo>
                    <a:pt x="1329" y="107861"/>
                  </a:lnTo>
                  <a:lnTo>
                    <a:pt x="2794" y="113559"/>
                  </a:lnTo>
                  <a:lnTo>
                    <a:pt x="3771" y="119262"/>
                  </a:lnTo>
                  <a:lnTo>
                    <a:pt x="4422" y="124970"/>
                  </a:lnTo>
                  <a:lnTo>
                    <a:pt x="4856" y="130679"/>
                  </a:lnTo>
                  <a:lnTo>
                    <a:pt x="5939" y="135438"/>
                  </a:lnTo>
                  <a:lnTo>
                    <a:pt x="9259" y="143266"/>
                  </a:lnTo>
                  <a:lnTo>
                    <a:pt x="11256" y="146687"/>
                  </a:lnTo>
                  <a:lnTo>
                    <a:pt x="13381" y="149920"/>
                  </a:lnTo>
                  <a:lnTo>
                    <a:pt x="15592" y="153028"/>
                  </a:lnTo>
                  <a:lnTo>
                    <a:pt x="17859" y="156053"/>
                  </a:lnTo>
                  <a:lnTo>
                    <a:pt x="22495" y="161953"/>
                  </a:lnTo>
                  <a:lnTo>
                    <a:pt x="24843" y="163908"/>
                  </a:lnTo>
                  <a:lnTo>
                    <a:pt x="27201" y="165210"/>
                  </a:lnTo>
                  <a:lnTo>
                    <a:pt x="29567" y="166079"/>
                  </a:lnTo>
                  <a:lnTo>
                    <a:pt x="31939" y="166658"/>
                  </a:lnTo>
                  <a:lnTo>
                    <a:pt x="34313" y="167044"/>
                  </a:lnTo>
                  <a:lnTo>
                    <a:pt x="36690" y="167302"/>
                  </a:lnTo>
                  <a:lnTo>
                    <a:pt x="39862" y="166521"/>
                  </a:lnTo>
                  <a:lnTo>
                    <a:pt x="43564" y="165047"/>
                  </a:lnTo>
                  <a:lnTo>
                    <a:pt x="47619" y="163113"/>
                  </a:lnTo>
                  <a:lnTo>
                    <a:pt x="51117" y="161823"/>
                  </a:lnTo>
                  <a:lnTo>
                    <a:pt x="54243" y="160964"/>
                  </a:lnTo>
                  <a:lnTo>
                    <a:pt x="57120" y="160390"/>
                  </a:lnTo>
                  <a:lnTo>
                    <a:pt x="59832" y="158103"/>
                  </a:lnTo>
                  <a:lnTo>
                    <a:pt x="62434" y="154674"/>
                  </a:lnTo>
                  <a:lnTo>
                    <a:pt x="64962" y="150482"/>
                  </a:lnTo>
                  <a:lnTo>
                    <a:pt x="68235" y="146735"/>
                  </a:lnTo>
                  <a:lnTo>
                    <a:pt x="72004" y="143285"/>
                  </a:lnTo>
                  <a:lnTo>
                    <a:pt x="76105" y="140032"/>
                  </a:lnTo>
                  <a:lnTo>
                    <a:pt x="79632" y="136911"/>
                  </a:lnTo>
                  <a:lnTo>
                    <a:pt x="82778" y="133878"/>
                  </a:lnTo>
                  <a:lnTo>
                    <a:pt x="85669" y="130903"/>
                  </a:lnTo>
                  <a:lnTo>
                    <a:pt x="88389" y="127015"/>
                  </a:lnTo>
                  <a:lnTo>
                    <a:pt x="90997" y="122518"/>
                  </a:lnTo>
                  <a:lnTo>
                    <a:pt x="93529" y="117615"/>
                  </a:lnTo>
                  <a:lnTo>
                    <a:pt x="95217" y="112441"/>
                  </a:lnTo>
                  <a:lnTo>
                    <a:pt x="96342" y="107087"/>
                  </a:lnTo>
                  <a:lnTo>
                    <a:pt x="97094" y="101613"/>
                  </a:lnTo>
                  <a:lnTo>
                    <a:pt x="100043" y="92990"/>
                  </a:lnTo>
                  <a:lnTo>
                    <a:pt x="104001" y="85030"/>
                  </a:lnTo>
                  <a:lnTo>
                    <a:pt x="108405" y="75142"/>
                  </a:lnTo>
                  <a:lnTo>
                    <a:pt x="110892" y="66938"/>
                  </a:lnTo>
                  <a:lnTo>
                    <a:pt x="112292" y="56964"/>
                  </a:lnTo>
                  <a:lnTo>
                    <a:pt x="112488" y="53910"/>
                  </a:lnTo>
                  <a:lnTo>
                    <a:pt x="111825" y="51873"/>
                  </a:lnTo>
                  <a:lnTo>
                    <a:pt x="110590" y="50516"/>
                  </a:lnTo>
                  <a:lnTo>
                    <a:pt x="108972" y="49611"/>
                  </a:lnTo>
                  <a:lnTo>
                    <a:pt x="107894" y="48056"/>
                  </a:lnTo>
                  <a:lnTo>
                    <a:pt x="107175" y="46066"/>
                  </a:lnTo>
                  <a:lnTo>
                    <a:pt x="106696" y="43787"/>
                  </a:lnTo>
                  <a:lnTo>
                    <a:pt x="104047" y="38715"/>
                  </a:lnTo>
                  <a:lnTo>
                    <a:pt x="99671" y="32249"/>
                  </a:lnTo>
                  <a:lnTo>
                    <a:pt x="98518" y="31718"/>
                  </a:lnTo>
                  <a:lnTo>
                    <a:pt x="95120" y="31128"/>
                  </a:lnTo>
                  <a:lnTo>
                    <a:pt x="91772" y="30697"/>
                  </a:lnTo>
                  <a:lnTo>
                    <a:pt x="91594" y="38295"/>
                  </a:lnTo>
                  <a:lnTo>
                    <a:pt x="91545" y="44321"/>
                  </a:lnTo>
                  <a:lnTo>
                    <a:pt x="92308" y="50244"/>
                  </a:lnTo>
                  <a:lnTo>
                    <a:pt x="93609" y="56097"/>
                  </a:lnTo>
                  <a:lnTo>
                    <a:pt x="95270" y="61904"/>
                  </a:lnTo>
                  <a:lnTo>
                    <a:pt x="96378" y="67681"/>
                  </a:lnTo>
                  <a:lnTo>
                    <a:pt x="97117" y="73437"/>
                  </a:lnTo>
                  <a:lnTo>
                    <a:pt x="97609" y="79179"/>
                  </a:lnTo>
                  <a:lnTo>
                    <a:pt x="98731" y="84913"/>
                  </a:lnTo>
                  <a:lnTo>
                    <a:pt x="100272" y="90640"/>
                  </a:lnTo>
                  <a:lnTo>
                    <a:pt x="102094" y="96363"/>
                  </a:lnTo>
                  <a:lnTo>
                    <a:pt x="104102" y="102083"/>
                  </a:lnTo>
                  <a:lnTo>
                    <a:pt x="106235" y="107802"/>
                  </a:lnTo>
                  <a:lnTo>
                    <a:pt x="108450" y="113519"/>
                  </a:lnTo>
                  <a:lnTo>
                    <a:pt x="109927" y="119236"/>
                  </a:lnTo>
                  <a:lnTo>
                    <a:pt x="110912" y="124952"/>
                  </a:lnTo>
                  <a:lnTo>
                    <a:pt x="111568" y="130667"/>
                  </a:lnTo>
                  <a:lnTo>
                    <a:pt x="112800" y="136383"/>
                  </a:lnTo>
                  <a:lnTo>
                    <a:pt x="114414" y="142098"/>
                  </a:lnTo>
                  <a:lnTo>
                    <a:pt x="116284" y="147814"/>
                  </a:lnTo>
                  <a:lnTo>
                    <a:pt x="120479" y="161784"/>
                  </a:lnTo>
                  <a:lnTo>
                    <a:pt x="122709" y="169510"/>
                  </a:lnTo>
                  <a:lnTo>
                    <a:pt x="124195" y="176565"/>
                  </a:lnTo>
                  <a:lnTo>
                    <a:pt x="125186" y="183174"/>
                  </a:lnTo>
                  <a:lnTo>
                    <a:pt x="125847" y="189485"/>
                  </a:lnTo>
                  <a:lnTo>
                    <a:pt x="126288" y="195597"/>
                  </a:lnTo>
                  <a:lnTo>
                    <a:pt x="126581" y="201577"/>
                  </a:lnTo>
                  <a:lnTo>
                    <a:pt x="126777" y="207468"/>
                  </a:lnTo>
                  <a:lnTo>
                    <a:pt x="127701" y="213301"/>
                  </a:lnTo>
                  <a:lnTo>
                    <a:pt x="129111" y="219094"/>
                  </a:lnTo>
                  <a:lnTo>
                    <a:pt x="130845" y="224862"/>
                  </a:lnTo>
                  <a:lnTo>
                    <a:pt x="131207" y="230611"/>
                  </a:lnTo>
                  <a:lnTo>
                    <a:pt x="130655" y="236350"/>
                  </a:lnTo>
                  <a:lnTo>
                    <a:pt x="129493" y="242080"/>
                  </a:lnTo>
                  <a:lnTo>
                    <a:pt x="128718" y="247806"/>
                  </a:lnTo>
                  <a:lnTo>
                    <a:pt x="128201" y="253528"/>
                  </a:lnTo>
                  <a:lnTo>
                    <a:pt x="127857" y="259247"/>
                  </a:lnTo>
                  <a:lnTo>
                    <a:pt x="126834" y="264965"/>
                  </a:lnTo>
                  <a:lnTo>
                    <a:pt x="125358" y="270682"/>
                  </a:lnTo>
                  <a:lnTo>
                    <a:pt x="123580" y="276399"/>
                  </a:lnTo>
                  <a:lnTo>
                    <a:pt x="120808" y="282115"/>
                  </a:lnTo>
                  <a:lnTo>
                    <a:pt x="117372" y="287830"/>
                  </a:lnTo>
                  <a:lnTo>
                    <a:pt x="113494" y="293545"/>
                  </a:lnTo>
                  <a:lnTo>
                    <a:pt x="110115" y="298308"/>
                  </a:lnTo>
                  <a:lnTo>
                    <a:pt x="107068" y="302436"/>
                  </a:lnTo>
                  <a:lnTo>
                    <a:pt x="104243" y="306140"/>
                  </a:lnTo>
                  <a:lnTo>
                    <a:pt x="100772" y="309562"/>
                  </a:lnTo>
                  <a:lnTo>
                    <a:pt x="96872" y="312796"/>
                  </a:lnTo>
                  <a:lnTo>
                    <a:pt x="92683" y="315904"/>
                  </a:lnTo>
                  <a:lnTo>
                    <a:pt x="89097" y="317977"/>
                  </a:lnTo>
                  <a:lnTo>
                    <a:pt x="85912" y="319359"/>
                  </a:lnTo>
                  <a:lnTo>
                    <a:pt x="82996" y="320279"/>
                  </a:lnTo>
                  <a:lnTo>
                    <a:pt x="79464" y="321846"/>
                  </a:lnTo>
                  <a:lnTo>
                    <a:pt x="75521" y="323842"/>
                  </a:lnTo>
                  <a:lnTo>
                    <a:pt x="71306" y="326126"/>
                  </a:lnTo>
                  <a:lnTo>
                    <a:pt x="67702" y="327649"/>
                  </a:lnTo>
                  <a:lnTo>
                    <a:pt x="64505" y="328664"/>
                  </a:lnTo>
                  <a:lnTo>
                    <a:pt x="61581" y="329340"/>
                  </a:lnTo>
                  <a:lnTo>
                    <a:pt x="58837" y="329792"/>
                  </a:lnTo>
                  <a:lnTo>
                    <a:pt x="56214" y="330092"/>
                  </a:lnTo>
                  <a:lnTo>
                    <a:pt x="53672" y="330293"/>
                  </a:lnTo>
                  <a:lnTo>
                    <a:pt x="51183" y="329474"/>
                  </a:lnTo>
                  <a:lnTo>
                    <a:pt x="48731" y="327975"/>
                  </a:lnTo>
                  <a:lnTo>
                    <a:pt x="46302" y="326024"/>
                  </a:lnTo>
                  <a:lnTo>
                    <a:pt x="43889" y="324723"/>
                  </a:lnTo>
                  <a:lnTo>
                    <a:pt x="41486" y="323856"/>
                  </a:lnTo>
                  <a:lnTo>
                    <a:pt x="34300" y="3221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111"/>
            <p:cNvSpPr/>
            <p:nvPr/>
          </p:nvSpPr>
          <p:spPr>
            <a:xfrm>
              <a:off x="5086350" y="3540442"/>
              <a:ext cx="100013" cy="60007"/>
            </a:xfrm>
            <a:custGeom>
              <a:avLst/>
              <a:gdLst/>
              <a:ahLst/>
              <a:cxnLst/>
              <a:rect l="0" t="0" r="0" b="0"/>
              <a:pathLst>
                <a:path w="100013" h="60007">
                  <a:moveTo>
                    <a:pt x="0" y="0"/>
                  </a:moveTo>
                  <a:lnTo>
                    <a:pt x="6849" y="0"/>
                  </a:lnTo>
                  <a:lnTo>
                    <a:pt x="7741" y="953"/>
                  </a:lnTo>
                  <a:lnTo>
                    <a:pt x="13268" y="7381"/>
                  </a:lnTo>
                  <a:lnTo>
                    <a:pt x="13608" y="8731"/>
                  </a:lnTo>
                  <a:lnTo>
                    <a:pt x="13835" y="10583"/>
                  </a:lnTo>
                  <a:lnTo>
                    <a:pt x="13985" y="12770"/>
                  </a:lnTo>
                  <a:lnTo>
                    <a:pt x="14086" y="15182"/>
                  </a:lnTo>
                  <a:lnTo>
                    <a:pt x="14197" y="20400"/>
                  </a:lnTo>
                  <a:lnTo>
                    <a:pt x="14279" y="37183"/>
                  </a:lnTo>
                  <a:lnTo>
                    <a:pt x="13489" y="40981"/>
                  </a:lnTo>
                  <a:lnTo>
                    <a:pt x="12167" y="45418"/>
                  </a:lnTo>
                  <a:lnTo>
                    <a:pt x="8136" y="57126"/>
                  </a:lnTo>
                  <a:lnTo>
                    <a:pt x="8599" y="58086"/>
                  </a:lnTo>
                  <a:lnTo>
                    <a:pt x="9701" y="58727"/>
                  </a:lnTo>
                  <a:lnTo>
                    <a:pt x="14208" y="59986"/>
                  </a:lnTo>
                  <a:lnTo>
                    <a:pt x="24224" y="60006"/>
                  </a:lnTo>
                  <a:lnTo>
                    <a:pt x="26467" y="59054"/>
                  </a:lnTo>
                  <a:lnTo>
                    <a:pt x="28757" y="57467"/>
                  </a:lnTo>
                  <a:lnTo>
                    <a:pt x="31078" y="55456"/>
                  </a:lnTo>
                  <a:lnTo>
                    <a:pt x="34212" y="54116"/>
                  </a:lnTo>
                  <a:lnTo>
                    <a:pt x="37889" y="53223"/>
                  </a:lnTo>
                  <a:lnTo>
                    <a:pt x="41928" y="52627"/>
                  </a:lnTo>
                  <a:lnTo>
                    <a:pt x="45415" y="51277"/>
                  </a:lnTo>
                  <a:lnTo>
                    <a:pt x="48533" y="49425"/>
                  </a:lnTo>
                  <a:lnTo>
                    <a:pt x="51405" y="47238"/>
                  </a:lnTo>
                  <a:lnTo>
                    <a:pt x="54114" y="45779"/>
                  </a:lnTo>
                  <a:lnTo>
                    <a:pt x="56713" y="44807"/>
                  </a:lnTo>
                  <a:lnTo>
                    <a:pt x="59240" y="44159"/>
                  </a:lnTo>
                  <a:lnTo>
                    <a:pt x="62512" y="43727"/>
                  </a:lnTo>
                  <a:lnTo>
                    <a:pt x="66281" y="43439"/>
                  </a:lnTo>
                  <a:lnTo>
                    <a:pt x="73908" y="43119"/>
                  </a:lnTo>
                  <a:lnTo>
                    <a:pt x="82664" y="42938"/>
                  </a:lnTo>
                  <a:lnTo>
                    <a:pt x="95160" y="42873"/>
                  </a:lnTo>
                  <a:lnTo>
                    <a:pt x="96778" y="41917"/>
                  </a:lnTo>
                  <a:lnTo>
                    <a:pt x="97856" y="40327"/>
                  </a:lnTo>
                  <a:lnTo>
                    <a:pt x="100012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112"/>
            <p:cNvSpPr/>
            <p:nvPr/>
          </p:nvSpPr>
          <p:spPr>
            <a:xfrm>
              <a:off x="5179218" y="3514725"/>
              <a:ext cx="1" cy="162879"/>
            </a:xfrm>
            <a:custGeom>
              <a:avLst/>
              <a:gdLst/>
              <a:ahLst/>
              <a:cxnLst/>
              <a:rect l="0" t="0" r="0" b="0"/>
              <a:pathLst>
                <a:path w="1" h="162879">
                  <a:moveTo>
                    <a:pt x="0" y="0"/>
                  </a:moveTo>
                  <a:lnTo>
                    <a:pt x="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113"/>
            <p:cNvSpPr/>
            <p:nvPr/>
          </p:nvSpPr>
          <p:spPr>
            <a:xfrm>
              <a:off x="5343650" y="3326130"/>
              <a:ext cx="78457" cy="296028"/>
            </a:xfrm>
            <a:custGeom>
              <a:avLst/>
              <a:gdLst/>
              <a:ahLst/>
              <a:cxnLst/>
              <a:rect l="0" t="0" r="0" b="0"/>
              <a:pathLst>
                <a:path w="78457" h="296028">
                  <a:moveTo>
                    <a:pt x="78456" y="0"/>
                  </a:moveTo>
                  <a:lnTo>
                    <a:pt x="61456" y="20400"/>
                  </a:lnTo>
                  <a:lnTo>
                    <a:pt x="59185" y="24077"/>
                  </a:lnTo>
                  <a:lnTo>
                    <a:pt x="56878" y="28434"/>
                  </a:lnTo>
                  <a:lnTo>
                    <a:pt x="54546" y="33243"/>
                  </a:lnTo>
                  <a:lnTo>
                    <a:pt x="52197" y="38354"/>
                  </a:lnTo>
                  <a:lnTo>
                    <a:pt x="47470" y="49114"/>
                  </a:lnTo>
                  <a:lnTo>
                    <a:pt x="44306" y="54650"/>
                  </a:lnTo>
                  <a:lnTo>
                    <a:pt x="40608" y="60246"/>
                  </a:lnTo>
                  <a:lnTo>
                    <a:pt x="36556" y="65881"/>
                  </a:lnTo>
                  <a:lnTo>
                    <a:pt x="33060" y="71543"/>
                  </a:lnTo>
                  <a:lnTo>
                    <a:pt x="29936" y="77223"/>
                  </a:lnTo>
                  <a:lnTo>
                    <a:pt x="27059" y="82915"/>
                  </a:lnTo>
                  <a:lnTo>
                    <a:pt x="24347" y="89566"/>
                  </a:lnTo>
                  <a:lnTo>
                    <a:pt x="21746" y="96858"/>
                  </a:lnTo>
                  <a:lnTo>
                    <a:pt x="19218" y="104577"/>
                  </a:lnTo>
                  <a:lnTo>
                    <a:pt x="16739" y="111628"/>
                  </a:lnTo>
                  <a:lnTo>
                    <a:pt x="11868" y="124542"/>
                  </a:lnTo>
                  <a:lnTo>
                    <a:pt x="9458" y="131606"/>
                  </a:lnTo>
                  <a:lnTo>
                    <a:pt x="7058" y="139172"/>
                  </a:lnTo>
                  <a:lnTo>
                    <a:pt x="4663" y="147074"/>
                  </a:lnTo>
                  <a:lnTo>
                    <a:pt x="3067" y="155199"/>
                  </a:lnTo>
                  <a:lnTo>
                    <a:pt x="2003" y="163474"/>
                  </a:lnTo>
                  <a:lnTo>
                    <a:pt x="1294" y="171847"/>
                  </a:lnTo>
                  <a:lnTo>
                    <a:pt x="821" y="179335"/>
                  </a:lnTo>
                  <a:lnTo>
                    <a:pt x="505" y="186231"/>
                  </a:lnTo>
                  <a:lnTo>
                    <a:pt x="155" y="198974"/>
                  </a:lnTo>
                  <a:lnTo>
                    <a:pt x="0" y="210988"/>
                  </a:lnTo>
                  <a:lnTo>
                    <a:pt x="752" y="218764"/>
                  </a:lnTo>
                  <a:lnTo>
                    <a:pt x="2047" y="227757"/>
                  </a:lnTo>
                  <a:lnTo>
                    <a:pt x="3704" y="237563"/>
                  </a:lnTo>
                  <a:lnTo>
                    <a:pt x="5602" y="246005"/>
                  </a:lnTo>
                  <a:lnTo>
                    <a:pt x="7662" y="253539"/>
                  </a:lnTo>
                  <a:lnTo>
                    <a:pt x="9829" y="260466"/>
                  </a:lnTo>
                  <a:lnTo>
                    <a:pt x="12067" y="266036"/>
                  </a:lnTo>
                  <a:lnTo>
                    <a:pt x="14353" y="270703"/>
                  </a:lnTo>
                  <a:lnTo>
                    <a:pt x="16671" y="274766"/>
                  </a:lnTo>
                  <a:lnTo>
                    <a:pt x="19010" y="278427"/>
                  </a:lnTo>
                  <a:lnTo>
                    <a:pt x="21363" y="281821"/>
                  </a:lnTo>
                  <a:lnTo>
                    <a:pt x="23725" y="285035"/>
                  </a:lnTo>
                  <a:lnTo>
                    <a:pt x="26888" y="287179"/>
                  </a:lnTo>
                  <a:lnTo>
                    <a:pt x="30583" y="288607"/>
                  </a:lnTo>
                  <a:lnTo>
                    <a:pt x="34635" y="289560"/>
                  </a:lnTo>
                  <a:lnTo>
                    <a:pt x="38130" y="291147"/>
                  </a:lnTo>
                  <a:lnTo>
                    <a:pt x="41253" y="293158"/>
                  </a:lnTo>
                  <a:lnTo>
                    <a:pt x="44129" y="295451"/>
                  </a:lnTo>
                  <a:lnTo>
                    <a:pt x="46840" y="296027"/>
                  </a:lnTo>
                  <a:lnTo>
                    <a:pt x="49441" y="295459"/>
                  </a:lnTo>
                  <a:lnTo>
                    <a:pt x="51969" y="294127"/>
                  </a:lnTo>
                  <a:lnTo>
                    <a:pt x="55242" y="293240"/>
                  </a:lnTo>
                  <a:lnTo>
                    <a:pt x="59011" y="292648"/>
                  </a:lnTo>
                  <a:lnTo>
                    <a:pt x="71312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114"/>
            <p:cNvSpPr/>
            <p:nvPr/>
          </p:nvSpPr>
          <p:spPr>
            <a:xfrm>
              <a:off x="5479256" y="3429000"/>
              <a:ext cx="121445" cy="171451"/>
            </a:xfrm>
            <a:custGeom>
              <a:avLst/>
              <a:gdLst/>
              <a:ahLst/>
              <a:cxnLst/>
              <a:rect l="0" t="0" r="0" b="0"/>
              <a:pathLst>
                <a:path w="121445" h="171451">
                  <a:moveTo>
                    <a:pt x="0" y="0"/>
                  </a:moveTo>
                  <a:lnTo>
                    <a:pt x="0" y="4550"/>
                  </a:lnTo>
                  <a:lnTo>
                    <a:pt x="1587" y="7796"/>
                  </a:lnTo>
                  <a:lnTo>
                    <a:pt x="4234" y="11865"/>
                  </a:lnTo>
                  <a:lnTo>
                    <a:pt x="7585" y="16482"/>
                  </a:lnTo>
                  <a:lnTo>
                    <a:pt x="10613" y="21465"/>
                  </a:lnTo>
                  <a:lnTo>
                    <a:pt x="13426" y="26693"/>
                  </a:lnTo>
                  <a:lnTo>
                    <a:pt x="16094" y="32082"/>
                  </a:lnTo>
                  <a:lnTo>
                    <a:pt x="18666" y="37581"/>
                  </a:lnTo>
                  <a:lnTo>
                    <a:pt x="23642" y="48770"/>
                  </a:lnTo>
                  <a:lnTo>
                    <a:pt x="26080" y="53468"/>
                  </a:lnTo>
                  <a:lnTo>
                    <a:pt x="28499" y="57553"/>
                  </a:lnTo>
                  <a:lnTo>
                    <a:pt x="30906" y="61228"/>
                  </a:lnTo>
                  <a:lnTo>
                    <a:pt x="34098" y="65584"/>
                  </a:lnTo>
                  <a:lnTo>
                    <a:pt x="37813" y="70392"/>
                  </a:lnTo>
                  <a:lnTo>
                    <a:pt x="41878" y="75503"/>
                  </a:lnTo>
                  <a:lnTo>
                    <a:pt x="45381" y="80815"/>
                  </a:lnTo>
                  <a:lnTo>
                    <a:pt x="48510" y="86262"/>
                  </a:lnTo>
                  <a:lnTo>
                    <a:pt x="51390" y="91798"/>
                  </a:lnTo>
                  <a:lnTo>
                    <a:pt x="54898" y="97393"/>
                  </a:lnTo>
                  <a:lnTo>
                    <a:pt x="58824" y="103029"/>
                  </a:lnTo>
                  <a:lnTo>
                    <a:pt x="66625" y="113418"/>
                  </a:lnTo>
                  <a:lnTo>
                    <a:pt x="72738" y="121210"/>
                  </a:lnTo>
                  <a:lnTo>
                    <a:pt x="76273" y="124622"/>
                  </a:lnTo>
                  <a:lnTo>
                    <a:pt x="80218" y="127849"/>
                  </a:lnTo>
                  <a:lnTo>
                    <a:pt x="84435" y="130952"/>
                  </a:lnTo>
                  <a:lnTo>
                    <a:pt x="88040" y="133974"/>
                  </a:lnTo>
                  <a:lnTo>
                    <a:pt x="91237" y="136941"/>
                  </a:lnTo>
                  <a:lnTo>
                    <a:pt x="94162" y="139871"/>
                  </a:lnTo>
                  <a:lnTo>
                    <a:pt x="97700" y="142778"/>
                  </a:lnTo>
                  <a:lnTo>
                    <a:pt x="101645" y="145667"/>
                  </a:lnTo>
                  <a:lnTo>
                    <a:pt x="105864" y="148546"/>
                  </a:lnTo>
                  <a:lnTo>
                    <a:pt x="109470" y="151418"/>
                  </a:lnTo>
                  <a:lnTo>
                    <a:pt x="112667" y="154285"/>
                  </a:lnTo>
                  <a:lnTo>
                    <a:pt x="115593" y="157150"/>
                  </a:lnTo>
                  <a:lnTo>
                    <a:pt x="117543" y="160011"/>
                  </a:lnTo>
                  <a:lnTo>
                    <a:pt x="118843" y="162871"/>
                  </a:lnTo>
                  <a:lnTo>
                    <a:pt x="121444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115"/>
            <p:cNvSpPr/>
            <p:nvPr/>
          </p:nvSpPr>
          <p:spPr>
            <a:xfrm>
              <a:off x="5486400" y="3429000"/>
              <a:ext cx="107157" cy="162879"/>
            </a:xfrm>
            <a:custGeom>
              <a:avLst/>
              <a:gdLst/>
              <a:ahLst/>
              <a:cxnLst/>
              <a:rect l="0" t="0" r="0" b="0"/>
              <a:pathLst>
                <a:path w="107157" h="162879">
                  <a:moveTo>
                    <a:pt x="107156" y="0"/>
                  </a:moveTo>
                  <a:lnTo>
                    <a:pt x="107156" y="7380"/>
                  </a:lnTo>
                  <a:lnTo>
                    <a:pt x="105040" y="10583"/>
                  </a:lnTo>
                  <a:lnTo>
                    <a:pt x="103364" y="12770"/>
                  </a:lnTo>
                  <a:lnTo>
                    <a:pt x="99385" y="17740"/>
                  </a:lnTo>
                  <a:lnTo>
                    <a:pt x="97213" y="20399"/>
                  </a:lnTo>
                  <a:lnTo>
                    <a:pt x="94970" y="24077"/>
                  </a:lnTo>
                  <a:lnTo>
                    <a:pt x="92682" y="28434"/>
                  </a:lnTo>
                  <a:lnTo>
                    <a:pt x="90364" y="33243"/>
                  </a:lnTo>
                  <a:lnTo>
                    <a:pt x="87229" y="38355"/>
                  </a:lnTo>
                  <a:lnTo>
                    <a:pt x="83553" y="43667"/>
                  </a:lnTo>
                  <a:lnTo>
                    <a:pt x="79514" y="49114"/>
                  </a:lnTo>
                  <a:lnTo>
                    <a:pt x="75234" y="55603"/>
                  </a:lnTo>
                  <a:lnTo>
                    <a:pt x="70794" y="62786"/>
                  </a:lnTo>
                  <a:lnTo>
                    <a:pt x="66246" y="70432"/>
                  </a:lnTo>
                  <a:lnTo>
                    <a:pt x="61626" y="77434"/>
                  </a:lnTo>
                  <a:lnTo>
                    <a:pt x="56959" y="84008"/>
                  </a:lnTo>
                  <a:lnTo>
                    <a:pt x="52260" y="90296"/>
                  </a:lnTo>
                  <a:lnTo>
                    <a:pt x="42806" y="102361"/>
                  </a:lnTo>
                  <a:lnTo>
                    <a:pt x="38062" y="108246"/>
                  </a:lnTo>
                  <a:lnTo>
                    <a:pt x="34106" y="114074"/>
                  </a:lnTo>
                  <a:lnTo>
                    <a:pt x="30674" y="119864"/>
                  </a:lnTo>
                  <a:lnTo>
                    <a:pt x="27593" y="125629"/>
                  </a:lnTo>
                  <a:lnTo>
                    <a:pt x="24746" y="130426"/>
                  </a:lnTo>
                  <a:lnTo>
                    <a:pt x="22053" y="134575"/>
                  </a:lnTo>
                  <a:lnTo>
                    <a:pt x="19464" y="138294"/>
                  </a:lnTo>
                  <a:lnTo>
                    <a:pt x="16945" y="141726"/>
                  </a:lnTo>
                  <a:lnTo>
                    <a:pt x="12029" y="148079"/>
                  </a:lnTo>
                  <a:lnTo>
                    <a:pt x="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116"/>
            <p:cNvSpPr/>
            <p:nvPr/>
          </p:nvSpPr>
          <p:spPr>
            <a:xfrm>
              <a:off x="5750719" y="3411855"/>
              <a:ext cx="18207" cy="145733"/>
            </a:xfrm>
            <a:custGeom>
              <a:avLst/>
              <a:gdLst/>
              <a:ahLst/>
              <a:cxnLst/>
              <a:rect l="0" t="0" r="0" b="0"/>
              <a:pathLst>
                <a:path w="18207" h="145733">
                  <a:moveTo>
                    <a:pt x="0" y="0"/>
                  </a:moveTo>
                  <a:lnTo>
                    <a:pt x="3792" y="4551"/>
                  </a:lnTo>
                  <a:lnTo>
                    <a:pt x="4909" y="7796"/>
                  </a:lnTo>
                  <a:lnTo>
                    <a:pt x="5654" y="11865"/>
                  </a:lnTo>
                  <a:lnTo>
                    <a:pt x="6150" y="16483"/>
                  </a:lnTo>
                  <a:lnTo>
                    <a:pt x="6481" y="21466"/>
                  </a:lnTo>
                  <a:lnTo>
                    <a:pt x="6702" y="26693"/>
                  </a:lnTo>
                  <a:lnTo>
                    <a:pt x="6947" y="37581"/>
                  </a:lnTo>
                  <a:lnTo>
                    <a:pt x="7135" y="82884"/>
                  </a:lnTo>
                  <a:lnTo>
                    <a:pt x="7932" y="88593"/>
                  </a:lnTo>
                  <a:lnTo>
                    <a:pt x="9257" y="94305"/>
                  </a:lnTo>
                  <a:lnTo>
                    <a:pt x="10934" y="100017"/>
                  </a:lnTo>
                  <a:lnTo>
                    <a:pt x="12051" y="105730"/>
                  </a:lnTo>
                  <a:lnTo>
                    <a:pt x="12797" y="111445"/>
                  </a:lnTo>
                  <a:lnTo>
                    <a:pt x="13293" y="117159"/>
                  </a:lnTo>
                  <a:lnTo>
                    <a:pt x="14419" y="121921"/>
                  </a:lnTo>
                  <a:lnTo>
                    <a:pt x="15962" y="126048"/>
                  </a:lnTo>
                  <a:lnTo>
                    <a:pt x="17785" y="129752"/>
                  </a:lnTo>
                  <a:lnTo>
                    <a:pt x="18206" y="133173"/>
                  </a:lnTo>
                  <a:lnTo>
                    <a:pt x="17694" y="136407"/>
                  </a:lnTo>
                  <a:lnTo>
                    <a:pt x="14287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117"/>
            <p:cNvSpPr/>
            <p:nvPr/>
          </p:nvSpPr>
          <p:spPr>
            <a:xfrm>
              <a:off x="5715000" y="3463290"/>
              <a:ext cx="142876" cy="17115"/>
            </a:xfrm>
            <a:custGeom>
              <a:avLst/>
              <a:gdLst/>
              <a:ahLst/>
              <a:cxnLst/>
              <a:rect l="0" t="0" r="0" b="0"/>
              <a:pathLst>
                <a:path w="142876" h="17115">
                  <a:moveTo>
                    <a:pt x="0" y="8572"/>
                  </a:moveTo>
                  <a:lnTo>
                    <a:pt x="10641" y="8572"/>
                  </a:lnTo>
                  <a:lnTo>
                    <a:pt x="12651" y="9525"/>
                  </a:lnTo>
                  <a:lnTo>
                    <a:pt x="14783" y="11112"/>
                  </a:lnTo>
                  <a:lnTo>
                    <a:pt x="17000" y="13123"/>
                  </a:lnTo>
                  <a:lnTo>
                    <a:pt x="20064" y="14464"/>
                  </a:lnTo>
                  <a:lnTo>
                    <a:pt x="23695" y="15357"/>
                  </a:lnTo>
                  <a:lnTo>
                    <a:pt x="27703" y="15953"/>
                  </a:lnTo>
                  <a:lnTo>
                    <a:pt x="31169" y="16350"/>
                  </a:lnTo>
                  <a:lnTo>
                    <a:pt x="34273" y="16615"/>
                  </a:lnTo>
                  <a:lnTo>
                    <a:pt x="37136" y="16792"/>
                  </a:lnTo>
                  <a:lnTo>
                    <a:pt x="44551" y="16988"/>
                  </a:lnTo>
                  <a:lnTo>
                    <a:pt x="62246" y="17114"/>
                  </a:lnTo>
                  <a:lnTo>
                    <a:pt x="66897" y="16172"/>
                  </a:lnTo>
                  <a:lnTo>
                    <a:pt x="71585" y="14591"/>
                  </a:lnTo>
                  <a:lnTo>
                    <a:pt x="76299" y="12585"/>
                  </a:lnTo>
                  <a:lnTo>
                    <a:pt x="81029" y="11247"/>
                  </a:lnTo>
                  <a:lnTo>
                    <a:pt x="85769" y="10356"/>
                  </a:lnTo>
                  <a:lnTo>
                    <a:pt x="90516" y="9761"/>
                  </a:lnTo>
                  <a:lnTo>
                    <a:pt x="96063" y="9365"/>
                  </a:lnTo>
                  <a:lnTo>
                    <a:pt x="108576" y="8924"/>
                  </a:lnTo>
                  <a:lnTo>
                    <a:pt x="114453" y="7855"/>
                  </a:lnTo>
                  <a:lnTo>
                    <a:pt x="119958" y="6189"/>
                  </a:lnTo>
                  <a:lnTo>
                    <a:pt x="125216" y="4126"/>
                  </a:lnTo>
                  <a:lnTo>
                    <a:pt x="129515" y="2751"/>
                  </a:lnTo>
                  <a:lnTo>
                    <a:pt x="133174" y="1834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118"/>
            <p:cNvSpPr/>
            <p:nvPr/>
          </p:nvSpPr>
          <p:spPr>
            <a:xfrm>
              <a:off x="5893594" y="3370216"/>
              <a:ext cx="128588" cy="153073"/>
            </a:xfrm>
            <a:custGeom>
              <a:avLst/>
              <a:gdLst/>
              <a:ahLst/>
              <a:cxnLst/>
              <a:rect l="0" t="0" r="0" b="0"/>
              <a:pathLst>
                <a:path w="128588" h="153073">
                  <a:moveTo>
                    <a:pt x="0" y="24494"/>
                  </a:moveTo>
                  <a:lnTo>
                    <a:pt x="0" y="17113"/>
                  </a:lnTo>
                  <a:lnTo>
                    <a:pt x="793" y="16716"/>
                  </a:lnTo>
                  <a:lnTo>
                    <a:pt x="3792" y="16274"/>
                  </a:lnTo>
                  <a:lnTo>
                    <a:pt x="5703" y="15204"/>
                  </a:lnTo>
                  <a:lnTo>
                    <a:pt x="7770" y="13538"/>
                  </a:lnTo>
                  <a:lnTo>
                    <a:pt x="9942" y="11475"/>
                  </a:lnTo>
                  <a:lnTo>
                    <a:pt x="12185" y="10100"/>
                  </a:lnTo>
                  <a:lnTo>
                    <a:pt x="14473" y="9183"/>
                  </a:lnTo>
                  <a:lnTo>
                    <a:pt x="16792" y="8571"/>
                  </a:lnTo>
                  <a:lnTo>
                    <a:pt x="19926" y="8164"/>
                  </a:lnTo>
                  <a:lnTo>
                    <a:pt x="23603" y="7892"/>
                  </a:lnTo>
                  <a:lnTo>
                    <a:pt x="27642" y="7711"/>
                  </a:lnTo>
                  <a:lnTo>
                    <a:pt x="31921" y="6637"/>
                  </a:lnTo>
                  <a:lnTo>
                    <a:pt x="36362" y="4970"/>
                  </a:lnTo>
                  <a:lnTo>
                    <a:pt x="40910" y="2905"/>
                  </a:lnTo>
                  <a:lnTo>
                    <a:pt x="44736" y="1529"/>
                  </a:lnTo>
                  <a:lnTo>
                    <a:pt x="48080" y="611"/>
                  </a:lnTo>
                  <a:lnTo>
                    <a:pt x="51103" y="0"/>
                  </a:lnTo>
                  <a:lnTo>
                    <a:pt x="54706" y="545"/>
                  </a:lnTo>
                  <a:lnTo>
                    <a:pt x="58696" y="1860"/>
                  </a:lnTo>
                  <a:lnTo>
                    <a:pt x="62943" y="3690"/>
                  </a:lnTo>
                  <a:lnTo>
                    <a:pt x="66568" y="4909"/>
                  </a:lnTo>
                  <a:lnTo>
                    <a:pt x="69779" y="5723"/>
                  </a:lnTo>
                  <a:lnTo>
                    <a:pt x="72713" y="6265"/>
                  </a:lnTo>
                  <a:lnTo>
                    <a:pt x="76257" y="7578"/>
                  </a:lnTo>
                  <a:lnTo>
                    <a:pt x="80206" y="9407"/>
                  </a:lnTo>
                  <a:lnTo>
                    <a:pt x="90367" y="14635"/>
                  </a:lnTo>
                  <a:lnTo>
                    <a:pt x="93873" y="17889"/>
                  </a:lnTo>
                  <a:lnTo>
                    <a:pt x="95919" y="20091"/>
                  </a:lnTo>
                  <a:lnTo>
                    <a:pt x="97284" y="22511"/>
                  </a:lnTo>
                  <a:lnTo>
                    <a:pt x="98194" y="25077"/>
                  </a:lnTo>
                  <a:lnTo>
                    <a:pt x="98799" y="27740"/>
                  </a:lnTo>
                  <a:lnTo>
                    <a:pt x="98410" y="31420"/>
                  </a:lnTo>
                  <a:lnTo>
                    <a:pt x="97356" y="35779"/>
                  </a:lnTo>
                  <a:lnTo>
                    <a:pt x="95860" y="40590"/>
                  </a:lnTo>
                  <a:lnTo>
                    <a:pt x="94069" y="44749"/>
                  </a:lnTo>
                  <a:lnTo>
                    <a:pt x="92082" y="48475"/>
                  </a:lnTo>
                  <a:lnTo>
                    <a:pt x="89963" y="51911"/>
                  </a:lnTo>
                  <a:lnTo>
                    <a:pt x="87756" y="56107"/>
                  </a:lnTo>
                  <a:lnTo>
                    <a:pt x="85492" y="60809"/>
                  </a:lnTo>
                  <a:lnTo>
                    <a:pt x="83188" y="65849"/>
                  </a:lnTo>
                  <a:lnTo>
                    <a:pt x="80858" y="70161"/>
                  </a:lnTo>
                  <a:lnTo>
                    <a:pt x="78512" y="73989"/>
                  </a:lnTo>
                  <a:lnTo>
                    <a:pt x="76154" y="77493"/>
                  </a:lnTo>
                  <a:lnTo>
                    <a:pt x="73788" y="81734"/>
                  </a:lnTo>
                  <a:lnTo>
                    <a:pt x="71416" y="86467"/>
                  </a:lnTo>
                  <a:lnTo>
                    <a:pt x="69042" y="91526"/>
                  </a:lnTo>
                  <a:lnTo>
                    <a:pt x="66665" y="95853"/>
                  </a:lnTo>
                  <a:lnTo>
                    <a:pt x="64287" y="99689"/>
                  </a:lnTo>
                  <a:lnTo>
                    <a:pt x="61908" y="103199"/>
                  </a:lnTo>
                  <a:lnTo>
                    <a:pt x="59528" y="106491"/>
                  </a:lnTo>
                  <a:lnTo>
                    <a:pt x="57147" y="109639"/>
                  </a:lnTo>
                  <a:lnTo>
                    <a:pt x="54767" y="112690"/>
                  </a:lnTo>
                  <a:lnTo>
                    <a:pt x="53180" y="115676"/>
                  </a:lnTo>
                  <a:lnTo>
                    <a:pt x="52122" y="118619"/>
                  </a:lnTo>
                  <a:lnTo>
                    <a:pt x="51417" y="121534"/>
                  </a:lnTo>
                  <a:lnTo>
                    <a:pt x="50152" y="123478"/>
                  </a:lnTo>
                  <a:lnTo>
                    <a:pt x="48516" y="124773"/>
                  </a:lnTo>
                  <a:lnTo>
                    <a:pt x="46631" y="125636"/>
                  </a:lnTo>
                  <a:lnTo>
                    <a:pt x="45376" y="127165"/>
                  </a:lnTo>
                  <a:lnTo>
                    <a:pt x="44538" y="129136"/>
                  </a:lnTo>
                  <a:lnTo>
                    <a:pt x="43607" y="133867"/>
                  </a:lnTo>
                  <a:lnTo>
                    <a:pt x="43358" y="136461"/>
                  </a:lnTo>
                  <a:lnTo>
                    <a:pt x="43193" y="139144"/>
                  </a:lnTo>
                  <a:lnTo>
                    <a:pt x="43876" y="140932"/>
                  </a:lnTo>
                  <a:lnTo>
                    <a:pt x="45126" y="142125"/>
                  </a:lnTo>
                  <a:lnTo>
                    <a:pt x="49042" y="144038"/>
                  </a:lnTo>
                  <a:lnTo>
                    <a:pt x="51694" y="146839"/>
                  </a:lnTo>
                  <a:lnTo>
                    <a:pt x="56072" y="151848"/>
                  </a:lnTo>
                  <a:lnTo>
                    <a:pt x="58019" y="152259"/>
                  </a:lnTo>
                  <a:lnTo>
                    <a:pt x="60904" y="152533"/>
                  </a:lnTo>
                  <a:lnTo>
                    <a:pt x="69357" y="152973"/>
                  </a:lnTo>
                  <a:lnTo>
                    <a:pt x="87348" y="153072"/>
                  </a:lnTo>
                  <a:lnTo>
                    <a:pt x="90776" y="152122"/>
                  </a:lnTo>
                  <a:lnTo>
                    <a:pt x="94648" y="150537"/>
                  </a:lnTo>
                  <a:lnTo>
                    <a:pt x="98818" y="148528"/>
                  </a:lnTo>
                  <a:lnTo>
                    <a:pt x="102391" y="147188"/>
                  </a:lnTo>
                  <a:lnTo>
                    <a:pt x="105566" y="146295"/>
                  </a:lnTo>
                  <a:lnTo>
                    <a:pt x="108478" y="145700"/>
                  </a:lnTo>
                  <a:lnTo>
                    <a:pt x="112005" y="144350"/>
                  </a:lnTo>
                  <a:lnTo>
                    <a:pt x="115945" y="142498"/>
                  </a:lnTo>
                  <a:lnTo>
                    <a:pt x="128587" y="1359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119"/>
            <p:cNvSpPr/>
            <p:nvPr/>
          </p:nvSpPr>
          <p:spPr>
            <a:xfrm>
              <a:off x="6050756" y="3291840"/>
              <a:ext cx="138681" cy="231458"/>
            </a:xfrm>
            <a:custGeom>
              <a:avLst/>
              <a:gdLst/>
              <a:ahLst/>
              <a:cxnLst/>
              <a:rect l="0" t="0" r="0" b="0"/>
              <a:pathLst>
                <a:path w="138681" h="231458">
                  <a:moveTo>
                    <a:pt x="0" y="0"/>
                  </a:moveTo>
                  <a:lnTo>
                    <a:pt x="16793" y="0"/>
                  </a:lnTo>
                  <a:lnTo>
                    <a:pt x="19132" y="952"/>
                  </a:lnTo>
                  <a:lnTo>
                    <a:pt x="21486" y="2540"/>
                  </a:lnTo>
                  <a:lnTo>
                    <a:pt x="23850" y="4551"/>
                  </a:lnTo>
                  <a:lnTo>
                    <a:pt x="27012" y="6844"/>
                  </a:lnTo>
                  <a:lnTo>
                    <a:pt x="30708" y="9325"/>
                  </a:lnTo>
                  <a:lnTo>
                    <a:pt x="39048" y="14622"/>
                  </a:lnTo>
                  <a:lnTo>
                    <a:pt x="62037" y="28619"/>
                  </a:lnTo>
                  <a:lnTo>
                    <a:pt x="67552" y="32414"/>
                  </a:lnTo>
                  <a:lnTo>
                    <a:pt x="73610" y="36849"/>
                  </a:lnTo>
                  <a:lnTo>
                    <a:pt x="80030" y="41711"/>
                  </a:lnTo>
                  <a:lnTo>
                    <a:pt x="85897" y="45905"/>
                  </a:lnTo>
                  <a:lnTo>
                    <a:pt x="91396" y="49653"/>
                  </a:lnTo>
                  <a:lnTo>
                    <a:pt x="96649" y="53105"/>
                  </a:lnTo>
                  <a:lnTo>
                    <a:pt x="100945" y="57310"/>
                  </a:lnTo>
                  <a:lnTo>
                    <a:pt x="104603" y="62020"/>
                  </a:lnTo>
                  <a:lnTo>
                    <a:pt x="107836" y="67064"/>
                  </a:lnTo>
                  <a:lnTo>
                    <a:pt x="111578" y="71379"/>
                  </a:lnTo>
                  <a:lnTo>
                    <a:pt x="115661" y="75209"/>
                  </a:lnTo>
                  <a:lnTo>
                    <a:pt x="119970" y="78714"/>
                  </a:lnTo>
                  <a:lnTo>
                    <a:pt x="123636" y="82956"/>
                  </a:lnTo>
                  <a:lnTo>
                    <a:pt x="126874" y="87689"/>
                  </a:lnTo>
                  <a:lnTo>
                    <a:pt x="129827" y="92749"/>
                  </a:lnTo>
                  <a:lnTo>
                    <a:pt x="132589" y="99933"/>
                  </a:lnTo>
                  <a:lnTo>
                    <a:pt x="135224" y="108532"/>
                  </a:lnTo>
                  <a:lnTo>
                    <a:pt x="137774" y="118074"/>
                  </a:lnTo>
                  <a:lnTo>
                    <a:pt x="138680" y="126341"/>
                  </a:lnTo>
                  <a:lnTo>
                    <a:pt x="138491" y="133757"/>
                  </a:lnTo>
                  <a:lnTo>
                    <a:pt x="137571" y="140607"/>
                  </a:lnTo>
                  <a:lnTo>
                    <a:pt x="136164" y="147077"/>
                  </a:lnTo>
                  <a:lnTo>
                    <a:pt x="134432" y="153297"/>
                  </a:lnTo>
                  <a:lnTo>
                    <a:pt x="132484" y="159348"/>
                  </a:lnTo>
                  <a:lnTo>
                    <a:pt x="130392" y="165287"/>
                  </a:lnTo>
                  <a:lnTo>
                    <a:pt x="128203" y="171151"/>
                  </a:lnTo>
                  <a:lnTo>
                    <a:pt x="125950" y="176966"/>
                  </a:lnTo>
                  <a:lnTo>
                    <a:pt x="122860" y="182747"/>
                  </a:lnTo>
                  <a:lnTo>
                    <a:pt x="119213" y="188506"/>
                  </a:lnTo>
                  <a:lnTo>
                    <a:pt x="115194" y="194251"/>
                  </a:lnTo>
                  <a:lnTo>
                    <a:pt x="111721" y="199033"/>
                  </a:lnTo>
                  <a:lnTo>
                    <a:pt x="105746" y="206887"/>
                  </a:lnTo>
                  <a:lnTo>
                    <a:pt x="103041" y="209362"/>
                  </a:lnTo>
                  <a:lnTo>
                    <a:pt x="100444" y="211012"/>
                  </a:lnTo>
                  <a:lnTo>
                    <a:pt x="97919" y="212112"/>
                  </a:lnTo>
                  <a:lnTo>
                    <a:pt x="95442" y="213798"/>
                  </a:lnTo>
                  <a:lnTo>
                    <a:pt x="92996" y="215874"/>
                  </a:lnTo>
                  <a:lnTo>
                    <a:pt x="90573" y="218211"/>
                  </a:lnTo>
                  <a:lnTo>
                    <a:pt x="87369" y="220721"/>
                  </a:lnTo>
                  <a:lnTo>
                    <a:pt x="83647" y="223348"/>
                  </a:lnTo>
                  <a:lnTo>
                    <a:pt x="79577" y="226051"/>
                  </a:lnTo>
                  <a:lnTo>
                    <a:pt x="76070" y="227853"/>
                  </a:lnTo>
                  <a:lnTo>
                    <a:pt x="72938" y="229055"/>
                  </a:lnTo>
                  <a:lnTo>
                    <a:pt x="66002" y="230982"/>
                  </a:lnTo>
                  <a:lnTo>
                    <a:pt x="62936" y="231246"/>
                  </a:lnTo>
                  <a:lnTo>
                    <a:pt x="58293" y="231416"/>
                  </a:lnTo>
                  <a:lnTo>
                    <a:pt x="50006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120"/>
            <p:cNvSpPr/>
            <p:nvPr/>
          </p:nvSpPr>
          <p:spPr>
            <a:xfrm>
              <a:off x="6372233" y="3711892"/>
              <a:ext cx="100005" cy="8574"/>
            </a:xfrm>
            <a:custGeom>
              <a:avLst/>
              <a:gdLst/>
              <a:ahLst/>
              <a:cxnLst/>
              <a:rect l="0" t="0" r="0" b="0"/>
              <a:pathLst>
                <a:path w="100005" h="8574">
                  <a:moveTo>
                    <a:pt x="7136" y="0"/>
                  </a:moveTo>
                  <a:lnTo>
                    <a:pt x="17" y="0"/>
                  </a:lnTo>
                  <a:lnTo>
                    <a:pt x="0" y="4551"/>
                  </a:lnTo>
                  <a:lnTo>
                    <a:pt x="790" y="5892"/>
                  </a:lnTo>
                  <a:lnTo>
                    <a:pt x="2113" y="6786"/>
                  </a:lnTo>
                  <a:lnTo>
                    <a:pt x="6143" y="8220"/>
                  </a:lnTo>
                  <a:lnTo>
                    <a:pt x="8062" y="8338"/>
                  </a:lnTo>
                  <a:lnTo>
                    <a:pt x="17553" y="8503"/>
                  </a:lnTo>
                  <a:lnTo>
                    <a:pt x="84426" y="8573"/>
                  </a:lnTo>
                  <a:lnTo>
                    <a:pt x="88031" y="7620"/>
                  </a:lnTo>
                  <a:lnTo>
                    <a:pt x="91229" y="6033"/>
                  </a:lnTo>
                  <a:lnTo>
                    <a:pt x="10000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121"/>
            <p:cNvSpPr/>
            <p:nvPr/>
          </p:nvSpPr>
          <p:spPr>
            <a:xfrm>
              <a:off x="6400800" y="3780472"/>
              <a:ext cx="92870" cy="1"/>
            </a:xfrm>
            <a:custGeom>
              <a:avLst/>
              <a:gdLst/>
              <a:ahLst/>
              <a:cxnLst/>
              <a:rect l="0" t="0" r="0" b="0"/>
              <a:pathLst>
                <a:path w="92870" h="1">
                  <a:moveTo>
                    <a:pt x="0" y="0"/>
                  </a:move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122"/>
            <p:cNvSpPr/>
            <p:nvPr/>
          </p:nvSpPr>
          <p:spPr>
            <a:xfrm>
              <a:off x="6750844" y="3489007"/>
              <a:ext cx="235744" cy="154306"/>
            </a:xfrm>
            <a:custGeom>
              <a:avLst/>
              <a:gdLst/>
              <a:ahLst/>
              <a:cxnLst/>
              <a:rect l="0" t="0" r="0" b="0"/>
              <a:pathLst>
                <a:path w="235744" h="154306">
                  <a:moveTo>
                    <a:pt x="21431" y="0"/>
                  </a:moveTo>
                  <a:lnTo>
                    <a:pt x="21431" y="43154"/>
                  </a:lnTo>
                  <a:lnTo>
                    <a:pt x="20637" y="53534"/>
                  </a:lnTo>
                  <a:lnTo>
                    <a:pt x="19314" y="62359"/>
                  </a:lnTo>
                  <a:lnTo>
                    <a:pt x="17638" y="70148"/>
                  </a:lnTo>
                  <a:lnTo>
                    <a:pt x="15728" y="76293"/>
                  </a:lnTo>
                  <a:lnTo>
                    <a:pt x="13660" y="81342"/>
                  </a:lnTo>
                  <a:lnTo>
                    <a:pt x="11488" y="85661"/>
                  </a:lnTo>
                  <a:lnTo>
                    <a:pt x="10040" y="90445"/>
                  </a:lnTo>
                  <a:lnTo>
                    <a:pt x="9074" y="95539"/>
                  </a:lnTo>
                  <a:lnTo>
                    <a:pt x="8431" y="100840"/>
                  </a:lnTo>
                  <a:lnTo>
                    <a:pt x="7207" y="105327"/>
                  </a:lnTo>
                  <a:lnTo>
                    <a:pt x="5598" y="109271"/>
                  </a:lnTo>
                  <a:lnTo>
                    <a:pt x="3732" y="112852"/>
                  </a:lnTo>
                  <a:lnTo>
                    <a:pt x="2487" y="116192"/>
                  </a:lnTo>
                  <a:lnTo>
                    <a:pt x="1659" y="119372"/>
                  </a:lnTo>
                  <a:lnTo>
                    <a:pt x="1105" y="122443"/>
                  </a:lnTo>
                  <a:lnTo>
                    <a:pt x="736" y="125444"/>
                  </a:lnTo>
                  <a:lnTo>
                    <a:pt x="491" y="128397"/>
                  </a:lnTo>
                  <a:lnTo>
                    <a:pt x="327" y="131318"/>
                  </a:lnTo>
                  <a:lnTo>
                    <a:pt x="217" y="134217"/>
                  </a:lnTo>
                  <a:lnTo>
                    <a:pt x="28" y="144028"/>
                  </a:lnTo>
                  <a:lnTo>
                    <a:pt x="0" y="153908"/>
                  </a:lnTo>
                  <a:lnTo>
                    <a:pt x="5703" y="154227"/>
                  </a:lnTo>
                  <a:lnTo>
                    <a:pt x="55102" y="154305"/>
                  </a:lnTo>
                  <a:lnTo>
                    <a:pt x="60547" y="153352"/>
                  </a:lnTo>
                  <a:lnTo>
                    <a:pt x="66559" y="151765"/>
                  </a:lnTo>
                  <a:lnTo>
                    <a:pt x="72947" y="149754"/>
                  </a:lnTo>
                  <a:lnTo>
                    <a:pt x="78794" y="148414"/>
                  </a:lnTo>
                  <a:lnTo>
                    <a:pt x="84279" y="147520"/>
                  </a:lnTo>
                  <a:lnTo>
                    <a:pt x="89523" y="146924"/>
                  </a:lnTo>
                  <a:lnTo>
                    <a:pt x="95400" y="146527"/>
                  </a:lnTo>
                  <a:lnTo>
                    <a:pt x="108281" y="146086"/>
                  </a:lnTo>
                  <a:lnTo>
                    <a:pt x="171337" y="145738"/>
                  </a:lnTo>
                  <a:lnTo>
                    <a:pt x="208042" y="145733"/>
                  </a:lnTo>
                  <a:lnTo>
                    <a:pt x="210925" y="146685"/>
                  </a:lnTo>
                  <a:lnTo>
                    <a:pt x="216246" y="150284"/>
                  </a:lnTo>
                  <a:lnTo>
                    <a:pt x="221257" y="152518"/>
                  </a:lnTo>
                  <a:lnTo>
                    <a:pt x="228540" y="153776"/>
                  </a:lnTo>
                  <a:lnTo>
                    <a:pt x="235743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123"/>
            <p:cNvSpPr/>
            <p:nvPr/>
          </p:nvSpPr>
          <p:spPr>
            <a:xfrm>
              <a:off x="6922293" y="3480435"/>
              <a:ext cx="7145" cy="437198"/>
            </a:xfrm>
            <a:custGeom>
              <a:avLst/>
              <a:gdLst/>
              <a:ahLst/>
              <a:cxnLst/>
              <a:rect l="0" t="0" r="0" b="0"/>
              <a:pathLst>
                <a:path w="7145" h="437198">
                  <a:moveTo>
                    <a:pt x="0" y="0"/>
                  </a:moveTo>
                  <a:lnTo>
                    <a:pt x="0" y="20399"/>
                  </a:lnTo>
                  <a:lnTo>
                    <a:pt x="795" y="24077"/>
                  </a:lnTo>
                  <a:lnTo>
                    <a:pt x="2117" y="28434"/>
                  </a:lnTo>
                  <a:lnTo>
                    <a:pt x="3793" y="33243"/>
                  </a:lnTo>
                  <a:lnTo>
                    <a:pt x="4910" y="39307"/>
                  </a:lnTo>
                  <a:lnTo>
                    <a:pt x="5655" y="46207"/>
                  </a:lnTo>
                  <a:lnTo>
                    <a:pt x="6152" y="53665"/>
                  </a:lnTo>
                  <a:lnTo>
                    <a:pt x="6483" y="61494"/>
                  </a:lnTo>
                  <a:lnTo>
                    <a:pt x="6850" y="77813"/>
                  </a:lnTo>
                  <a:lnTo>
                    <a:pt x="7142" y="200179"/>
                  </a:lnTo>
                  <a:lnTo>
                    <a:pt x="6349" y="211557"/>
                  </a:lnTo>
                  <a:lnTo>
                    <a:pt x="5027" y="222953"/>
                  </a:lnTo>
                  <a:lnTo>
                    <a:pt x="3351" y="234361"/>
                  </a:lnTo>
                  <a:lnTo>
                    <a:pt x="2234" y="244823"/>
                  </a:lnTo>
                  <a:lnTo>
                    <a:pt x="1490" y="254655"/>
                  </a:lnTo>
                  <a:lnTo>
                    <a:pt x="993" y="264067"/>
                  </a:lnTo>
                  <a:lnTo>
                    <a:pt x="441" y="282146"/>
                  </a:lnTo>
                  <a:lnTo>
                    <a:pt x="88" y="317035"/>
                  </a:lnTo>
                  <a:lnTo>
                    <a:pt x="27" y="342856"/>
                  </a:lnTo>
                  <a:lnTo>
                    <a:pt x="812" y="350491"/>
                  </a:lnTo>
                  <a:lnTo>
                    <a:pt x="2129" y="357486"/>
                  </a:lnTo>
                  <a:lnTo>
                    <a:pt x="3801" y="364053"/>
                  </a:lnTo>
                  <a:lnTo>
                    <a:pt x="4915" y="370337"/>
                  </a:lnTo>
                  <a:lnTo>
                    <a:pt x="5659" y="376431"/>
                  </a:lnTo>
                  <a:lnTo>
                    <a:pt x="6153" y="382399"/>
                  </a:lnTo>
                  <a:lnTo>
                    <a:pt x="6484" y="388283"/>
                  </a:lnTo>
                  <a:lnTo>
                    <a:pt x="6704" y="394110"/>
                  </a:lnTo>
                  <a:lnTo>
                    <a:pt x="7014" y="408873"/>
                  </a:lnTo>
                  <a:lnTo>
                    <a:pt x="7144" y="4371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124"/>
            <p:cNvSpPr/>
            <p:nvPr/>
          </p:nvSpPr>
          <p:spPr>
            <a:xfrm>
              <a:off x="7072312" y="3291850"/>
              <a:ext cx="113963" cy="214293"/>
            </a:xfrm>
            <a:custGeom>
              <a:avLst/>
              <a:gdLst/>
              <a:ahLst/>
              <a:cxnLst/>
              <a:rect l="0" t="0" r="0" b="0"/>
              <a:pathLst>
                <a:path w="113963" h="214293">
                  <a:moveTo>
                    <a:pt x="0" y="17135"/>
                  </a:moveTo>
                  <a:lnTo>
                    <a:pt x="3793" y="17135"/>
                  </a:lnTo>
                  <a:lnTo>
                    <a:pt x="4910" y="16182"/>
                  </a:lnTo>
                  <a:lnTo>
                    <a:pt x="5655" y="14595"/>
                  </a:lnTo>
                  <a:lnTo>
                    <a:pt x="6152" y="12584"/>
                  </a:lnTo>
                  <a:lnTo>
                    <a:pt x="7276" y="11243"/>
                  </a:lnTo>
                  <a:lnTo>
                    <a:pt x="8820" y="10349"/>
                  </a:lnTo>
                  <a:lnTo>
                    <a:pt x="10643" y="9754"/>
                  </a:lnTo>
                  <a:lnTo>
                    <a:pt x="12651" y="8404"/>
                  </a:lnTo>
                  <a:lnTo>
                    <a:pt x="14784" y="6552"/>
                  </a:lnTo>
                  <a:lnTo>
                    <a:pt x="17001" y="4364"/>
                  </a:lnTo>
                  <a:lnTo>
                    <a:pt x="19271" y="2906"/>
                  </a:lnTo>
                  <a:lnTo>
                    <a:pt x="21579" y="1934"/>
                  </a:lnTo>
                  <a:lnTo>
                    <a:pt x="23911" y="1286"/>
                  </a:lnTo>
                  <a:lnTo>
                    <a:pt x="26260" y="854"/>
                  </a:lnTo>
                  <a:lnTo>
                    <a:pt x="28619" y="566"/>
                  </a:lnTo>
                  <a:lnTo>
                    <a:pt x="30986" y="374"/>
                  </a:lnTo>
                  <a:lnTo>
                    <a:pt x="34151" y="246"/>
                  </a:lnTo>
                  <a:lnTo>
                    <a:pt x="46191" y="66"/>
                  </a:lnTo>
                  <a:lnTo>
                    <a:pt x="69181" y="0"/>
                  </a:lnTo>
                  <a:lnTo>
                    <a:pt x="73108" y="949"/>
                  </a:lnTo>
                  <a:lnTo>
                    <a:pt x="76520" y="2534"/>
                  </a:lnTo>
                  <a:lnTo>
                    <a:pt x="79589" y="4543"/>
                  </a:lnTo>
                  <a:lnTo>
                    <a:pt x="82428" y="8741"/>
                  </a:lnTo>
                  <a:lnTo>
                    <a:pt x="85115" y="14396"/>
                  </a:lnTo>
                  <a:lnTo>
                    <a:pt x="87700" y="21024"/>
                  </a:lnTo>
                  <a:lnTo>
                    <a:pt x="89422" y="26395"/>
                  </a:lnTo>
                  <a:lnTo>
                    <a:pt x="90571" y="30928"/>
                  </a:lnTo>
                  <a:lnTo>
                    <a:pt x="91338" y="34903"/>
                  </a:lnTo>
                  <a:lnTo>
                    <a:pt x="91054" y="39458"/>
                  </a:lnTo>
                  <a:lnTo>
                    <a:pt x="90072" y="44399"/>
                  </a:lnTo>
                  <a:lnTo>
                    <a:pt x="88622" y="49599"/>
                  </a:lnTo>
                  <a:lnTo>
                    <a:pt x="86069" y="54017"/>
                  </a:lnTo>
                  <a:lnTo>
                    <a:pt x="82780" y="57916"/>
                  </a:lnTo>
                  <a:lnTo>
                    <a:pt x="78999" y="61467"/>
                  </a:lnTo>
                  <a:lnTo>
                    <a:pt x="75685" y="64787"/>
                  </a:lnTo>
                  <a:lnTo>
                    <a:pt x="72682" y="67953"/>
                  </a:lnTo>
                  <a:lnTo>
                    <a:pt x="69886" y="71016"/>
                  </a:lnTo>
                  <a:lnTo>
                    <a:pt x="67228" y="73058"/>
                  </a:lnTo>
                  <a:lnTo>
                    <a:pt x="64663" y="74420"/>
                  </a:lnTo>
                  <a:lnTo>
                    <a:pt x="62158" y="75327"/>
                  </a:lnTo>
                  <a:lnTo>
                    <a:pt x="59696" y="76885"/>
                  </a:lnTo>
                  <a:lnTo>
                    <a:pt x="57260" y="78876"/>
                  </a:lnTo>
                  <a:lnTo>
                    <a:pt x="54842" y="81155"/>
                  </a:lnTo>
                  <a:lnTo>
                    <a:pt x="52436" y="82675"/>
                  </a:lnTo>
                  <a:lnTo>
                    <a:pt x="50039" y="83688"/>
                  </a:lnTo>
                  <a:lnTo>
                    <a:pt x="42987" y="85680"/>
                  </a:lnTo>
                  <a:lnTo>
                    <a:pt x="66713" y="85715"/>
                  </a:lnTo>
                  <a:lnTo>
                    <a:pt x="69082" y="86667"/>
                  </a:lnTo>
                  <a:lnTo>
                    <a:pt x="71455" y="88254"/>
                  </a:lnTo>
                  <a:lnTo>
                    <a:pt x="73831" y="90266"/>
                  </a:lnTo>
                  <a:lnTo>
                    <a:pt x="76209" y="92558"/>
                  </a:lnTo>
                  <a:lnTo>
                    <a:pt x="78587" y="95040"/>
                  </a:lnTo>
                  <a:lnTo>
                    <a:pt x="80966" y="97646"/>
                  </a:lnTo>
                  <a:lnTo>
                    <a:pt x="84141" y="99384"/>
                  </a:lnTo>
                  <a:lnTo>
                    <a:pt x="87843" y="100542"/>
                  </a:lnTo>
                  <a:lnTo>
                    <a:pt x="91901" y="101315"/>
                  </a:lnTo>
                  <a:lnTo>
                    <a:pt x="95398" y="102783"/>
                  </a:lnTo>
                  <a:lnTo>
                    <a:pt x="98523" y="104713"/>
                  </a:lnTo>
                  <a:lnTo>
                    <a:pt x="101402" y="106953"/>
                  </a:lnTo>
                  <a:lnTo>
                    <a:pt x="103320" y="109398"/>
                  </a:lnTo>
                  <a:lnTo>
                    <a:pt x="104599" y="111981"/>
                  </a:lnTo>
                  <a:lnTo>
                    <a:pt x="106814" y="118344"/>
                  </a:lnTo>
                  <a:lnTo>
                    <a:pt x="110444" y="127522"/>
                  </a:lnTo>
                  <a:lnTo>
                    <a:pt x="111729" y="131684"/>
                  </a:lnTo>
                  <a:lnTo>
                    <a:pt x="112587" y="135410"/>
                  </a:lnTo>
                  <a:lnTo>
                    <a:pt x="113539" y="142092"/>
                  </a:lnTo>
                  <a:lnTo>
                    <a:pt x="113962" y="148236"/>
                  </a:lnTo>
                  <a:lnTo>
                    <a:pt x="113281" y="152161"/>
                  </a:lnTo>
                  <a:lnTo>
                    <a:pt x="112033" y="156682"/>
                  </a:lnTo>
                  <a:lnTo>
                    <a:pt x="110407" y="161601"/>
                  </a:lnTo>
                  <a:lnTo>
                    <a:pt x="108530" y="165833"/>
                  </a:lnTo>
                  <a:lnTo>
                    <a:pt x="106486" y="169607"/>
                  </a:lnTo>
                  <a:lnTo>
                    <a:pt x="104328" y="173076"/>
                  </a:lnTo>
                  <a:lnTo>
                    <a:pt x="102095" y="177293"/>
                  </a:lnTo>
                  <a:lnTo>
                    <a:pt x="99814" y="182009"/>
                  </a:lnTo>
                  <a:lnTo>
                    <a:pt x="97499" y="187059"/>
                  </a:lnTo>
                  <a:lnTo>
                    <a:pt x="94368" y="191378"/>
                  </a:lnTo>
                  <a:lnTo>
                    <a:pt x="90694" y="195209"/>
                  </a:lnTo>
                  <a:lnTo>
                    <a:pt x="86656" y="198716"/>
                  </a:lnTo>
                  <a:lnTo>
                    <a:pt x="83171" y="201054"/>
                  </a:lnTo>
                  <a:lnTo>
                    <a:pt x="80054" y="202613"/>
                  </a:lnTo>
                  <a:lnTo>
                    <a:pt x="77181" y="203652"/>
                  </a:lnTo>
                  <a:lnTo>
                    <a:pt x="73679" y="205297"/>
                  </a:lnTo>
                  <a:lnTo>
                    <a:pt x="69758" y="207346"/>
                  </a:lnTo>
                  <a:lnTo>
                    <a:pt x="65555" y="209665"/>
                  </a:lnTo>
                  <a:lnTo>
                    <a:pt x="61960" y="211211"/>
                  </a:lnTo>
                  <a:lnTo>
                    <a:pt x="58769" y="212241"/>
                  </a:lnTo>
                  <a:lnTo>
                    <a:pt x="55848" y="212928"/>
                  </a:lnTo>
                  <a:lnTo>
                    <a:pt x="52313" y="213386"/>
                  </a:lnTo>
                  <a:lnTo>
                    <a:pt x="48370" y="213691"/>
                  </a:lnTo>
                  <a:lnTo>
                    <a:pt x="40547" y="214031"/>
                  </a:lnTo>
                  <a:lnTo>
                    <a:pt x="31682" y="214222"/>
                  </a:lnTo>
                  <a:lnTo>
                    <a:pt x="19146" y="214292"/>
                  </a:lnTo>
                  <a:lnTo>
                    <a:pt x="16733" y="213343"/>
                  </a:lnTo>
                  <a:lnTo>
                    <a:pt x="14330" y="211757"/>
                  </a:lnTo>
                  <a:lnTo>
                    <a:pt x="11935" y="209748"/>
                  </a:lnTo>
                  <a:lnTo>
                    <a:pt x="10338" y="207456"/>
                  </a:lnTo>
                  <a:lnTo>
                    <a:pt x="9273" y="204976"/>
                  </a:lnTo>
                  <a:lnTo>
                    <a:pt x="8564" y="202370"/>
                  </a:lnTo>
                  <a:lnTo>
                    <a:pt x="7296" y="200632"/>
                  </a:lnTo>
                  <a:lnTo>
                    <a:pt x="5659" y="199474"/>
                  </a:lnTo>
                  <a:lnTo>
                    <a:pt x="3772" y="198702"/>
                  </a:lnTo>
                  <a:lnTo>
                    <a:pt x="2515" y="197234"/>
                  </a:lnTo>
                  <a:lnTo>
                    <a:pt x="1677" y="195304"/>
                  </a:lnTo>
                  <a:lnTo>
                    <a:pt x="1119" y="193064"/>
                  </a:lnTo>
                  <a:lnTo>
                    <a:pt x="1539" y="191571"/>
                  </a:lnTo>
                  <a:lnTo>
                    <a:pt x="2614" y="190576"/>
                  </a:lnTo>
                  <a:lnTo>
                    <a:pt x="6250" y="188978"/>
                  </a:lnTo>
                  <a:lnTo>
                    <a:pt x="6548" y="187894"/>
                  </a:lnTo>
                  <a:lnTo>
                    <a:pt x="6747" y="186219"/>
                  </a:lnTo>
                  <a:lnTo>
                    <a:pt x="7144" y="1800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125"/>
            <p:cNvSpPr/>
            <p:nvPr/>
          </p:nvSpPr>
          <p:spPr>
            <a:xfrm>
              <a:off x="7279481" y="3471862"/>
              <a:ext cx="28249" cy="17146"/>
            </a:xfrm>
            <a:custGeom>
              <a:avLst/>
              <a:gdLst/>
              <a:ahLst/>
              <a:cxnLst/>
              <a:rect l="0" t="0" r="0" b="0"/>
              <a:pathLst>
                <a:path w="28249" h="17146">
                  <a:moveTo>
                    <a:pt x="7144" y="17145"/>
                  </a:moveTo>
                  <a:lnTo>
                    <a:pt x="7144" y="9764"/>
                  </a:lnTo>
                  <a:lnTo>
                    <a:pt x="7938" y="8415"/>
                  </a:lnTo>
                  <a:lnTo>
                    <a:pt x="9260" y="6562"/>
                  </a:lnTo>
                  <a:lnTo>
                    <a:pt x="10936" y="4375"/>
                  </a:lnTo>
                  <a:lnTo>
                    <a:pt x="12847" y="2916"/>
                  </a:lnTo>
                  <a:lnTo>
                    <a:pt x="14914" y="1944"/>
                  </a:lnTo>
                  <a:lnTo>
                    <a:pt x="20144" y="384"/>
                  </a:lnTo>
                  <a:lnTo>
                    <a:pt x="21367" y="256"/>
                  </a:lnTo>
                  <a:lnTo>
                    <a:pt x="22976" y="171"/>
                  </a:lnTo>
                  <a:lnTo>
                    <a:pt x="28248" y="1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126"/>
            <p:cNvSpPr/>
            <p:nvPr/>
          </p:nvSpPr>
          <p:spPr>
            <a:xfrm>
              <a:off x="7386725" y="3248986"/>
              <a:ext cx="153752" cy="240022"/>
            </a:xfrm>
            <a:custGeom>
              <a:avLst/>
              <a:gdLst/>
              <a:ahLst/>
              <a:cxnLst/>
              <a:rect l="0" t="0" r="0" b="0"/>
              <a:pathLst>
                <a:path w="153752" h="240022">
                  <a:moveTo>
                    <a:pt x="107068" y="8564"/>
                  </a:moveTo>
                  <a:lnTo>
                    <a:pt x="107068" y="96"/>
                  </a:lnTo>
                  <a:lnTo>
                    <a:pt x="103276" y="22"/>
                  </a:lnTo>
                  <a:lnTo>
                    <a:pt x="97125" y="0"/>
                  </a:lnTo>
                  <a:lnTo>
                    <a:pt x="94090" y="950"/>
                  </a:lnTo>
                  <a:lnTo>
                    <a:pt x="90479" y="2536"/>
                  </a:lnTo>
                  <a:lnTo>
                    <a:pt x="86483" y="4545"/>
                  </a:lnTo>
                  <a:lnTo>
                    <a:pt x="69345" y="11858"/>
                  </a:lnTo>
                  <a:lnTo>
                    <a:pt x="58107" y="16474"/>
                  </a:lnTo>
                  <a:lnTo>
                    <a:pt x="49821" y="19553"/>
                  </a:lnTo>
                  <a:lnTo>
                    <a:pt x="43504" y="21605"/>
                  </a:lnTo>
                  <a:lnTo>
                    <a:pt x="38498" y="22973"/>
                  </a:lnTo>
                  <a:lnTo>
                    <a:pt x="34367" y="23885"/>
                  </a:lnTo>
                  <a:lnTo>
                    <a:pt x="30820" y="24493"/>
                  </a:lnTo>
                  <a:lnTo>
                    <a:pt x="27661" y="24898"/>
                  </a:lnTo>
                  <a:lnTo>
                    <a:pt x="24761" y="24216"/>
                  </a:lnTo>
                  <a:lnTo>
                    <a:pt x="22035" y="22809"/>
                  </a:lnTo>
                  <a:lnTo>
                    <a:pt x="19423" y="20918"/>
                  </a:lnTo>
                  <a:lnTo>
                    <a:pt x="16888" y="19657"/>
                  </a:lnTo>
                  <a:lnTo>
                    <a:pt x="14404" y="18817"/>
                  </a:lnTo>
                  <a:lnTo>
                    <a:pt x="7093" y="17145"/>
                  </a:lnTo>
                  <a:lnTo>
                    <a:pt x="7060" y="24518"/>
                  </a:lnTo>
                  <a:lnTo>
                    <a:pt x="7056" y="116984"/>
                  </a:lnTo>
                  <a:lnTo>
                    <a:pt x="6262" y="118944"/>
                  </a:lnTo>
                  <a:lnTo>
                    <a:pt x="2146" y="125301"/>
                  </a:lnTo>
                  <a:lnTo>
                    <a:pt x="0" y="128451"/>
                  </a:lnTo>
                  <a:lnTo>
                    <a:pt x="3730" y="128541"/>
                  </a:lnTo>
                  <a:lnTo>
                    <a:pt x="6071" y="128567"/>
                  </a:lnTo>
                  <a:lnTo>
                    <a:pt x="6399" y="127619"/>
                  </a:lnTo>
                  <a:lnTo>
                    <a:pt x="6764" y="124025"/>
                  </a:lnTo>
                  <a:lnTo>
                    <a:pt x="8449" y="122685"/>
                  </a:lnTo>
                  <a:lnTo>
                    <a:pt x="11159" y="121792"/>
                  </a:lnTo>
                  <a:lnTo>
                    <a:pt x="14555" y="121197"/>
                  </a:lnTo>
                  <a:lnTo>
                    <a:pt x="17611" y="119847"/>
                  </a:lnTo>
                  <a:lnTo>
                    <a:pt x="20443" y="117996"/>
                  </a:lnTo>
                  <a:lnTo>
                    <a:pt x="23124" y="115808"/>
                  </a:lnTo>
                  <a:lnTo>
                    <a:pt x="26500" y="113398"/>
                  </a:lnTo>
                  <a:lnTo>
                    <a:pt x="30337" y="110838"/>
                  </a:lnTo>
                  <a:lnTo>
                    <a:pt x="34482" y="108179"/>
                  </a:lnTo>
                  <a:lnTo>
                    <a:pt x="38040" y="106406"/>
                  </a:lnTo>
                  <a:lnTo>
                    <a:pt x="41206" y="105225"/>
                  </a:lnTo>
                  <a:lnTo>
                    <a:pt x="44109" y="104437"/>
                  </a:lnTo>
                  <a:lnTo>
                    <a:pt x="47634" y="102959"/>
                  </a:lnTo>
                  <a:lnTo>
                    <a:pt x="51570" y="101021"/>
                  </a:lnTo>
                  <a:lnTo>
                    <a:pt x="55782" y="98777"/>
                  </a:lnTo>
                  <a:lnTo>
                    <a:pt x="60178" y="97281"/>
                  </a:lnTo>
                  <a:lnTo>
                    <a:pt x="64695" y="96284"/>
                  </a:lnTo>
                  <a:lnTo>
                    <a:pt x="69294" y="95619"/>
                  </a:lnTo>
                  <a:lnTo>
                    <a:pt x="73949" y="96128"/>
                  </a:lnTo>
                  <a:lnTo>
                    <a:pt x="78638" y="97420"/>
                  </a:lnTo>
                  <a:lnTo>
                    <a:pt x="83353" y="99234"/>
                  </a:lnTo>
                  <a:lnTo>
                    <a:pt x="88083" y="100443"/>
                  </a:lnTo>
                  <a:lnTo>
                    <a:pt x="92823" y="101249"/>
                  </a:lnTo>
                  <a:lnTo>
                    <a:pt x="97572" y="101786"/>
                  </a:lnTo>
                  <a:lnTo>
                    <a:pt x="101531" y="103097"/>
                  </a:lnTo>
                  <a:lnTo>
                    <a:pt x="104965" y="104924"/>
                  </a:lnTo>
                  <a:lnTo>
                    <a:pt x="108047" y="107094"/>
                  </a:lnTo>
                  <a:lnTo>
                    <a:pt x="110896" y="109493"/>
                  </a:lnTo>
                  <a:lnTo>
                    <a:pt x="113589" y="112045"/>
                  </a:lnTo>
                  <a:lnTo>
                    <a:pt x="116179" y="114698"/>
                  </a:lnTo>
                  <a:lnTo>
                    <a:pt x="119492" y="117420"/>
                  </a:lnTo>
                  <a:lnTo>
                    <a:pt x="123289" y="120187"/>
                  </a:lnTo>
                  <a:lnTo>
                    <a:pt x="127407" y="122984"/>
                  </a:lnTo>
                  <a:lnTo>
                    <a:pt x="130946" y="125802"/>
                  </a:lnTo>
                  <a:lnTo>
                    <a:pt x="134099" y="128633"/>
                  </a:lnTo>
                  <a:lnTo>
                    <a:pt x="136996" y="131472"/>
                  </a:lnTo>
                  <a:lnTo>
                    <a:pt x="139720" y="134318"/>
                  </a:lnTo>
                  <a:lnTo>
                    <a:pt x="142330" y="137167"/>
                  </a:lnTo>
                  <a:lnTo>
                    <a:pt x="144864" y="140019"/>
                  </a:lnTo>
                  <a:lnTo>
                    <a:pt x="146553" y="143826"/>
                  </a:lnTo>
                  <a:lnTo>
                    <a:pt x="147679" y="148269"/>
                  </a:lnTo>
                  <a:lnTo>
                    <a:pt x="148430" y="153135"/>
                  </a:lnTo>
                  <a:lnTo>
                    <a:pt x="149725" y="157332"/>
                  </a:lnTo>
                  <a:lnTo>
                    <a:pt x="153279" y="164536"/>
                  </a:lnTo>
                  <a:lnTo>
                    <a:pt x="153751" y="167790"/>
                  </a:lnTo>
                  <a:lnTo>
                    <a:pt x="153271" y="170912"/>
                  </a:lnTo>
                  <a:lnTo>
                    <a:pt x="151415" y="176921"/>
                  </a:lnTo>
                  <a:lnTo>
                    <a:pt x="150591" y="182766"/>
                  </a:lnTo>
                  <a:lnTo>
                    <a:pt x="149577" y="184707"/>
                  </a:lnTo>
                  <a:lnTo>
                    <a:pt x="148108" y="186000"/>
                  </a:lnTo>
                  <a:lnTo>
                    <a:pt x="143564" y="188389"/>
                  </a:lnTo>
                  <a:lnTo>
                    <a:pt x="136254" y="192626"/>
                  </a:lnTo>
                  <a:lnTo>
                    <a:pt x="132875" y="195090"/>
                  </a:lnTo>
                  <a:lnTo>
                    <a:pt x="129830" y="197684"/>
                  </a:lnTo>
                  <a:lnTo>
                    <a:pt x="127006" y="200367"/>
                  </a:lnTo>
                  <a:lnTo>
                    <a:pt x="123535" y="203107"/>
                  </a:lnTo>
                  <a:lnTo>
                    <a:pt x="119634" y="205887"/>
                  </a:lnTo>
                  <a:lnTo>
                    <a:pt x="115445" y="208693"/>
                  </a:lnTo>
                  <a:lnTo>
                    <a:pt x="111859" y="211515"/>
                  </a:lnTo>
                  <a:lnTo>
                    <a:pt x="108675" y="214350"/>
                  </a:lnTo>
                  <a:lnTo>
                    <a:pt x="105757" y="217192"/>
                  </a:lnTo>
                  <a:lnTo>
                    <a:pt x="102226" y="219087"/>
                  </a:lnTo>
                  <a:lnTo>
                    <a:pt x="98284" y="220350"/>
                  </a:lnTo>
                  <a:lnTo>
                    <a:pt x="94068" y="221192"/>
                  </a:lnTo>
                  <a:lnTo>
                    <a:pt x="90464" y="221753"/>
                  </a:lnTo>
                  <a:lnTo>
                    <a:pt x="87268" y="222128"/>
                  </a:lnTo>
                  <a:lnTo>
                    <a:pt x="84343" y="222378"/>
                  </a:lnTo>
                  <a:lnTo>
                    <a:pt x="80805" y="223496"/>
                  </a:lnTo>
                  <a:lnTo>
                    <a:pt x="76860" y="225194"/>
                  </a:lnTo>
                  <a:lnTo>
                    <a:pt x="72642" y="227279"/>
                  </a:lnTo>
                  <a:lnTo>
                    <a:pt x="69036" y="228669"/>
                  </a:lnTo>
                  <a:lnTo>
                    <a:pt x="65838" y="229596"/>
                  </a:lnTo>
                  <a:lnTo>
                    <a:pt x="62913" y="230214"/>
                  </a:lnTo>
                  <a:lnTo>
                    <a:pt x="59376" y="230625"/>
                  </a:lnTo>
                  <a:lnTo>
                    <a:pt x="55430" y="230900"/>
                  </a:lnTo>
                  <a:lnTo>
                    <a:pt x="35631" y="2400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127"/>
            <p:cNvSpPr/>
            <p:nvPr/>
          </p:nvSpPr>
          <p:spPr>
            <a:xfrm>
              <a:off x="4850606" y="4200525"/>
              <a:ext cx="207170" cy="282893"/>
            </a:xfrm>
            <a:custGeom>
              <a:avLst/>
              <a:gdLst/>
              <a:ahLst/>
              <a:cxnLst/>
              <a:rect l="0" t="0" r="0" b="0"/>
              <a:pathLst>
                <a:path w="207170" h="282893">
                  <a:moveTo>
                    <a:pt x="0" y="0"/>
                  </a:moveTo>
                  <a:lnTo>
                    <a:pt x="0" y="4550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0"/>
                  </a:lnTo>
                  <a:lnTo>
                    <a:pt x="8085" y="11588"/>
                  </a:lnTo>
                  <a:lnTo>
                    <a:pt x="14121" y="18203"/>
                  </a:lnTo>
                  <a:lnTo>
                    <a:pt x="21320" y="26423"/>
                  </a:lnTo>
                  <a:lnTo>
                    <a:pt x="26913" y="33808"/>
                  </a:lnTo>
                  <a:lnTo>
                    <a:pt x="31436" y="40636"/>
                  </a:lnTo>
                  <a:lnTo>
                    <a:pt x="35245" y="47093"/>
                  </a:lnTo>
                  <a:lnTo>
                    <a:pt x="39372" y="53303"/>
                  </a:lnTo>
                  <a:lnTo>
                    <a:pt x="43710" y="59347"/>
                  </a:lnTo>
                  <a:lnTo>
                    <a:pt x="48190" y="65283"/>
                  </a:lnTo>
                  <a:lnTo>
                    <a:pt x="51970" y="71144"/>
                  </a:lnTo>
                  <a:lnTo>
                    <a:pt x="55285" y="76957"/>
                  </a:lnTo>
                  <a:lnTo>
                    <a:pt x="61877" y="89448"/>
                  </a:lnTo>
                  <a:lnTo>
                    <a:pt x="70099" y="104525"/>
                  </a:lnTo>
                  <a:lnTo>
                    <a:pt x="73720" y="111593"/>
                  </a:lnTo>
                  <a:lnTo>
                    <a:pt x="76928" y="118210"/>
                  </a:lnTo>
                  <a:lnTo>
                    <a:pt x="79860" y="124527"/>
                  </a:lnTo>
                  <a:lnTo>
                    <a:pt x="83403" y="130643"/>
                  </a:lnTo>
                  <a:lnTo>
                    <a:pt x="87351" y="136625"/>
                  </a:lnTo>
                  <a:lnTo>
                    <a:pt x="91572" y="142518"/>
                  </a:lnTo>
                  <a:lnTo>
                    <a:pt x="95973" y="149304"/>
                  </a:lnTo>
                  <a:lnTo>
                    <a:pt x="100495" y="156686"/>
                  </a:lnTo>
                  <a:lnTo>
                    <a:pt x="105096" y="164465"/>
                  </a:lnTo>
                  <a:lnTo>
                    <a:pt x="109752" y="171556"/>
                  </a:lnTo>
                  <a:lnTo>
                    <a:pt x="114443" y="178188"/>
                  </a:lnTo>
                  <a:lnTo>
                    <a:pt x="119158" y="184514"/>
                  </a:lnTo>
                  <a:lnTo>
                    <a:pt x="123889" y="189685"/>
                  </a:lnTo>
                  <a:lnTo>
                    <a:pt x="128630" y="194084"/>
                  </a:lnTo>
                  <a:lnTo>
                    <a:pt x="133378" y="197969"/>
                  </a:lnTo>
                  <a:lnTo>
                    <a:pt x="138131" y="202464"/>
                  </a:lnTo>
                  <a:lnTo>
                    <a:pt x="142888" y="207366"/>
                  </a:lnTo>
                  <a:lnTo>
                    <a:pt x="151612" y="216940"/>
                  </a:lnTo>
                  <a:lnTo>
                    <a:pt x="160986" y="227686"/>
                  </a:lnTo>
                  <a:lnTo>
                    <a:pt x="180938" y="251424"/>
                  </a:lnTo>
                  <a:lnTo>
                    <a:pt x="182537" y="254293"/>
                  </a:lnTo>
                  <a:lnTo>
                    <a:pt x="185583" y="262883"/>
                  </a:lnTo>
                  <a:lnTo>
                    <a:pt x="189109" y="268602"/>
                  </a:lnTo>
                  <a:lnTo>
                    <a:pt x="191160" y="270508"/>
                  </a:lnTo>
                  <a:lnTo>
                    <a:pt x="193321" y="271778"/>
                  </a:lnTo>
                  <a:lnTo>
                    <a:pt x="198701" y="273818"/>
                  </a:lnTo>
                  <a:lnTo>
                    <a:pt x="204673" y="280112"/>
                  </a:lnTo>
                  <a:lnTo>
                    <a:pt x="207169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128"/>
            <p:cNvSpPr/>
            <p:nvPr/>
          </p:nvSpPr>
          <p:spPr>
            <a:xfrm>
              <a:off x="4793456" y="4191953"/>
              <a:ext cx="250032" cy="334328"/>
            </a:xfrm>
            <a:custGeom>
              <a:avLst/>
              <a:gdLst/>
              <a:ahLst/>
              <a:cxnLst/>
              <a:rect l="0" t="0" r="0" b="0"/>
              <a:pathLst>
                <a:path w="250032" h="334328">
                  <a:moveTo>
                    <a:pt x="250031" y="0"/>
                  </a:moveTo>
                  <a:lnTo>
                    <a:pt x="239389" y="25540"/>
                  </a:lnTo>
                  <a:lnTo>
                    <a:pt x="233130" y="35481"/>
                  </a:lnTo>
                  <a:lnTo>
                    <a:pt x="229239" y="40799"/>
                  </a:lnTo>
                  <a:lnTo>
                    <a:pt x="225057" y="47202"/>
                  </a:lnTo>
                  <a:lnTo>
                    <a:pt x="220682" y="54328"/>
                  </a:lnTo>
                  <a:lnTo>
                    <a:pt x="211587" y="69865"/>
                  </a:lnTo>
                  <a:lnTo>
                    <a:pt x="202253" y="86296"/>
                  </a:lnTo>
                  <a:lnTo>
                    <a:pt x="190697" y="105663"/>
                  </a:lnTo>
                  <a:lnTo>
                    <a:pt x="163874" y="149141"/>
                  </a:lnTo>
                  <a:lnTo>
                    <a:pt x="156875" y="159435"/>
                  </a:lnTo>
                  <a:lnTo>
                    <a:pt x="149827" y="169155"/>
                  </a:lnTo>
                  <a:lnTo>
                    <a:pt x="142747" y="178492"/>
                  </a:lnTo>
                  <a:lnTo>
                    <a:pt x="136439" y="188527"/>
                  </a:lnTo>
                  <a:lnTo>
                    <a:pt x="130647" y="199027"/>
                  </a:lnTo>
                  <a:lnTo>
                    <a:pt x="125198" y="209837"/>
                  </a:lnTo>
                  <a:lnTo>
                    <a:pt x="119184" y="219901"/>
                  </a:lnTo>
                  <a:lnTo>
                    <a:pt x="112794" y="229468"/>
                  </a:lnTo>
                  <a:lnTo>
                    <a:pt x="106152" y="238704"/>
                  </a:lnTo>
                  <a:lnTo>
                    <a:pt x="100137" y="246765"/>
                  </a:lnTo>
                  <a:lnTo>
                    <a:pt x="89220" y="260803"/>
                  </a:lnTo>
                  <a:lnTo>
                    <a:pt x="80911" y="270071"/>
                  </a:lnTo>
                  <a:lnTo>
                    <a:pt x="38818" y="314588"/>
                  </a:lnTo>
                  <a:lnTo>
                    <a:pt x="33816" y="318311"/>
                  </a:lnTo>
                  <a:lnTo>
                    <a:pt x="28894" y="320792"/>
                  </a:lnTo>
                  <a:lnTo>
                    <a:pt x="24026" y="322446"/>
                  </a:lnTo>
                  <a:lnTo>
                    <a:pt x="16499" y="326824"/>
                  </a:lnTo>
                  <a:lnTo>
                    <a:pt x="8991" y="332845"/>
                  </a:lnTo>
                  <a:lnTo>
                    <a:pt x="5848" y="333668"/>
                  </a:lnTo>
                  <a:lnTo>
                    <a:pt x="0" y="3343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129"/>
            <p:cNvSpPr/>
            <p:nvPr/>
          </p:nvSpPr>
          <p:spPr>
            <a:xfrm>
              <a:off x="5272087" y="4209097"/>
              <a:ext cx="21432" cy="240032"/>
            </a:xfrm>
            <a:custGeom>
              <a:avLst/>
              <a:gdLst/>
              <a:ahLst/>
              <a:cxnLst/>
              <a:rect l="0" t="0" r="0" b="0"/>
              <a:pathLst>
                <a:path w="21432" h="240032">
                  <a:moveTo>
                    <a:pt x="0" y="0"/>
                  </a:moveTo>
                  <a:lnTo>
                    <a:pt x="6151" y="7381"/>
                  </a:lnTo>
                  <a:lnTo>
                    <a:pt x="6703" y="10583"/>
                  </a:lnTo>
                  <a:lnTo>
                    <a:pt x="6850" y="12770"/>
                  </a:lnTo>
                  <a:lnTo>
                    <a:pt x="7742" y="15181"/>
                  </a:lnTo>
                  <a:lnTo>
                    <a:pt x="9130" y="17741"/>
                  </a:lnTo>
                  <a:lnTo>
                    <a:pt x="10849" y="20400"/>
                  </a:lnTo>
                  <a:lnTo>
                    <a:pt x="11995" y="24077"/>
                  </a:lnTo>
                  <a:lnTo>
                    <a:pt x="12760" y="28435"/>
                  </a:lnTo>
                  <a:lnTo>
                    <a:pt x="13269" y="33244"/>
                  </a:lnTo>
                  <a:lnTo>
                    <a:pt x="13608" y="38355"/>
                  </a:lnTo>
                  <a:lnTo>
                    <a:pt x="13835" y="43668"/>
                  </a:lnTo>
                  <a:lnTo>
                    <a:pt x="13986" y="49115"/>
                  </a:lnTo>
                  <a:lnTo>
                    <a:pt x="14880" y="53698"/>
                  </a:lnTo>
                  <a:lnTo>
                    <a:pt x="16270" y="57706"/>
                  </a:lnTo>
                  <a:lnTo>
                    <a:pt x="17991" y="61331"/>
                  </a:lnTo>
                  <a:lnTo>
                    <a:pt x="19137" y="65653"/>
                  </a:lnTo>
                  <a:lnTo>
                    <a:pt x="19903" y="70439"/>
                  </a:lnTo>
                  <a:lnTo>
                    <a:pt x="20412" y="75534"/>
                  </a:lnTo>
                  <a:lnTo>
                    <a:pt x="20752" y="81789"/>
                  </a:lnTo>
                  <a:lnTo>
                    <a:pt x="20978" y="88816"/>
                  </a:lnTo>
                  <a:lnTo>
                    <a:pt x="21297" y="109818"/>
                  </a:lnTo>
                  <a:lnTo>
                    <a:pt x="21342" y="116075"/>
                  </a:lnTo>
                  <a:lnTo>
                    <a:pt x="20578" y="123104"/>
                  </a:lnTo>
                  <a:lnTo>
                    <a:pt x="19276" y="130647"/>
                  </a:lnTo>
                  <a:lnTo>
                    <a:pt x="17613" y="138533"/>
                  </a:lnTo>
                  <a:lnTo>
                    <a:pt x="16504" y="145695"/>
                  </a:lnTo>
                  <a:lnTo>
                    <a:pt x="15765" y="152375"/>
                  </a:lnTo>
                  <a:lnTo>
                    <a:pt x="15273" y="158734"/>
                  </a:lnTo>
                  <a:lnTo>
                    <a:pt x="14944" y="164877"/>
                  </a:lnTo>
                  <a:lnTo>
                    <a:pt x="14725" y="170879"/>
                  </a:lnTo>
                  <a:lnTo>
                    <a:pt x="14482" y="182626"/>
                  </a:lnTo>
                  <a:lnTo>
                    <a:pt x="14288" y="229720"/>
                  </a:lnTo>
                  <a:lnTo>
                    <a:pt x="15082" y="231252"/>
                  </a:lnTo>
                  <a:lnTo>
                    <a:pt x="16404" y="233226"/>
                  </a:lnTo>
                  <a:lnTo>
                    <a:pt x="21431" y="240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130"/>
            <p:cNvSpPr/>
            <p:nvPr/>
          </p:nvSpPr>
          <p:spPr>
            <a:xfrm>
              <a:off x="5172075" y="4294822"/>
              <a:ext cx="207169" cy="25719"/>
            </a:xfrm>
            <a:custGeom>
              <a:avLst/>
              <a:gdLst/>
              <a:ahLst/>
              <a:cxnLst/>
              <a:rect l="0" t="0" r="0" b="0"/>
              <a:pathLst>
                <a:path w="207169" h="25719">
                  <a:moveTo>
                    <a:pt x="0" y="25718"/>
                  </a:moveTo>
                  <a:lnTo>
                    <a:pt x="22944" y="25718"/>
                  </a:lnTo>
                  <a:lnTo>
                    <a:pt x="26408" y="24765"/>
                  </a:lnTo>
                  <a:lnTo>
                    <a:pt x="30305" y="23178"/>
                  </a:lnTo>
                  <a:lnTo>
                    <a:pt x="34491" y="21167"/>
                  </a:lnTo>
                  <a:lnTo>
                    <a:pt x="39662" y="19827"/>
                  </a:lnTo>
                  <a:lnTo>
                    <a:pt x="45492" y="18933"/>
                  </a:lnTo>
                  <a:lnTo>
                    <a:pt x="51759" y="18337"/>
                  </a:lnTo>
                  <a:lnTo>
                    <a:pt x="57524" y="17940"/>
                  </a:lnTo>
                  <a:lnTo>
                    <a:pt x="68164" y="17498"/>
                  </a:lnTo>
                  <a:lnTo>
                    <a:pt x="86872" y="17250"/>
                  </a:lnTo>
                  <a:lnTo>
                    <a:pt x="93633" y="16262"/>
                  </a:lnTo>
                  <a:lnTo>
                    <a:pt x="100522" y="14652"/>
                  </a:lnTo>
                  <a:lnTo>
                    <a:pt x="107495" y="12626"/>
                  </a:lnTo>
                  <a:lnTo>
                    <a:pt x="114526" y="11275"/>
                  </a:lnTo>
                  <a:lnTo>
                    <a:pt x="121595" y="10374"/>
                  </a:lnTo>
                  <a:lnTo>
                    <a:pt x="128688" y="9773"/>
                  </a:lnTo>
                  <a:lnTo>
                    <a:pt x="135005" y="9373"/>
                  </a:lnTo>
                  <a:lnTo>
                    <a:pt x="146256" y="8929"/>
                  </a:lnTo>
                  <a:lnTo>
                    <a:pt x="165308" y="8678"/>
                  </a:lnTo>
                  <a:lnTo>
                    <a:pt x="172117" y="7690"/>
                  </a:lnTo>
                  <a:lnTo>
                    <a:pt x="179039" y="6080"/>
                  </a:lnTo>
                  <a:lnTo>
                    <a:pt x="186034" y="4053"/>
                  </a:lnTo>
                  <a:lnTo>
                    <a:pt x="191492" y="2702"/>
                  </a:lnTo>
                  <a:lnTo>
                    <a:pt x="195923" y="1801"/>
                  </a:lnTo>
                  <a:lnTo>
                    <a:pt x="20716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131"/>
            <p:cNvSpPr/>
            <p:nvPr/>
          </p:nvSpPr>
          <p:spPr>
            <a:xfrm>
              <a:off x="5501114" y="4157694"/>
              <a:ext cx="235318" cy="274289"/>
            </a:xfrm>
            <a:custGeom>
              <a:avLst/>
              <a:gdLst/>
              <a:ahLst/>
              <a:cxnLst/>
              <a:rect l="0" t="0" r="0" b="0"/>
              <a:pathLst>
                <a:path w="235318" h="274289">
                  <a:moveTo>
                    <a:pt x="42436" y="25685"/>
                  </a:moveTo>
                  <a:lnTo>
                    <a:pt x="42436" y="12667"/>
                  </a:lnTo>
                  <a:lnTo>
                    <a:pt x="43230" y="11291"/>
                  </a:lnTo>
                  <a:lnTo>
                    <a:pt x="44552" y="10374"/>
                  </a:lnTo>
                  <a:lnTo>
                    <a:pt x="48139" y="9356"/>
                  </a:lnTo>
                  <a:lnTo>
                    <a:pt x="52379" y="8903"/>
                  </a:lnTo>
                  <a:lnTo>
                    <a:pt x="54621" y="7830"/>
                  </a:lnTo>
                  <a:lnTo>
                    <a:pt x="61568" y="2721"/>
                  </a:lnTo>
                  <a:lnTo>
                    <a:pt x="66285" y="1192"/>
                  </a:lnTo>
                  <a:lnTo>
                    <a:pt x="73144" y="512"/>
                  </a:lnTo>
                  <a:lnTo>
                    <a:pt x="81484" y="210"/>
                  </a:lnTo>
                  <a:lnTo>
                    <a:pt x="100681" y="0"/>
                  </a:lnTo>
                  <a:lnTo>
                    <a:pt x="104285" y="942"/>
                  </a:lnTo>
                  <a:lnTo>
                    <a:pt x="108275" y="2522"/>
                  </a:lnTo>
                  <a:lnTo>
                    <a:pt x="112522" y="4529"/>
                  </a:lnTo>
                  <a:lnTo>
                    <a:pt x="116941" y="6819"/>
                  </a:lnTo>
                  <a:lnTo>
                    <a:pt x="126085" y="11903"/>
                  </a:lnTo>
                  <a:lnTo>
                    <a:pt x="133324" y="17337"/>
                  </a:lnTo>
                  <a:lnTo>
                    <a:pt x="139981" y="23880"/>
                  </a:lnTo>
                  <a:lnTo>
                    <a:pt x="143978" y="28292"/>
                  </a:lnTo>
                  <a:lnTo>
                    <a:pt x="148231" y="33138"/>
                  </a:lnTo>
                  <a:lnTo>
                    <a:pt x="152956" y="41063"/>
                  </a:lnTo>
                  <a:lnTo>
                    <a:pt x="155850" y="48712"/>
                  </a:lnTo>
                  <a:lnTo>
                    <a:pt x="159782" y="58462"/>
                  </a:lnTo>
                  <a:lnTo>
                    <a:pt x="161147" y="63729"/>
                  </a:lnTo>
                  <a:lnTo>
                    <a:pt x="162058" y="69146"/>
                  </a:lnTo>
                  <a:lnTo>
                    <a:pt x="162665" y="74662"/>
                  </a:lnTo>
                  <a:lnTo>
                    <a:pt x="163070" y="80244"/>
                  </a:lnTo>
                  <a:lnTo>
                    <a:pt x="163340" y="85870"/>
                  </a:lnTo>
                  <a:lnTo>
                    <a:pt x="163520" y="91526"/>
                  </a:lnTo>
                  <a:lnTo>
                    <a:pt x="163773" y="113139"/>
                  </a:lnTo>
                  <a:lnTo>
                    <a:pt x="163015" y="120183"/>
                  </a:lnTo>
                  <a:lnTo>
                    <a:pt x="161715" y="126784"/>
                  </a:lnTo>
                  <a:lnTo>
                    <a:pt x="160056" y="133090"/>
                  </a:lnTo>
                  <a:lnTo>
                    <a:pt x="158156" y="139198"/>
                  </a:lnTo>
                  <a:lnTo>
                    <a:pt x="156094" y="145175"/>
                  </a:lnTo>
                  <a:lnTo>
                    <a:pt x="153927" y="151066"/>
                  </a:lnTo>
                  <a:lnTo>
                    <a:pt x="151688" y="157850"/>
                  </a:lnTo>
                  <a:lnTo>
                    <a:pt x="147084" y="173008"/>
                  </a:lnTo>
                  <a:lnTo>
                    <a:pt x="143951" y="179145"/>
                  </a:lnTo>
                  <a:lnTo>
                    <a:pt x="140276" y="184190"/>
                  </a:lnTo>
                  <a:lnTo>
                    <a:pt x="136237" y="188505"/>
                  </a:lnTo>
                  <a:lnTo>
                    <a:pt x="127517" y="198380"/>
                  </a:lnTo>
                  <a:lnTo>
                    <a:pt x="122969" y="203680"/>
                  </a:lnTo>
                  <a:lnTo>
                    <a:pt x="119143" y="209118"/>
                  </a:lnTo>
                  <a:lnTo>
                    <a:pt x="115799" y="214649"/>
                  </a:lnTo>
                  <a:lnTo>
                    <a:pt x="112775" y="220241"/>
                  </a:lnTo>
                  <a:lnTo>
                    <a:pt x="109173" y="224922"/>
                  </a:lnTo>
                  <a:lnTo>
                    <a:pt x="105183" y="228995"/>
                  </a:lnTo>
                  <a:lnTo>
                    <a:pt x="100937" y="232663"/>
                  </a:lnTo>
                  <a:lnTo>
                    <a:pt x="96517" y="236061"/>
                  </a:lnTo>
                  <a:lnTo>
                    <a:pt x="91984" y="239279"/>
                  </a:lnTo>
                  <a:lnTo>
                    <a:pt x="87375" y="242376"/>
                  </a:lnTo>
                  <a:lnTo>
                    <a:pt x="78019" y="248357"/>
                  </a:lnTo>
                  <a:lnTo>
                    <a:pt x="73301" y="251286"/>
                  </a:lnTo>
                  <a:lnTo>
                    <a:pt x="69363" y="253239"/>
                  </a:lnTo>
                  <a:lnTo>
                    <a:pt x="62870" y="255408"/>
                  </a:lnTo>
                  <a:lnTo>
                    <a:pt x="59234" y="255986"/>
                  </a:lnTo>
                  <a:lnTo>
                    <a:pt x="55222" y="256372"/>
                  </a:lnTo>
                  <a:lnTo>
                    <a:pt x="47325" y="256801"/>
                  </a:lnTo>
                  <a:lnTo>
                    <a:pt x="41169" y="256991"/>
                  </a:lnTo>
                  <a:lnTo>
                    <a:pt x="19714" y="257130"/>
                  </a:lnTo>
                  <a:lnTo>
                    <a:pt x="16970" y="256182"/>
                  </a:lnTo>
                  <a:lnTo>
                    <a:pt x="11803" y="252589"/>
                  </a:lnTo>
                  <a:lnTo>
                    <a:pt x="6861" y="247816"/>
                  </a:lnTo>
                  <a:lnTo>
                    <a:pt x="4432" y="245211"/>
                  </a:lnTo>
                  <a:lnTo>
                    <a:pt x="2812" y="242521"/>
                  </a:lnTo>
                  <a:lnTo>
                    <a:pt x="1012" y="236992"/>
                  </a:lnTo>
                  <a:lnTo>
                    <a:pt x="0" y="228524"/>
                  </a:lnTo>
                  <a:lnTo>
                    <a:pt x="652" y="225682"/>
                  </a:lnTo>
                  <a:lnTo>
                    <a:pt x="3493" y="219983"/>
                  </a:lnTo>
                  <a:lnTo>
                    <a:pt x="9554" y="211419"/>
                  </a:lnTo>
                  <a:lnTo>
                    <a:pt x="16180" y="205707"/>
                  </a:lnTo>
                  <a:lnTo>
                    <a:pt x="20169" y="202850"/>
                  </a:lnTo>
                  <a:lnTo>
                    <a:pt x="24416" y="199993"/>
                  </a:lnTo>
                  <a:lnTo>
                    <a:pt x="33369" y="194278"/>
                  </a:lnTo>
                  <a:lnTo>
                    <a:pt x="47334" y="185706"/>
                  </a:lnTo>
                  <a:lnTo>
                    <a:pt x="52051" y="183801"/>
                  </a:lnTo>
                  <a:lnTo>
                    <a:pt x="56783" y="182531"/>
                  </a:lnTo>
                  <a:lnTo>
                    <a:pt x="61526" y="181684"/>
                  </a:lnTo>
                  <a:lnTo>
                    <a:pt x="67069" y="181120"/>
                  </a:lnTo>
                  <a:lnTo>
                    <a:pt x="73145" y="180743"/>
                  </a:lnTo>
                  <a:lnTo>
                    <a:pt x="86247" y="180325"/>
                  </a:lnTo>
                  <a:lnTo>
                    <a:pt x="100008" y="180139"/>
                  </a:lnTo>
                  <a:lnTo>
                    <a:pt x="106216" y="181042"/>
                  </a:lnTo>
                  <a:lnTo>
                    <a:pt x="111944" y="182597"/>
                  </a:lnTo>
                  <a:lnTo>
                    <a:pt x="117350" y="184585"/>
                  </a:lnTo>
                  <a:lnTo>
                    <a:pt x="122541" y="186864"/>
                  </a:lnTo>
                  <a:lnTo>
                    <a:pt x="127589" y="189336"/>
                  </a:lnTo>
                  <a:lnTo>
                    <a:pt x="132542" y="191935"/>
                  </a:lnTo>
                  <a:lnTo>
                    <a:pt x="137432" y="195574"/>
                  </a:lnTo>
                  <a:lnTo>
                    <a:pt x="142279" y="199905"/>
                  </a:lnTo>
                  <a:lnTo>
                    <a:pt x="147098" y="204697"/>
                  </a:lnTo>
                  <a:lnTo>
                    <a:pt x="151898" y="208844"/>
                  </a:lnTo>
                  <a:lnTo>
                    <a:pt x="156686" y="212561"/>
                  </a:lnTo>
                  <a:lnTo>
                    <a:pt x="161465" y="215992"/>
                  </a:lnTo>
                  <a:lnTo>
                    <a:pt x="166238" y="220184"/>
                  </a:lnTo>
                  <a:lnTo>
                    <a:pt x="171009" y="224884"/>
                  </a:lnTo>
                  <a:lnTo>
                    <a:pt x="175776" y="229922"/>
                  </a:lnTo>
                  <a:lnTo>
                    <a:pt x="180541" y="234233"/>
                  </a:lnTo>
                  <a:lnTo>
                    <a:pt x="185306" y="238060"/>
                  </a:lnTo>
                  <a:lnTo>
                    <a:pt x="190071" y="241563"/>
                  </a:lnTo>
                  <a:lnTo>
                    <a:pt x="194041" y="244852"/>
                  </a:lnTo>
                  <a:lnTo>
                    <a:pt x="200568" y="251046"/>
                  </a:lnTo>
                  <a:lnTo>
                    <a:pt x="204213" y="254031"/>
                  </a:lnTo>
                  <a:lnTo>
                    <a:pt x="208232" y="256973"/>
                  </a:lnTo>
                  <a:lnTo>
                    <a:pt x="212498" y="259887"/>
                  </a:lnTo>
                  <a:lnTo>
                    <a:pt x="219355" y="265666"/>
                  </a:lnTo>
                  <a:lnTo>
                    <a:pt x="222294" y="268540"/>
                  </a:lnTo>
                  <a:lnTo>
                    <a:pt x="227677" y="271733"/>
                  </a:lnTo>
                  <a:lnTo>
                    <a:pt x="235317" y="27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132"/>
            <p:cNvSpPr/>
            <p:nvPr/>
          </p:nvSpPr>
          <p:spPr>
            <a:xfrm>
              <a:off x="5929312" y="4251969"/>
              <a:ext cx="142876" cy="42854"/>
            </a:xfrm>
            <a:custGeom>
              <a:avLst/>
              <a:gdLst/>
              <a:ahLst/>
              <a:cxnLst/>
              <a:rect l="0" t="0" r="0" b="0"/>
              <a:pathLst>
                <a:path w="142876" h="42854">
                  <a:moveTo>
                    <a:pt x="0" y="8563"/>
                  </a:moveTo>
                  <a:lnTo>
                    <a:pt x="0" y="1183"/>
                  </a:lnTo>
                  <a:lnTo>
                    <a:pt x="794" y="785"/>
                  </a:lnTo>
                  <a:lnTo>
                    <a:pt x="3793" y="344"/>
                  </a:lnTo>
                  <a:lnTo>
                    <a:pt x="7771" y="148"/>
                  </a:lnTo>
                  <a:lnTo>
                    <a:pt x="12979" y="61"/>
                  </a:lnTo>
                  <a:lnTo>
                    <a:pt x="30000" y="0"/>
                  </a:lnTo>
                  <a:lnTo>
                    <a:pt x="33494" y="950"/>
                  </a:lnTo>
                  <a:lnTo>
                    <a:pt x="37411" y="2535"/>
                  </a:lnTo>
                  <a:lnTo>
                    <a:pt x="41609" y="4545"/>
                  </a:lnTo>
                  <a:lnTo>
                    <a:pt x="45996" y="5885"/>
                  </a:lnTo>
                  <a:lnTo>
                    <a:pt x="50508" y="6778"/>
                  </a:lnTo>
                  <a:lnTo>
                    <a:pt x="55103" y="7373"/>
                  </a:lnTo>
                  <a:lnTo>
                    <a:pt x="59754" y="8722"/>
                  </a:lnTo>
                  <a:lnTo>
                    <a:pt x="64443" y="10574"/>
                  </a:lnTo>
                  <a:lnTo>
                    <a:pt x="69155" y="12761"/>
                  </a:lnTo>
                  <a:lnTo>
                    <a:pt x="73885" y="15172"/>
                  </a:lnTo>
                  <a:lnTo>
                    <a:pt x="83373" y="20391"/>
                  </a:lnTo>
                  <a:lnTo>
                    <a:pt x="97640" y="28684"/>
                  </a:lnTo>
                  <a:lnTo>
                    <a:pt x="102400" y="30549"/>
                  </a:lnTo>
                  <a:lnTo>
                    <a:pt x="107161" y="31793"/>
                  </a:lnTo>
                  <a:lnTo>
                    <a:pt x="111921" y="32622"/>
                  </a:lnTo>
                  <a:lnTo>
                    <a:pt x="116683" y="34128"/>
                  </a:lnTo>
                  <a:lnTo>
                    <a:pt x="121445" y="36084"/>
                  </a:lnTo>
                  <a:lnTo>
                    <a:pt x="126208" y="38341"/>
                  </a:lnTo>
                  <a:lnTo>
                    <a:pt x="130176" y="39845"/>
                  </a:lnTo>
                  <a:lnTo>
                    <a:pt x="133615" y="40848"/>
                  </a:lnTo>
                  <a:lnTo>
                    <a:pt x="142875" y="428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133"/>
            <p:cNvSpPr/>
            <p:nvPr/>
          </p:nvSpPr>
          <p:spPr>
            <a:xfrm>
              <a:off x="5957887" y="4354830"/>
              <a:ext cx="157164" cy="1"/>
            </a:xfrm>
            <a:custGeom>
              <a:avLst/>
              <a:gdLst/>
              <a:ahLst/>
              <a:cxnLst/>
              <a:rect l="0" t="0" r="0" b="0"/>
              <a:pathLst>
                <a:path w="157164" h="1">
                  <a:moveTo>
                    <a:pt x="0" y="0"/>
                  </a:move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134"/>
            <p:cNvSpPr/>
            <p:nvPr/>
          </p:nvSpPr>
          <p:spPr>
            <a:xfrm>
              <a:off x="5450681" y="3600450"/>
              <a:ext cx="770701" cy="59903"/>
            </a:xfrm>
            <a:custGeom>
              <a:avLst/>
              <a:gdLst/>
              <a:ahLst/>
              <a:cxnLst/>
              <a:rect l="0" t="0" r="0" b="0"/>
              <a:pathLst>
                <a:path w="770701" h="59903">
                  <a:moveTo>
                    <a:pt x="0" y="42862"/>
                  </a:moveTo>
                  <a:lnTo>
                    <a:pt x="0" y="47413"/>
                  </a:lnTo>
                  <a:lnTo>
                    <a:pt x="794" y="48754"/>
                  </a:lnTo>
                  <a:lnTo>
                    <a:pt x="2117" y="49647"/>
                  </a:lnTo>
                  <a:lnTo>
                    <a:pt x="5703" y="50640"/>
                  </a:lnTo>
                  <a:lnTo>
                    <a:pt x="13001" y="51330"/>
                  </a:lnTo>
                  <a:lnTo>
                    <a:pt x="14223" y="52317"/>
                  </a:lnTo>
                  <a:lnTo>
                    <a:pt x="15832" y="53928"/>
                  </a:lnTo>
                  <a:lnTo>
                    <a:pt x="17699" y="55955"/>
                  </a:lnTo>
                  <a:lnTo>
                    <a:pt x="19736" y="57305"/>
                  </a:lnTo>
                  <a:lnTo>
                    <a:pt x="24117" y="58806"/>
                  </a:lnTo>
                  <a:lnTo>
                    <a:pt x="41920" y="59902"/>
                  </a:lnTo>
                  <a:lnTo>
                    <a:pt x="45409" y="58985"/>
                  </a:lnTo>
                  <a:lnTo>
                    <a:pt x="48529" y="57420"/>
                  </a:lnTo>
                  <a:lnTo>
                    <a:pt x="51402" y="55425"/>
                  </a:lnTo>
                  <a:lnTo>
                    <a:pt x="54906" y="54095"/>
                  </a:lnTo>
                  <a:lnTo>
                    <a:pt x="63032" y="52617"/>
                  </a:lnTo>
                  <a:lnTo>
                    <a:pt x="85872" y="51591"/>
                  </a:lnTo>
                  <a:lnTo>
                    <a:pt x="315019" y="51435"/>
                  </a:lnTo>
                  <a:lnTo>
                    <a:pt x="321931" y="52387"/>
                  </a:lnTo>
                  <a:lnTo>
                    <a:pt x="328921" y="53975"/>
                  </a:lnTo>
                  <a:lnTo>
                    <a:pt x="335962" y="55986"/>
                  </a:lnTo>
                  <a:lnTo>
                    <a:pt x="343037" y="57326"/>
                  </a:lnTo>
                  <a:lnTo>
                    <a:pt x="357248" y="58816"/>
                  </a:lnTo>
                  <a:lnTo>
                    <a:pt x="373619" y="59478"/>
                  </a:lnTo>
                  <a:lnTo>
                    <a:pt x="409999" y="59902"/>
                  </a:lnTo>
                  <a:lnTo>
                    <a:pt x="418589" y="58985"/>
                  </a:lnTo>
                  <a:lnTo>
                    <a:pt x="426696" y="57421"/>
                  </a:lnTo>
                  <a:lnTo>
                    <a:pt x="434483" y="55426"/>
                  </a:lnTo>
                  <a:lnTo>
                    <a:pt x="442849" y="54095"/>
                  </a:lnTo>
                  <a:lnTo>
                    <a:pt x="460611" y="52617"/>
                  </a:lnTo>
                  <a:lnTo>
                    <a:pt x="469793" y="51270"/>
                  </a:lnTo>
                  <a:lnTo>
                    <a:pt x="479089" y="49420"/>
                  </a:lnTo>
                  <a:lnTo>
                    <a:pt x="488461" y="47234"/>
                  </a:lnTo>
                  <a:lnTo>
                    <a:pt x="498679" y="45777"/>
                  </a:lnTo>
                  <a:lnTo>
                    <a:pt x="520614" y="44158"/>
                  </a:lnTo>
                  <a:lnTo>
                    <a:pt x="541476" y="43438"/>
                  </a:lnTo>
                  <a:lnTo>
                    <a:pt x="561331" y="42166"/>
                  </a:lnTo>
                  <a:lnTo>
                    <a:pt x="571071" y="40493"/>
                  </a:lnTo>
                  <a:lnTo>
                    <a:pt x="580739" y="38425"/>
                  </a:lnTo>
                  <a:lnTo>
                    <a:pt x="591152" y="37046"/>
                  </a:lnTo>
                  <a:lnTo>
                    <a:pt x="613308" y="35515"/>
                  </a:lnTo>
                  <a:lnTo>
                    <a:pt x="623184" y="34154"/>
                  </a:lnTo>
                  <a:lnTo>
                    <a:pt x="632150" y="32294"/>
                  </a:lnTo>
                  <a:lnTo>
                    <a:pt x="640508" y="30102"/>
                  </a:lnTo>
                  <a:lnTo>
                    <a:pt x="650049" y="28640"/>
                  </a:lnTo>
                  <a:lnTo>
                    <a:pt x="671234" y="27016"/>
                  </a:lnTo>
                  <a:lnTo>
                    <a:pt x="680852" y="25631"/>
                  </a:lnTo>
                  <a:lnTo>
                    <a:pt x="689645" y="23755"/>
                  </a:lnTo>
                  <a:lnTo>
                    <a:pt x="697888" y="21551"/>
                  </a:lnTo>
                  <a:lnTo>
                    <a:pt x="709734" y="20082"/>
                  </a:lnTo>
                  <a:lnTo>
                    <a:pt x="723981" y="19103"/>
                  </a:lnTo>
                  <a:lnTo>
                    <a:pt x="762133" y="17531"/>
                  </a:lnTo>
                  <a:lnTo>
                    <a:pt x="765264" y="16450"/>
                  </a:lnTo>
                  <a:lnTo>
                    <a:pt x="767351" y="14777"/>
                  </a:lnTo>
                  <a:lnTo>
                    <a:pt x="770700" y="9798"/>
                  </a:lnTo>
                  <a:lnTo>
                    <a:pt x="770181" y="9389"/>
                  </a:lnTo>
                  <a:lnTo>
                    <a:pt x="767488" y="8936"/>
                  </a:lnTo>
                  <a:lnTo>
                    <a:pt x="765659" y="7862"/>
                  </a:lnTo>
                  <a:lnTo>
                    <a:pt x="763646" y="6194"/>
                  </a:lnTo>
                  <a:lnTo>
                    <a:pt x="761509" y="4129"/>
                  </a:lnTo>
                  <a:lnTo>
                    <a:pt x="759292" y="2752"/>
                  </a:lnTo>
                  <a:lnTo>
                    <a:pt x="754711" y="1223"/>
                  </a:lnTo>
                  <a:lnTo>
                    <a:pt x="7500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135"/>
            <p:cNvSpPr/>
            <p:nvPr/>
          </p:nvSpPr>
          <p:spPr>
            <a:xfrm>
              <a:off x="6465094" y="4123372"/>
              <a:ext cx="41862" cy="300039"/>
            </a:xfrm>
            <a:custGeom>
              <a:avLst/>
              <a:gdLst/>
              <a:ahLst/>
              <a:cxnLst/>
              <a:rect l="0" t="0" r="0" b="0"/>
              <a:pathLst>
                <a:path w="41862" h="300039">
                  <a:moveTo>
                    <a:pt x="0" y="0"/>
                  </a:moveTo>
                  <a:lnTo>
                    <a:pt x="0" y="8219"/>
                  </a:lnTo>
                  <a:lnTo>
                    <a:pt x="793" y="8337"/>
                  </a:lnTo>
                  <a:lnTo>
                    <a:pt x="2116" y="8416"/>
                  </a:lnTo>
                  <a:lnTo>
                    <a:pt x="3792" y="8468"/>
                  </a:lnTo>
                  <a:lnTo>
                    <a:pt x="4909" y="9456"/>
                  </a:lnTo>
                  <a:lnTo>
                    <a:pt x="5654" y="11066"/>
                  </a:lnTo>
                  <a:lnTo>
                    <a:pt x="6150" y="13093"/>
                  </a:lnTo>
                  <a:lnTo>
                    <a:pt x="7275" y="15396"/>
                  </a:lnTo>
                  <a:lnTo>
                    <a:pt x="8819" y="17884"/>
                  </a:lnTo>
                  <a:lnTo>
                    <a:pt x="10641" y="20495"/>
                  </a:lnTo>
                  <a:lnTo>
                    <a:pt x="11857" y="23189"/>
                  </a:lnTo>
                  <a:lnTo>
                    <a:pt x="12666" y="25937"/>
                  </a:lnTo>
                  <a:lnTo>
                    <a:pt x="13207" y="28721"/>
                  </a:lnTo>
                  <a:lnTo>
                    <a:pt x="14361" y="31530"/>
                  </a:lnTo>
                  <a:lnTo>
                    <a:pt x="15924" y="34355"/>
                  </a:lnTo>
                  <a:lnTo>
                    <a:pt x="17760" y="37191"/>
                  </a:lnTo>
                  <a:lnTo>
                    <a:pt x="18984" y="40987"/>
                  </a:lnTo>
                  <a:lnTo>
                    <a:pt x="19800" y="45422"/>
                  </a:lnTo>
                  <a:lnTo>
                    <a:pt x="20343" y="50284"/>
                  </a:lnTo>
                  <a:lnTo>
                    <a:pt x="21499" y="54478"/>
                  </a:lnTo>
                  <a:lnTo>
                    <a:pt x="23065" y="58226"/>
                  </a:lnTo>
                  <a:lnTo>
                    <a:pt x="24901" y="61677"/>
                  </a:lnTo>
                  <a:lnTo>
                    <a:pt x="26126" y="65883"/>
                  </a:lnTo>
                  <a:lnTo>
                    <a:pt x="26942" y="70592"/>
                  </a:lnTo>
                  <a:lnTo>
                    <a:pt x="27486" y="75637"/>
                  </a:lnTo>
                  <a:lnTo>
                    <a:pt x="28643" y="80905"/>
                  </a:lnTo>
                  <a:lnTo>
                    <a:pt x="30207" y="86322"/>
                  </a:lnTo>
                  <a:lnTo>
                    <a:pt x="32045" y="91838"/>
                  </a:lnTo>
                  <a:lnTo>
                    <a:pt x="33269" y="97420"/>
                  </a:lnTo>
                  <a:lnTo>
                    <a:pt x="34086" y="103047"/>
                  </a:lnTo>
                  <a:lnTo>
                    <a:pt x="34630" y="108703"/>
                  </a:lnTo>
                  <a:lnTo>
                    <a:pt x="34993" y="115332"/>
                  </a:lnTo>
                  <a:lnTo>
                    <a:pt x="35235" y="122608"/>
                  </a:lnTo>
                  <a:lnTo>
                    <a:pt x="35575" y="143961"/>
                  </a:lnTo>
                  <a:lnTo>
                    <a:pt x="35623" y="150267"/>
                  </a:lnTo>
                  <a:lnTo>
                    <a:pt x="36449" y="156375"/>
                  </a:lnTo>
                  <a:lnTo>
                    <a:pt x="37792" y="162353"/>
                  </a:lnTo>
                  <a:lnTo>
                    <a:pt x="39483" y="168242"/>
                  </a:lnTo>
                  <a:lnTo>
                    <a:pt x="40610" y="174074"/>
                  </a:lnTo>
                  <a:lnTo>
                    <a:pt x="41360" y="179867"/>
                  </a:lnTo>
                  <a:lnTo>
                    <a:pt x="41861" y="185634"/>
                  </a:lnTo>
                  <a:lnTo>
                    <a:pt x="41401" y="192336"/>
                  </a:lnTo>
                  <a:lnTo>
                    <a:pt x="40301" y="199662"/>
                  </a:lnTo>
                  <a:lnTo>
                    <a:pt x="38773" y="207403"/>
                  </a:lnTo>
                  <a:lnTo>
                    <a:pt x="37755" y="214469"/>
                  </a:lnTo>
                  <a:lnTo>
                    <a:pt x="37076" y="221084"/>
                  </a:lnTo>
                  <a:lnTo>
                    <a:pt x="36624" y="227399"/>
                  </a:lnTo>
                  <a:lnTo>
                    <a:pt x="36322" y="233515"/>
                  </a:lnTo>
                  <a:lnTo>
                    <a:pt x="35987" y="245390"/>
                  </a:lnTo>
                  <a:lnTo>
                    <a:pt x="35798" y="258234"/>
                  </a:lnTo>
                  <a:lnTo>
                    <a:pt x="34977" y="262644"/>
                  </a:lnTo>
                  <a:lnTo>
                    <a:pt x="33637" y="267489"/>
                  </a:lnTo>
                  <a:lnTo>
                    <a:pt x="29575" y="279849"/>
                  </a:lnTo>
                  <a:lnTo>
                    <a:pt x="28872" y="286542"/>
                  </a:lnTo>
                  <a:lnTo>
                    <a:pt x="28663" y="294557"/>
                  </a:lnTo>
                  <a:lnTo>
                    <a:pt x="28582" y="299556"/>
                  </a:lnTo>
                  <a:lnTo>
                    <a:pt x="29374" y="299717"/>
                  </a:lnTo>
                  <a:lnTo>
                    <a:pt x="30695" y="299824"/>
                  </a:lnTo>
                  <a:lnTo>
                    <a:pt x="34726" y="299995"/>
                  </a:lnTo>
                  <a:lnTo>
                    <a:pt x="34263" y="300009"/>
                  </a:lnTo>
                  <a:lnTo>
                    <a:pt x="28575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136"/>
            <p:cNvSpPr/>
            <p:nvPr/>
          </p:nvSpPr>
          <p:spPr>
            <a:xfrm>
              <a:off x="6643812" y="4123383"/>
              <a:ext cx="242764" cy="282848"/>
            </a:xfrm>
            <a:custGeom>
              <a:avLst/>
              <a:gdLst/>
              <a:ahLst/>
              <a:cxnLst/>
              <a:rect l="0" t="0" r="0" b="0"/>
              <a:pathLst>
                <a:path w="242764" h="282848">
                  <a:moveTo>
                    <a:pt x="42738" y="42852"/>
                  </a:moveTo>
                  <a:lnTo>
                    <a:pt x="42738" y="38301"/>
                  </a:lnTo>
                  <a:lnTo>
                    <a:pt x="43532" y="36961"/>
                  </a:lnTo>
                  <a:lnTo>
                    <a:pt x="44854" y="36067"/>
                  </a:lnTo>
                  <a:lnTo>
                    <a:pt x="48889" y="34632"/>
                  </a:lnTo>
                  <a:lnTo>
                    <a:pt x="55389" y="27505"/>
                  </a:lnTo>
                  <a:lnTo>
                    <a:pt x="66648" y="14137"/>
                  </a:lnTo>
                  <a:lnTo>
                    <a:pt x="68997" y="12279"/>
                  </a:lnTo>
                  <a:lnTo>
                    <a:pt x="76094" y="8711"/>
                  </a:lnTo>
                  <a:lnTo>
                    <a:pt x="83225" y="2997"/>
                  </a:lnTo>
                  <a:lnTo>
                    <a:pt x="87984" y="1326"/>
                  </a:lnTo>
                  <a:lnTo>
                    <a:pt x="95127" y="386"/>
                  </a:lnTo>
                  <a:lnTo>
                    <a:pt x="102270" y="107"/>
                  </a:lnTo>
                  <a:lnTo>
                    <a:pt x="116556" y="0"/>
                  </a:lnTo>
                  <a:lnTo>
                    <a:pt x="118938" y="948"/>
                  </a:lnTo>
                  <a:lnTo>
                    <a:pt x="123700" y="4543"/>
                  </a:lnTo>
                  <a:lnTo>
                    <a:pt x="130844" y="11922"/>
                  </a:lnTo>
                  <a:lnTo>
                    <a:pt x="133225" y="13659"/>
                  </a:lnTo>
                  <a:lnTo>
                    <a:pt x="140369" y="17057"/>
                  </a:lnTo>
                  <a:lnTo>
                    <a:pt x="145131" y="21228"/>
                  </a:lnTo>
                  <a:lnTo>
                    <a:pt x="146719" y="24626"/>
                  </a:lnTo>
                  <a:lnTo>
                    <a:pt x="147778" y="28796"/>
                  </a:lnTo>
                  <a:lnTo>
                    <a:pt x="148483" y="33481"/>
                  </a:lnTo>
                  <a:lnTo>
                    <a:pt x="151384" y="41227"/>
                  </a:lnTo>
                  <a:lnTo>
                    <a:pt x="153269" y="44626"/>
                  </a:lnTo>
                  <a:lnTo>
                    <a:pt x="154525" y="48797"/>
                  </a:lnTo>
                  <a:lnTo>
                    <a:pt x="155362" y="53483"/>
                  </a:lnTo>
                  <a:lnTo>
                    <a:pt x="155921" y="58512"/>
                  </a:lnTo>
                  <a:lnTo>
                    <a:pt x="156541" y="66639"/>
                  </a:lnTo>
                  <a:lnTo>
                    <a:pt x="156817" y="74379"/>
                  </a:lnTo>
                  <a:lnTo>
                    <a:pt x="156939" y="84169"/>
                  </a:lnTo>
                  <a:lnTo>
                    <a:pt x="156179" y="89447"/>
                  </a:lnTo>
                  <a:lnTo>
                    <a:pt x="154878" y="94870"/>
                  </a:lnTo>
                  <a:lnTo>
                    <a:pt x="153217" y="100391"/>
                  </a:lnTo>
                  <a:lnTo>
                    <a:pt x="152109" y="105976"/>
                  </a:lnTo>
                  <a:lnTo>
                    <a:pt x="151371" y="111605"/>
                  </a:lnTo>
                  <a:lnTo>
                    <a:pt x="150879" y="117262"/>
                  </a:lnTo>
                  <a:lnTo>
                    <a:pt x="149757" y="123891"/>
                  </a:lnTo>
                  <a:lnTo>
                    <a:pt x="148215" y="131168"/>
                  </a:lnTo>
                  <a:lnTo>
                    <a:pt x="146394" y="138877"/>
                  </a:lnTo>
                  <a:lnTo>
                    <a:pt x="144386" y="145921"/>
                  </a:lnTo>
                  <a:lnTo>
                    <a:pt x="142252" y="152522"/>
                  </a:lnTo>
                  <a:lnTo>
                    <a:pt x="140038" y="158828"/>
                  </a:lnTo>
                  <a:lnTo>
                    <a:pt x="137767" y="164937"/>
                  </a:lnTo>
                  <a:lnTo>
                    <a:pt x="133127" y="176804"/>
                  </a:lnTo>
                  <a:lnTo>
                    <a:pt x="126053" y="194196"/>
                  </a:lnTo>
                  <a:lnTo>
                    <a:pt x="122888" y="199946"/>
                  </a:lnTo>
                  <a:lnTo>
                    <a:pt x="119189" y="205683"/>
                  </a:lnTo>
                  <a:lnTo>
                    <a:pt x="115137" y="211414"/>
                  </a:lnTo>
                  <a:lnTo>
                    <a:pt x="111642" y="217139"/>
                  </a:lnTo>
                  <a:lnTo>
                    <a:pt x="108517" y="222861"/>
                  </a:lnTo>
                  <a:lnTo>
                    <a:pt x="105641" y="228580"/>
                  </a:lnTo>
                  <a:lnTo>
                    <a:pt x="102929" y="233346"/>
                  </a:lnTo>
                  <a:lnTo>
                    <a:pt x="97800" y="241181"/>
                  </a:lnTo>
                  <a:lnTo>
                    <a:pt x="90758" y="247838"/>
                  </a:lnTo>
                  <a:lnTo>
                    <a:pt x="86657" y="250947"/>
                  </a:lnTo>
                  <a:lnTo>
                    <a:pt x="79985" y="256941"/>
                  </a:lnTo>
                  <a:lnTo>
                    <a:pt x="74374" y="262780"/>
                  </a:lnTo>
                  <a:lnTo>
                    <a:pt x="69233" y="268550"/>
                  </a:lnTo>
                  <a:lnTo>
                    <a:pt x="66752" y="270470"/>
                  </a:lnTo>
                  <a:lnTo>
                    <a:pt x="61877" y="272603"/>
                  </a:lnTo>
                  <a:lnTo>
                    <a:pt x="54948" y="276091"/>
                  </a:lnTo>
                  <a:lnTo>
                    <a:pt x="47371" y="279864"/>
                  </a:lnTo>
                  <a:lnTo>
                    <a:pt x="41357" y="281541"/>
                  </a:lnTo>
                  <a:lnTo>
                    <a:pt x="36039" y="282286"/>
                  </a:lnTo>
                  <a:lnTo>
                    <a:pt x="28583" y="282705"/>
                  </a:lnTo>
                  <a:lnTo>
                    <a:pt x="21346" y="282829"/>
                  </a:lnTo>
                  <a:lnTo>
                    <a:pt x="18951" y="282847"/>
                  </a:lnTo>
                  <a:lnTo>
                    <a:pt x="16562" y="281906"/>
                  </a:lnTo>
                  <a:lnTo>
                    <a:pt x="9405" y="276984"/>
                  </a:lnTo>
                  <a:lnTo>
                    <a:pt x="4641" y="275498"/>
                  </a:lnTo>
                  <a:lnTo>
                    <a:pt x="3052" y="274149"/>
                  </a:lnTo>
                  <a:lnTo>
                    <a:pt x="1993" y="272297"/>
                  </a:lnTo>
                  <a:lnTo>
                    <a:pt x="294" y="267033"/>
                  </a:lnTo>
                  <a:lnTo>
                    <a:pt x="0" y="261570"/>
                  </a:lnTo>
                  <a:lnTo>
                    <a:pt x="752" y="259149"/>
                  </a:lnTo>
                  <a:lnTo>
                    <a:pt x="3704" y="253919"/>
                  </a:lnTo>
                  <a:lnTo>
                    <a:pt x="9829" y="245620"/>
                  </a:lnTo>
                  <a:lnTo>
                    <a:pt x="16671" y="237127"/>
                  </a:lnTo>
                  <a:lnTo>
                    <a:pt x="23480" y="231432"/>
                  </a:lnTo>
                  <a:lnTo>
                    <a:pt x="31004" y="225725"/>
                  </a:lnTo>
                  <a:lnTo>
                    <a:pt x="36994" y="220014"/>
                  </a:lnTo>
                  <a:lnTo>
                    <a:pt x="44418" y="214301"/>
                  </a:lnTo>
                  <a:lnTo>
                    <a:pt x="48620" y="211443"/>
                  </a:lnTo>
                  <a:lnTo>
                    <a:pt x="57523" y="205729"/>
                  </a:lnTo>
                  <a:lnTo>
                    <a:pt x="62120" y="202871"/>
                  </a:lnTo>
                  <a:lnTo>
                    <a:pt x="67565" y="200014"/>
                  </a:lnTo>
                  <a:lnTo>
                    <a:pt x="73577" y="197157"/>
                  </a:lnTo>
                  <a:lnTo>
                    <a:pt x="79966" y="194299"/>
                  </a:lnTo>
                  <a:lnTo>
                    <a:pt x="85813" y="192395"/>
                  </a:lnTo>
                  <a:lnTo>
                    <a:pt x="91298" y="191124"/>
                  </a:lnTo>
                  <a:lnTo>
                    <a:pt x="96543" y="190277"/>
                  </a:lnTo>
                  <a:lnTo>
                    <a:pt x="102420" y="189713"/>
                  </a:lnTo>
                  <a:lnTo>
                    <a:pt x="108720" y="189337"/>
                  </a:lnTo>
                  <a:lnTo>
                    <a:pt x="121276" y="188919"/>
                  </a:lnTo>
                  <a:lnTo>
                    <a:pt x="132148" y="188733"/>
                  </a:lnTo>
                  <a:lnTo>
                    <a:pt x="136476" y="189636"/>
                  </a:lnTo>
                  <a:lnTo>
                    <a:pt x="143401" y="193179"/>
                  </a:lnTo>
                  <a:lnTo>
                    <a:pt x="183310" y="217205"/>
                  </a:lnTo>
                  <a:lnTo>
                    <a:pt x="190675" y="222895"/>
                  </a:lnTo>
                  <a:lnTo>
                    <a:pt x="197388" y="228598"/>
                  </a:lnTo>
                  <a:lnTo>
                    <a:pt x="201400" y="231453"/>
                  </a:lnTo>
                  <a:lnTo>
                    <a:pt x="205662" y="234308"/>
                  </a:lnTo>
                  <a:lnTo>
                    <a:pt x="212516" y="240021"/>
                  </a:lnTo>
                  <a:lnTo>
                    <a:pt x="218207" y="245735"/>
                  </a:lnTo>
                  <a:lnTo>
                    <a:pt x="223382" y="251449"/>
                  </a:lnTo>
                  <a:lnTo>
                    <a:pt x="225874" y="253354"/>
                  </a:lnTo>
                  <a:lnTo>
                    <a:pt x="233172" y="256988"/>
                  </a:lnTo>
                  <a:lnTo>
                    <a:pt x="235576" y="258952"/>
                  </a:lnTo>
                  <a:lnTo>
                    <a:pt x="242763" y="26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137"/>
            <p:cNvSpPr/>
            <p:nvPr/>
          </p:nvSpPr>
          <p:spPr>
            <a:xfrm>
              <a:off x="6980560" y="4114876"/>
              <a:ext cx="162858" cy="274211"/>
            </a:xfrm>
            <a:custGeom>
              <a:avLst/>
              <a:gdLst/>
              <a:ahLst/>
              <a:cxnLst/>
              <a:rect l="0" t="0" r="0" b="0"/>
              <a:pathLst>
                <a:path w="162858" h="274211">
                  <a:moveTo>
                    <a:pt x="84608" y="25641"/>
                  </a:moveTo>
                  <a:lnTo>
                    <a:pt x="84608" y="18260"/>
                  </a:lnTo>
                  <a:lnTo>
                    <a:pt x="83815" y="17863"/>
                  </a:lnTo>
                  <a:lnTo>
                    <a:pt x="80816" y="17422"/>
                  </a:lnTo>
                  <a:lnTo>
                    <a:pt x="79699" y="16352"/>
                  </a:lnTo>
                  <a:lnTo>
                    <a:pt x="78954" y="14686"/>
                  </a:lnTo>
                  <a:lnTo>
                    <a:pt x="78458" y="12623"/>
                  </a:lnTo>
                  <a:lnTo>
                    <a:pt x="77334" y="11247"/>
                  </a:lnTo>
                  <a:lnTo>
                    <a:pt x="75789" y="10330"/>
                  </a:lnTo>
                  <a:lnTo>
                    <a:pt x="71958" y="9311"/>
                  </a:lnTo>
                  <a:lnTo>
                    <a:pt x="67609" y="8858"/>
                  </a:lnTo>
                  <a:lnTo>
                    <a:pt x="63259" y="8568"/>
                  </a:lnTo>
                  <a:lnTo>
                    <a:pt x="46419" y="8499"/>
                  </a:lnTo>
                  <a:lnTo>
                    <a:pt x="44067" y="9451"/>
                  </a:lnTo>
                  <a:lnTo>
                    <a:pt x="39338" y="13048"/>
                  </a:lnTo>
                  <a:lnTo>
                    <a:pt x="34590" y="17822"/>
                  </a:lnTo>
                  <a:lnTo>
                    <a:pt x="29834" y="23119"/>
                  </a:lnTo>
                  <a:lnTo>
                    <a:pt x="25075" y="28648"/>
                  </a:lnTo>
                  <a:lnTo>
                    <a:pt x="20314" y="36820"/>
                  </a:lnTo>
                  <a:lnTo>
                    <a:pt x="17932" y="41666"/>
                  </a:lnTo>
                  <a:lnTo>
                    <a:pt x="13171" y="49591"/>
                  </a:lnTo>
                  <a:lnTo>
                    <a:pt x="10790" y="53038"/>
                  </a:lnTo>
                  <a:lnTo>
                    <a:pt x="9203" y="57241"/>
                  </a:lnTo>
                  <a:lnTo>
                    <a:pt x="8144" y="61948"/>
                  </a:lnTo>
                  <a:lnTo>
                    <a:pt x="7439" y="66990"/>
                  </a:lnTo>
                  <a:lnTo>
                    <a:pt x="4538" y="75134"/>
                  </a:lnTo>
                  <a:lnTo>
                    <a:pt x="1396" y="81928"/>
                  </a:lnTo>
                  <a:lnTo>
                    <a:pt x="0" y="88123"/>
                  </a:lnTo>
                  <a:lnTo>
                    <a:pt x="422" y="93013"/>
                  </a:lnTo>
                  <a:lnTo>
                    <a:pt x="1496" y="99131"/>
                  </a:lnTo>
                  <a:lnTo>
                    <a:pt x="3007" y="106067"/>
                  </a:lnTo>
                  <a:lnTo>
                    <a:pt x="4013" y="111643"/>
                  </a:lnTo>
                  <a:lnTo>
                    <a:pt x="4684" y="116314"/>
                  </a:lnTo>
                  <a:lnTo>
                    <a:pt x="5132" y="120379"/>
                  </a:lnTo>
                  <a:lnTo>
                    <a:pt x="7018" y="123090"/>
                  </a:lnTo>
                  <a:lnTo>
                    <a:pt x="9863" y="124897"/>
                  </a:lnTo>
                  <a:lnTo>
                    <a:pt x="18250" y="127797"/>
                  </a:lnTo>
                  <a:lnTo>
                    <a:pt x="20525" y="128988"/>
                  </a:lnTo>
                  <a:lnTo>
                    <a:pt x="27288" y="132851"/>
                  </a:lnTo>
                  <a:lnTo>
                    <a:pt x="30519" y="134262"/>
                  </a:lnTo>
                  <a:lnTo>
                    <a:pt x="33468" y="135203"/>
                  </a:lnTo>
                  <a:lnTo>
                    <a:pt x="36227" y="135830"/>
                  </a:lnTo>
                  <a:lnTo>
                    <a:pt x="39654" y="136248"/>
                  </a:lnTo>
                  <a:lnTo>
                    <a:pt x="43526" y="136527"/>
                  </a:lnTo>
                  <a:lnTo>
                    <a:pt x="51268" y="136836"/>
                  </a:lnTo>
                  <a:lnTo>
                    <a:pt x="57356" y="136974"/>
                  </a:lnTo>
                  <a:lnTo>
                    <a:pt x="60883" y="137963"/>
                  </a:lnTo>
                  <a:lnTo>
                    <a:pt x="64823" y="139575"/>
                  </a:lnTo>
                  <a:lnTo>
                    <a:pt x="69036" y="141602"/>
                  </a:lnTo>
                  <a:lnTo>
                    <a:pt x="72640" y="142954"/>
                  </a:lnTo>
                  <a:lnTo>
                    <a:pt x="75836" y="143854"/>
                  </a:lnTo>
                  <a:lnTo>
                    <a:pt x="78760" y="144455"/>
                  </a:lnTo>
                  <a:lnTo>
                    <a:pt x="82297" y="145808"/>
                  </a:lnTo>
                  <a:lnTo>
                    <a:pt x="86243" y="147663"/>
                  </a:lnTo>
                  <a:lnTo>
                    <a:pt x="90461" y="149852"/>
                  </a:lnTo>
                  <a:lnTo>
                    <a:pt x="94067" y="152263"/>
                  </a:lnTo>
                  <a:lnTo>
                    <a:pt x="97263" y="154823"/>
                  </a:lnTo>
                  <a:lnTo>
                    <a:pt x="100189" y="157482"/>
                  </a:lnTo>
                  <a:lnTo>
                    <a:pt x="103727" y="159256"/>
                  </a:lnTo>
                  <a:lnTo>
                    <a:pt x="107673" y="160437"/>
                  </a:lnTo>
                  <a:lnTo>
                    <a:pt x="111891" y="161225"/>
                  </a:lnTo>
                  <a:lnTo>
                    <a:pt x="115497" y="162703"/>
                  </a:lnTo>
                  <a:lnTo>
                    <a:pt x="118695" y="164641"/>
                  </a:lnTo>
                  <a:lnTo>
                    <a:pt x="121620" y="166885"/>
                  </a:lnTo>
                  <a:lnTo>
                    <a:pt x="125158" y="169334"/>
                  </a:lnTo>
                  <a:lnTo>
                    <a:pt x="133322" y="174595"/>
                  </a:lnTo>
                  <a:lnTo>
                    <a:pt x="136928" y="177331"/>
                  </a:lnTo>
                  <a:lnTo>
                    <a:pt x="140126" y="180108"/>
                  </a:lnTo>
                  <a:lnTo>
                    <a:pt x="143051" y="182912"/>
                  </a:lnTo>
                  <a:lnTo>
                    <a:pt x="145796" y="185733"/>
                  </a:lnTo>
                  <a:lnTo>
                    <a:pt x="148419" y="188567"/>
                  </a:lnTo>
                  <a:lnTo>
                    <a:pt x="150962" y="191408"/>
                  </a:lnTo>
                  <a:lnTo>
                    <a:pt x="152656" y="194255"/>
                  </a:lnTo>
                  <a:lnTo>
                    <a:pt x="155836" y="202813"/>
                  </a:lnTo>
                  <a:lnTo>
                    <a:pt x="159392" y="208524"/>
                  </a:lnTo>
                  <a:lnTo>
                    <a:pt x="160659" y="212333"/>
                  </a:lnTo>
                  <a:lnTo>
                    <a:pt x="161502" y="216778"/>
                  </a:lnTo>
                  <a:lnTo>
                    <a:pt x="162065" y="221646"/>
                  </a:lnTo>
                  <a:lnTo>
                    <a:pt x="162690" y="229594"/>
                  </a:lnTo>
                  <a:lnTo>
                    <a:pt x="162857" y="233048"/>
                  </a:lnTo>
                  <a:lnTo>
                    <a:pt x="162174" y="235350"/>
                  </a:lnTo>
                  <a:lnTo>
                    <a:pt x="160925" y="236884"/>
                  </a:lnTo>
                  <a:lnTo>
                    <a:pt x="159299" y="237907"/>
                  </a:lnTo>
                  <a:lnTo>
                    <a:pt x="158215" y="240495"/>
                  </a:lnTo>
                  <a:lnTo>
                    <a:pt x="157010" y="248449"/>
                  </a:lnTo>
                  <a:lnTo>
                    <a:pt x="155895" y="251333"/>
                  </a:lnTo>
                  <a:lnTo>
                    <a:pt x="154357" y="253255"/>
                  </a:lnTo>
                  <a:lnTo>
                    <a:pt x="149739" y="256343"/>
                  </a:lnTo>
                  <a:lnTo>
                    <a:pt x="142395" y="260891"/>
                  </a:lnTo>
                  <a:lnTo>
                    <a:pt x="139009" y="262484"/>
                  </a:lnTo>
                  <a:lnTo>
                    <a:pt x="135956" y="263547"/>
                  </a:lnTo>
                  <a:lnTo>
                    <a:pt x="133128" y="264255"/>
                  </a:lnTo>
                  <a:lnTo>
                    <a:pt x="130448" y="265679"/>
                  </a:lnTo>
                  <a:lnTo>
                    <a:pt x="127869" y="267582"/>
                  </a:lnTo>
                  <a:lnTo>
                    <a:pt x="125355" y="269803"/>
                  </a:lnTo>
                  <a:lnTo>
                    <a:pt x="120445" y="272270"/>
                  </a:lnTo>
                  <a:lnTo>
                    <a:pt x="118025" y="272928"/>
                  </a:lnTo>
                  <a:lnTo>
                    <a:pt x="114823" y="273367"/>
                  </a:lnTo>
                  <a:lnTo>
                    <a:pt x="111102" y="273659"/>
                  </a:lnTo>
                  <a:lnTo>
                    <a:pt x="103527" y="273984"/>
                  </a:lnTo>
                  <a:lnTo>
                    <a:pt x="94007" y="274167"/>
                  </a:lnTo>
                  <a:lnTo>
                    <a:pt x="85875" y="274210"/>
                  </a:lnTo>
                  <a:lnTo>
                    <a:pt x="82277" y="273269"/>
                  </a:lnTo>
                  <a:lnTo>
                    <a:pt x="79087" y="271689"/>
                  </a:lnTo>
                  <a:lnTo>
                    <a:pt x="76165" y="269683"/>
                  </a:lnTo>
                  <a:lnTo>
                    <a:pt x="73423" y="268346"/>
                  </a:lnTo>
                  <a:lnTo>
                    <a:pt x="70801" y="267454"/>
                  </a:lnTo>
                  <a:lnTo>
                    <a:pt x="68260" y="266860"/>
                  </a:lnTo>
                  <a:lnTo>
                    <a:pt x="64978" y="264559"/>
                  </a:lnTo>
                  <a:lnTo>
                    <a:pt x="61203" y="261120"/>
                  </a:lnTo>
                  <a:lnTo>
                    <a:pt x="57098" y="256922"/>
                  </a:lnTo>
                  <a:lnTo>
                    <a:pt x="53568" y="254123"/>
                  </a:lnTo>
                  <a:lnTo>
                    <a:pt x="50421" y="252258"/>
                  </a:lnTo>
                  <a:lnTo>
                    <a:pt x="47530" y="251014"/>
                  </a:lnTo>
                  <a:lnTo>
                    <a:pt x="45601" y="249232"/>
                  </a:lnTo>
                  <a:lnTo>
                    <a:pt x="44317" y="247092"/>
                  </a:lnTo>
                  <a:lnTo>
                    <a:pt x="42253" y="241364"/>
                  </a:lnTo>
                  <a:lnTo>
                    <a:pt x="41847" y="233388"/>
                  </a:lnTo>
                  <a:lnTo>
                    <a:pt x="41791" y="228146"/>
                  </a:lnTo>
                  <a:lnTo>
                    <a:pt x="43882" y="220101"/>
                  </a:lnTo>
                  <a:lnTo>
                    <a:pt x="45552" y="215289"/>
                  </a:lnTo>
                  <a:lnTo>
                    <a:pt x="49523" y="207402"/>
                  </a:lnTo>
                  <a:lnTo>
                    <a:pt x="53933" y="200721"/>
                  </a:lnTo>
                  <a:lnTo>
                    <a:pt x="58539" y="194577"/>
                  </a:lnTo>
                  <a:lnTo>
                    <a:pt x="69388" y="181212"/>
                  </a:lnTo>
                  <a:lnTo>
                    <a:pt x="72873" y="176028"/>
                  </a:lnTo>
                  <a:lnTo>
                    <a:pt x="75992" y="170667"/>
                  </a:lnTo>
                  <a:lnTo>
                    <a:pt x="78864" y="165187"/>
                  </a:lnTo>
                  <a:lnTo>
                    <a:pt x="81573" y="160582"/>
                  </a:lnTo>
                  <a:lnTo>
                    <a:pt x="84172" y="156559"/>
                  </a:lnTo>
                  <a:lnTo>
                    <a:pt x="86699" y="152925"/>
                  </a:lnTo>
                  <a:lnTo>
                    <a:pt x="89971" y="147645"/>
                  </a:lnTo>
                  <a:lnTo>
                    <a:pt x="97840" y="134158"/>
                  </a:lnTo>
                  <a:lnTo>
                    <a:pt x="101367" y="127513"/>
                  </a:lnTo>
                  <a:lnTo>
                    <a:pt x="104512" y="121179"/>
                  </a:lnTo>
                  <a:lnTo>
                    <a:pt x="107402" y="115050"/>
                  </a:lnTo>
                  <a:lnTo>
                    <a:pt x="110123" y="110012"/>
                  </a:lnTo>
                  <a:lnTo>
                    <a:pt x="112731" y="105701"/>
                  </a:lnTo>
                  <a:lnTo>
                    <a:pt x="117745" y="97419"/>
                  </a:lnTo>
                  <a:lnTo>
                    <a:pt x="120194" y="92543"/>
                  </a:lnTo>
                  <a:lnTo>
                    <a:pt x="122619" y="87388"/>
                  </a:lnTo>
                  <a:lnTo>
                    <a:pt x="127432" y="76579"/>
                  </a:lnTo>
                  <a:lnTo>
                    <a:pt x="129826" y="71030"/>
                  </a:lnTo>
                  <a:lnTo>
                    <a:pt x="132216" y="66378"/>
                  </a:lnTo>
                  <a:lnTo>
                    <a:pt x="136989" y="58669"/>
                  </a:lnTo>
                  <a:lnTo>
                    <a:pt x="138579" y="54327"/>
                  </a:lnTo>
                  <a:lnTo>
                    <a:pt x="139639" y="49528"/>
                  </a:lnTo>
                  <a:lnTo>
                    <a:pt x="140345" y="44423"/>
                  </a:lnTo>
                  <a:lnTo>
                    <a:pt x="140023" y="40068"/>
                  </a:lnTo>
                  <a:lnTo>
                    <a:pt x="139013" y="36211"/>
                  </a:lnTo>
                  <a:lnTo>
                    <a:pt x="136570" y="29387"/>
                  </a:lnTo>
                  <a:lnTo>
                    <a:pt x="135484" y="23179"/>
                  </a:lnTo>
                  <a:lnTo>
                    <a:pt x="132884" y="14704"/>
                  </a:lnTo>
                  <a:lnTo>
                    <a:pt x="131080" y="9778"/>
                  </a:lnTo>
                  <a:lnTo>
                    <a:pt x="129084" y="6493"/>
                  </a:lnTo>
                  <a:lnTo>
                    <a:pt x="126958" y="4303"/>
                  </a:lnTo>
                  <a:lnTo>
                    <a:pt x="124748" y="2843"/>
                  </a:lnTo>
                  <a:lnTo>
                    <a:pt x="121687" y="1870"/>
                  </a:lnTo>
                  <a:lnTo>
                    <a:pt x="118059" y="1221"/>
                  </a:lnTo>
                  <a:lnTo>
                    <a:pt x="114053" y="789"/>
                  </a:lnTo>
                  <a:lnTo>
                    <a:pt x="109794" y="501"/>
                  </a:lnTo>
                  <a:lnTo>
                    <a:pt x="100830" y="180"/>
                  </a:lnTo>
                  <a:lnTo>
                    <a:pt x="90649" y="0"/>
                  </a:lnTo>
                  <a:lnTo>
                    <a:pt x="87842" y="927"/>
                  </a:lnTo>
                  <a:lnTo>
                    <a:pt x="85176" y="2498"/>
                  </a:lnTo>
                  <a:lnTo>
                    <a:pt x="77465" y="84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138"/>
            <p:cNvSpPr/>
            <p:nvPr/>
          </p:nvSpPr>
          <p:spPr>
            <a:xfrm>
              <a:off x="5507831" y="4757737"/>
              <a:ext cx="157163" cy="257176"/>
            </a:xfrm>
            <a:custGeom>
              <a:avLst/>
              <a:gdLst/>
              <a:ahLst/>
              <a:cxnLst/>
              <a:rect l="0" t="0" r="0" b="0"/>
              <a:pathLst>
                <a:path w="157163" h="257176">
                  <a:moveTo>
                    <a:pt x="0" y="0"/>
                  </a:moveTo>
                  <a:lnTo>
                    <a:pt x="0" y="4551"/>
                  </a:lnTo>
                  <a:lnTo>
                    <a:pt x="794" y="6844"/>
                  </a:lnTo>
                  <a:lnTo>
                    <a:pt x="3793" y="11932"/>
                  </a:lnTo>
                  <a:lnTo>
                    <a:pt x="5703" y="13670"/>
                  </a:lnTo>
                  <a:lnTo>
                    <a:pt x="7771" y="14829"/>
                  </a:lnTo>
                  <a:lnTo>
                    <a:pt x="9943" y="15601"/>
                  </a:lnTo>
                  <a:lnTo>
                    <a:pt x="14473" y="18999"/>
                  </a:lnTo>
                  <a:lnTo>
                    <a:pt x="16793" y="21238"/>
                  </a:lnTo>
                  <a:lnTo>
                    <a:pt x="18339" y="23684"/>
                  </a:lnTo>
                  <a:lnTo>
                    <a:pt x="19369" y="26267"/>
                  </a:lnTo>
                  <a:lnTo>
                    <a:pt x="20057" y="28941"/>
                  </a:lnTo>
                  <a:lnTo>
                    <a:pt x="22103" y="32629"/>
                  </a:lnTo>
                  <a:lnTo>
                    <a:pt x="25054" y="36993"/>
                  </a:lnTo>
                  <a:lnTo>
                    <a:pt x="28609" y="41807"/>
                  </a:lnTo>
                  <a:lnTo>
                    <a:pt x="31773" y="46921"/>
                  </a:lnTo>
                  <a:lnTo>
                    <a:pt x="34676" y="52236"/>
                  </a:lnTo>
                  <a:lnTo>
                    <a:pt x="37404" y="57684"/>
                  </a:lnTo>
                  <a:lnTo>
                    <a:pt x="40017" y="62268"/>
                  </a:lnTo>
                  <a:lnTo>
                    <a:pt x="42553" y="66277"/>
                  </a:lnTo>
                  <a:lnTo>
                    <a:pt x="45038" y="69902"/>
                  </a:lnTo>
                  <a:lnTo>
                    <a:pt x="47488" y="74224"/>
                  </a:lnTo>
                  <a:lnTo>
                    <a:pt x="49915" y="79011"/>
                  </a:lnTo>
                  <a:lnTo>
                    <a:pt x="52327" y="84106"/>
                  </a:lnTo>
                  <a:lnTo>
                    <a:pt x="56315" y="91313"/>
                  </a:lnTo>
                  <a:lnTo>
                    <a:pt x="67098" y="109481"/>
                  </a:lnTo>
                  <a:lnTo>
                    <a:pt x="71720" y="118707"/>
                  </a:lnTo>
                  <a:lnTo>
                    <a:pt x="75595" y="127716"/>
                  </a:lnTo>
                  <a:lnTo>
                    <a:pt x="78971" y="136580"/>
                  </a:lnTo>
                  <a:lnTo>
                    <a:pt x="82809" y="144393"/>
                  </a:lnTo>
                  <a:lnTo>
                    <a:pt x="86957" y="151507"/>
                  </a:lnTo>
                  <a:lnTo>
                    <a:pt x="91309" y="158155"/>
                  </a:lnTo>
                  <a:lnTo>
                    <a:pt x="95003" y="164491"/>
                  </a:lnTo>
                  <a:lnTo>
                    <a:pt x="98261" y="170621"/>
                  </a:lnTo>
                  <a:lnTo>
                    <a:pt x="101226" y="176612"/>
                  </a:lnTo>
                  <a:lnTo>
                    <a:pt x="103996" y="181559"/>
                  </a:lnTo>
                  <a:lnTo>
                    <a:pt x="106637" y="185810"/>
                  </a:lnTo>
                  <a:lnTo>
                    <a:pt x="109191" y="189595"/>
                  </a:lnTo>
                  <a:lnTo>
                    <a:pt x="111688" y="194025"/>
                  </a:lnTo>
                  <a:lnTo>
                    <a:pt x="114146" y="198882"/>
                  </a:lnTo>
                  <a:lnTo>
                    <a:pt x="116579" y="204026"/>
                  </a:lnTo>
                  <a:lnTo>
                    <a:pt x="118994" y="208408"/>
                  </a:lnTo>
                  <a:lnTo>
                    <a:pt x="123795" y="215815"/>
                  </a:lnTo>
                  <a:lnTo>
                    <a:pt x="128574" y="222283"/>
                  </a:lnTo>
                  <a:lnTo>
                    <a:pt x="130960" y="225342"/>
                  </a:lnTo>
                  <a:lnTo>
                    <a:pt x="132550" y="228333"/>
                  </a:lnTo>
                  <a:lnTo>
                    <a:pt x="134317" y="234196"/>
                  </a:lnTo>
                  <a:lnTo>
                    <a:pt x="137219" y="239977"/>
                  </a:lnTo>
                  <a:lnTo>
                    <a:pt x="141155" y="245722"/>
                  </a:lnTo>
                  <a:lnTo>
                    <a:pt x="145551" y="251450"/>
                  </a:lnTo>
                  <a:lnTo>
                    <a:pt x="149627" y="256672"/>
                  </a:lnTo>
                  <a:lnTo>
                    <a:pt x="151961" y="256952"/>
                  </a:lnTo>
                  <a:lnTo>
                    <a:pt x="157162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139"/>
            <p:cNvSpPr/>
            <p:nvPr/>
          </p:nvSpPr>
          <p:spPr>
            <a:xfrm>
              <a:off x="5479256" y="4714875"/>
              <a:ext cx="214314" cy="282893"/>
            </a:xfrm>
            <a:custGeom>
              <a:avLst/>
              <a:gdLst/>
              <a:ahLst/>
              <a:cxnLst/>
              <a:rect l="0" t="0" r="0" b="0"/>
              <a:pathLst>
                <a:path w="214314" h="282893">
                  <a:moveTo>
                    <a:pt x="214313" y="0"/>
                  </a:moveTo>
                  <a:lnTo>
                    <a:pt x="203463" y="0"/>
                  </a:lnTo>
                  <a:lnTo>
                    <a:pt x="202318" y="953"/>
                  </a:lnTo>
                  <a:lnTo>
                    <a:pt x="201553" y="2540"/>
                  </a:lnTo>
                  <a:lnTo>
                    <a:pt x="200327" y="7381"/>
                  </a:lnTo>
                  <a:lnTo>
                    <a:pt x="194381" y="16133"/>
                  </a:lnTo>
                  <a:lnTo>
                    <a:pt x="190109" y="24950"/>
                  </a:lnTo>
                  <a:lnTo>
                    <a:pt x="185563" y="35219"/>
                  </a:lnTo>
                  <a:lnTo>
                    <a:pt x="183241" y="40625"/>
                  </a:lnTo>
                  <a:lnTo>
                    <a:pt x="180104" y="46133"/>
                  </a:lnTo>
                  <a:lnTo>
                    <a:pt x="176425" y="51710"/>
                  </a:lnTo>
                  <a:lnTo>
                    <a:pt x="172385" y="57333"/>
                  </a:lnTo>
                  <a:lnTo>
                    <a:pt x="168105" y="62987"/>
                  </a:lnTo>
                  <a:lnTo>
                    <a:pt x="159116" y="74349"/>
                  </a:lnTo>
                  <a:lnTo>
                    <a:pt x="116670" y="125731"/>
                  </a:lnTo>
                  <a:lnTo>
                    <a:pt x="111912" y="132398"/>
                  </a:lnTo>
                  <a:lnTo>
                    <a:pt x="107151" y="139700"/>
                  </a:lnTo>
                  <a:lnTo>
                    <a:pt x="102390" y="147426"/>
                  </a:lnTo>
                  <a:lnTo>
                    <a:pt x="98422" y="154482"/>
                  </a:lnTo>
                  <a:lnTo>
                    <a:pt x="94983" y="161090"/>
                  </a:lnTo>
                  <a:lnTo>
                    <a:pt x="91898" y="167401"/>
                  </a:lnTo>
                  <a:lnTo>
                    <a:pt x="88253" y="173513"/>
                  </a:lnTo>
                  <a:lnTo>
                    <a:pt x="84235" y="179493"/>
                  </a:lnTo>
                  <a:lnTo>
                    <a:pt x="79970" y="185384"/>
                  </a:lnTo>
                  <a:lnTo>
                    <a:pt x="75537" y="190265"/>
                  </a:lnTo>
                  <a:lnTo>
                    <a:pt x="70996" y="194471"/>
                  </a:lnTo>
                  <a:lnTo>
                    <a:pt x="66381" y="198227"/>
                  </a:lnTo>
                  <a:lnTo>
                    <a:pt x="61717" y="202636"/>
                  </a:lnTo>
                  <a:lnTo>
                    <a:pt x="57019" y="207481"/>
                  </a:lnTo>
                  <a:lnTo>
                    <a:pt x="48360" y="216991"/>
                  </a:lnTo>
                  <a:lnTo>
                    <a:pt x="41867" y="224393"/>
                  </a:lnTo>
                  <a:lnTo>
                    <a:pt x="7863" y="264912"/>
                  </a:lnTo>
                  <a:lnTo>
                    <a:pt x="3495" y="272678"/>
                  </a:lnTo>
                  <a:lnTo>
                    <a:pt x="0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140"/>
            <p:cNvSpPr/>
            <p:nvPr/>
          </p:nvSpPr>
          <p:spPr>
            <a:xfrm>
              <a:off x="5815012" y="4766590"/>
              <a:ext cx="171451" cy="16866"/>
            </a:xfrm>
            <a:custGeom>
              <a:avLst/>
              <a:gdLst/>
              <a:ahLst/>
              <a:cxnLst/>
              <a:rect l="0" t="0" r="0" b="0"/>
              <a:pathLst>
                <a:path w="171451" h="16866">
                  <a:moveTo>
                    <a:pt x="0" y="16865"/>
                  </a:moveTo>
                  <a:lnTo>
                    <a:pt x="40929" y="16865"/>
                  </a:lnTo>
                  <a:lnTo>
                    <a:pt x="44748" y="15913"/>
                  </a:lnTo>
                  <a:lnTo>
                    <a:pt x="48089" y="14325"/>
                  </a:lnTo>
                  <a:lnTo>
                    <a:pt x="51109" y="12314"/>
                  </a:lnTo>
                  <a:lnTo>
                    <a:pt x="54711" y="10974"/>
                  </a:lnTo>
                  <a:lnTo>
                    <a:pt x="58699" y="10080"/>
                  </a:lnTo>
                  <a:lnTo>
                    <a:pt x="62945" y="9484"/>
                  </a:lnTo>
                  <a:lnTo>
                    <a:pt x="67364" y="9087"/>
                  </a:lnTo>
                  <a:lnTo>
                    <a:pt x="71896" y="8822"/>
                  </a:lnTo>
                  <a:lnTo>
                    <a:pt x="83745" y="8449"/>
                  </a:lnTo>
                  <a:lnTo>
                    <a:pt x="86786" y="8397"/>
                  </a:lnTo>
                  <a:lnTo>
                    <a:pt x="91195" y="7410"/>
                  </a:lnTo>
                  <a:lnTo>
                    <a:pt x="96515" y="5799"/>
                  </a:lnTo>
                  <a:lnTo>
                    <a:pt x="102444" y="3773"/>
                  </a:lnTo>
                  <a:lnTo>
                    <a:pt x="107190" y="3374"/>
                  </a:lnTo>
                  <a:lnTo>
                    <a:pt x="111147" y="4061"/>
                  </a:lnTo>
                  <a:lnTo>
                    <a:pt x="114580" y="5472"/>
                  </a:lnTo>
                  <a:lnTo>
                    <a:pt x="118455" y="5459"/>
                  </a:lnTo>
                  <a:lnTo>
                    <a:pt x="122627" y="4499"/>
                  </a:lnTo>
                  <a:lnTo>
                    <a:pt x="126995" y="2906"/>
                  </a:lnTo>
                  <a:lnTo>
                    <a:pt x="131495" y="1844"/>
                  </a:lnTo>
                  <a:lnTo>
                    <a:pt x="136082" y="1136"/>
                  </a:lnTo>
                  <a:lnTo>
                    <a:pt x="140727" y="664"/>
                  </a:lnTo>
                  <a:lnTo>
                    <a:pt x="144619" y="349"/>
                  </a:lnTo>
                  <a:lnTo>
                    <a:pt x="151058" y="0"/>
                  </a:lnTo>
                  <a:lnTo>
                    <a:pt x="153887" y="859"/>
                  </a:lnTo>
                  <a:lnTo>
                    <a:pt x="156567" y="2384"/>
                  </a:lnTo>
                  <a:lnTo>
                    <a:pt x="159146" y="4354"/>
                  </a:lnTo>
                  <a:lnTo>
                    <a:pt x="161660" y="5667"/>
                  </a:lnTo>
                  <a:lnTo>
                    <a:pt x="164130" y="6541"/>
                  </a:lnTo>
                  <a:lnTo>
                    <a:pt x="171450" y="82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141"/>
            <p:cNvSpPr/>
            <p:nvPr/>
          </p:nvSpPr>
          <p:spPr>
            <a:xfrm>
              <a:off x="5807869" y="4860607"/>
              <a:ext cx="178594" cy="25719"/>
            </a:xfrm>
            <a:custGeom>
              <a:avLst/>
              <a:gdLst/>
              <a:ahLst/>
              <a:cxnLst/>
              <a:rect l="0" t="0" r="0" b="0"/>
              <a:pathLst>
                <a:path w="178594" h="25719">
                  <a:moveTo>
                    <a:pt x="0" y="25718"/>
                  </a:moveTo>
                  <a:lnTo>
                    <a:pt x="3792" y="25718"/>
                  </a:lnTo>
                  <a:lnTo>
                    <a:pt x="4909" y="24766"/>
                  </a:lnTo>
                  <a:lnTo>
                    <a:pt x="5654" y="23178"/>
                  </a:lnTo>
                  <a:lnTo>
                    <a:pt x="6849" y="18337"/>
                  </a:lnTo>
                  <a:lnTo>
                    <a:pt x="7741" y="17939"/>
                  </a:lnTo>
                  <a:lnTo>
                    <a:pt x="12788" y="17381"/>
                  </a:lnTo>
                  <a:lnTo>
                    <a:pt x="17060" y="17250"/>
                  </a:lnTo>
                  <a:lnTo>
                    <a:pt x="20105" y="16262"/>
                  </a:lnTo>
                  <a:lnTo>
                    <a:pt x="23722" y="14652"/>
                  </a:lnTo>
                  <a:lnTo>
                    <a:pt x="27721" y="12626"/>
                  </a:lnTo>
                  <a:lnTo>
                    <a:pt x="31974" y="11275"/>
                  </a:lnTo>
                  <a:lnTo>
                    <a:pt x="36397" y="10374"/>
                  </a:lnTo>
                  <a:lnTo>
                    <a:pt x="40933" y="9774"/>
                  </a:lnTo>
                  <a:lnTo>
                    <a:pt x="45546" y="9373"/>
                  </a:lnTo>
                  <a:lnTo>
                    <a:pt x="50207" y="9106"/>
                  </a:lnTo>
                  <a:lnTo>
                    <a:pt x="59620" y="8810"/>
                  </a:lnTo>
                  <a:lnTo>
                    <a:pt x="69095" y="8679"/>
                  </a:lnTo>
                  <a:lnTo>
                    <a:pt x="73845" y="7691"/>
                  </a:lnTo>
                  <a:lnTo>
                    <a:pt x="78599" y="6080"/>
                  </a:lnTo>
                  <a:lnTo>
                    <a:pt x="83355" y="4053"/>
                  </a:lnTo>
                  <a:lnTo>
                    <a:pt x="88114" y="2702"/>
                  </a:lnTo>
                  <a:lnTo>
                    <a:pt x="92873" y="1802"/>
                  </a:lnTo>
                  <a:lnTo>
                    <a:pt x="97634" y="1201"/>
                  </a:lnTo>
                  <a:lnTo>
                    <a:pt x="102396" y="801"/>
                  </a:lnTo>
                  <a:lnTo>
                    <a:pt x="107158" y="534"/>
                  </a:lnTo>
                  <a:lnTo>
                    <a:pt x="116681" y="238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142"/>
            <p:cNvSpPr/>
            <p:nvPr/>
          </p:nvSpPr>
          <p:spPr>
            <a:xfrm>
              <a:off x="6222206" y="4680585"/>
              <a:ext cx="7145" cy="317183"/>
            </a:xfrm>
            <a:custGeom>
              <a:avLst/>
              <a:gdLst/>
              <a:ahLst/>
              <a:cxnLst/>
              <a:rect l="0" t="0" r="0" b="0"/>
              <a:pathLst>
                <a:path w="7145" h="317183">
                  <a:moveTo>
                    <a:pt x="7144" y="0"/>
                  </a:moveTo>
                  <a:lnTo>
                    <a:pt x="7144" y="176708"/>
                  </a:lnTo>
                  <a:lnTo>
                    <a:pt x="6351" y="183527"/>
                  </a:lnTo>
                  <a:lnTo>
                    <a:pt x="5028" y="190931"/>
                  </a:lnTo>
                  <a:lnTo>
                    <a:pt x="3352" y="198725"/>
                  </a:lnTo>
                  <a:lnTo>
                    <a:pt x="2234" y="205826"/>
                  </a:lnTo>
                  <a:lnTo>
                    <a:pt x="1490" y="212465"/>
                  </a:lnTo>
                  <a:lnTo>
                    <a:pt x="993" y="218795"/>
                  </a:lnTo>
                  <a:lnTo>
                    <a:pt x="662" y="224921"/>
                  </a:lnTo>
                  <a:lnTo>
                    <a:pt x="441" y="230910"/>
                  </a:lnTo>
                  <a:lnTo>
                    <a:pt x="196" y="242644"/>
                  </a:lnTo>
                  <a:lnTo>
                    <a:pt x="0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143"/>
            <p:cNvSpPr/>
            <p:nvPr/>
          </p:nvSpPr>
          <p:spPr>
            <a:xfrm>
              <a:off x="6350823" y="4620974"/>
              <a:ext cx="185709" cy="333932"/>
            </a:xfrm>
            <a:custGeom>
              <a:avLst/>
              <a:gdLst/>
              <a:ahLst/>
              <a:cxnLst/>
              <a:rect l="0" t="0" r="0" b="0"/>
              <a:pathLst>
                <a:path w="185709" h="333932">
                  <a:moveTo>
                    <a:pt x="14258" y="59611"/>
                  </a:moveTo>
                  <a:lnTo>
                    <a:pt x="31957" y="38372"/>
                  </a:lnTo>
                  <a:lnTo>
                    <a:pt x="34788" y="35927"/>
                  </a:lnTo>
                  <a:lnTo>
                    <a:pt x="38264" y="33345"/>
                  </a:lnTo>
                  <a:lnTo>
                    <a:pt x="42168" y="30669"/>
                  </a:lnTo>
                  <a:lnTo>
                    <a:pt x="45565" y="27934"/>
                  </a:lnTo>
                  <a:lnTo>
                    <a:pt x="48623" y="25158"/>
                  </a:lnTo>
                  <a:lnTo>
                    <a:pt x="51456" y="22354"/>
                  </a:lnTo>
                  <a:lnTo>
                    <a:pt x="54931" y="19533"/>
                  </a:lnTo>
                  <a:lnTo>
                    <a:pt x="58837" y="16700"/>
                  </a:lnTo>
                  <a:lnTo>
                    <a:pt x="63027" y="13858"/>
                  </a:lnTo>
                  <a:lnTo>
                    <a:pt x="66614" y="11964"/>
                  </a:lnTo>
                  <a:lnTo>
                    <a:pt x="69799" y="10701"/>
                  </a:lnTo>
                  <a:lnTo>
                    <a:pt x="72717" y="9860"/>
                  </a:lnTo>
                  <a:lnTo>
                    <a:pt x="76250" y="8346"/>
                  </a:lnTo>
                  <a:lnTo>
                    <a:pt x="80192" y="6385"/>
                  </a:lnTo>
                  <a:lnTo>
                    <a:pt x="84408" y="4124"/>
                  </a:lnTo>
                  <a:lnTo>
                    <a:pt x="88806" y="2617"/>
                  </a:lnTo>
                  <a:lnTo>
                    <a:pt x="93325" y="1613"/>
                  </a:lnTo>
                  <a:lnTo>
                    <a:pt x="97926" y="943"/>
                  </a:lnTo>
                  <a:lnTo>
                    <a:pt x="101786" y="497"/>
                  </a:lnTo>
                  <a:lnTo>
                    <a:pt x="105154" y="199"/>
                  </a:lnTo>
                  <a:lnTo>
                    <a:pt x="108193" y="0"/>
                  </a:lnTo>
                  <a:lnTo>
                    <a:pt x="111806" y="820"/>
                  </a:lnTo>
                  <a:lnTo>
                    <a:pt x="115803" y="2320"/>
                  </a:lnTo>
                  <a:lnTo>
                    <a:pt x="120054" y="4272"/>
                  </a:lnTo>
                  <a:lnTo>
                    <a:pt x="124477" y="5573"/>
                  </a:lnTo>
                  <a:lnTo>
                    <a:pt x="129012" y="6441"/>
                  </a:lnTo>
                  <a:lnTo>
                    <a:pt x="133623" y="7019"/>
                  </a:lnTo>
                  <a:lnTo>
                    <a:pt x="137491" y="8357"/>
                  </a:lnTo>
                  <a:lnTo>
                    <a:pt x="140864" y="10202"/>
                  </a:lnTo>
                  <a:lnTo>
                    <a:pt x="143905" y="12384"/>
                  </a:lnTo>
                  <a:lnTo>
                    <a:pt x="149402" y="17349"/>
                  </a:lnTo>
                  <a:lnTo>
                    <a:pt x="151979" y="20006"/>
                  </a:lnTo>
                  <a:lnTo>
                    <a:pt x="154490" y="21777"/>
                  </a:lnTo>
                  <a:lnTo>
                    <a:pt x="159399" y="23746"/>
                  </a:lnTo>
                  <a:lnTo>
                    <a:pt x="161819" y="26176"/>
                  </a:lnTo>
                  <a:lnTo>
                    <a:pt x="166624" y="33956"/>
                  </a:lnTo>
                  <a:lnTo>
                    <a:pt x="169289" y="41224"/>
                  </a:lnTo>
                  <a:lnTo>
                    <a:pt x="171267" y="48581"/>
                  </a:lnTo>
                  <a:lnTo>
                    <a:pt x="174791" y="58201"/>
                  </a:lnTo>
                  <a:lnTo>
                    <a:pt x="176888" y="66287"/>
                  </a:lnTo>
                  <a:lnTo>
                    <a:pt x="178614" y="74008"/>
                  </a:lnTo>
                  <a:lnTo>
                    <a:pt x="182025" y="83789"/>
                  </a:lnTo>
                  <a:lnTo>
                    <a:pt x="183253" y="89065"/>
                  </a:lnTo>
                  <a:lnTo>
                    <a:pt x="184071" y="94487"/>
                  </a:lnTo>
                  <a:lnTo>
                    <a:pt x="184617" y="100006"/>
                  </a:lnTo>
                  <a:lnTo>
                    <a:pt x="184187" y="105591"/>
                  </a:lnTo>
                  <a:lnTo>
                    <a:pt x="183107" y="111220"/>
                  </a:lnTo>
                  <a:lnTo>
                    <a:pt x="175670" y="138491"/>
                  </a:lnTo>
                  <a:lnTo>
                    <a:pt x="173460" y="145535"/>
                  </a:lnTo>
                  <a:lnTo>
                    <a:pt x="171192" y="152136"/>
                  </a:lnTo>
                  <a:lnTo>
                    <a:pt x="168887" y="158442"/>
                  </a:lnTo>
                  <a:lnTo>
                    <a:pt x="167351" y="164551"/>
                  </a:lnTo>
                  <a:lnTo>
                    <a:pt x="166326" y="170528"/>
                  </a:lnTo>
                  <a:lnTo>
                    <a:pt x="165643" y="176419"/>
                  </a:lnTo>
                  <a:lnTo>
                    <a:pt x="163601" y="182250"/>
                  </a:lnTo>
                  <a:lnTo>
                    <a:pt x="160651" y="188043"/>
                  </a:lnTo>
                  <a:lnTo>
                    <a:pt x="157097" y="193810"/>
                  </a:lnTo>
                  <a:lnTo>
                    <a:pt x="154727" y="199559"/>
                  </a:lnTo>
                  <a:lnTo>
                    <a:pt x="153148" y="205297"/>
                  </a:lnTo>
                  <a:lnTo>
                    <a:pt x="152095" y="211028"/>
                  </a:lnTo>
                  <a:lnTo>
                    <a:pt x="149806" y="216753"/>
                  </a:lnTo>
                  <a:lnTo>
                    <a:pt x="146692" y="222475"/>
                  </a:lnTo>
                  <a:lnTo>
                    <a:pt x="143029" y="228195"/>
                  </a:lnTo>
                  <a:lnTo>
                    <a:pt x="139792" y="232960"/>
                  </a:lnTo>
                  <a:lnTo>
                    <a:pt x="134081" y="240795"/>
                  </a:lnTo>
                  <a:lnTo>
                    <a:pt x="126779" y="249992"/>
                  </a:lnTo>
                  <a:lnTo>
                    <a:pt x="122610" y="255112"/>
                  </a:lnTo>
                  <a:lnTo>
                    <a:pt x="118242" y="259477"/>
                  </a:lnTo>
                  <a:lnTo>
                    <a:pt x="113744" y="263340"/>
                  </a:lnTo>
                  <a:lnTo>
                    <a:pt x="109157" y="266868"/>
                  </a:lnTo>
                  <a:lnTo>
                    <a:pt x="105305" y="270172"/>
                  </a:lnTo>
                  <a:lnTo>
                    <a:pt x="101943" y="273328"/>
                  </a:lnTo>
                  <a:lnTo>
                    <a:pt x="98909" y="276384"/>
                  </a:lnTo>
                  <a:lnTo>
                    <a:pt x="92917" y="280326"/>
                  </a:lnTo>
                  <a:lnTo>
                    <a:pt x="84953" y="284859"/>
                  </a:lnTo>
                  <a:lnTo>
                    <a:pt x="67903" y="294024"/>
                  </a:lnTo>
                  <a:lnTo>
                    <a:pt x="55034" y="301272"/>
                  </a:lnTo>
                  <a:lnTo>
                    <a:pt x="50173" y="303586"/>
                  </a:lnTo>
                  <a:lnTo>
                    <a:pt x="46139" y="305128"/>
                  </a:lnTo>
                  <a:lnTo>
                    <a:pt x="42656" y="306157"/>
                  </a:lnTo>
                  <a:lnTo>
                    <a:pt x="39540" y="306843"/>
                  </a:lnTo>
                  <a:lnTo>
                    <a:pt x="33962" y="307604"/>
                  </a:lnTo>
                  <a:lnTo>
                    <a:pt x="30569" y="307807"/>
                  </a:lnTo>
                  <a:lnTo>
                    <a:pt x="22566" y="308033"/>
                  </a:lnTo>
                  <a:lnTo>
                    <a:pt x="19003" y="307141"/>
                  </a:lnTo>
                  <a:lnTo>
                    <a:pt x="15834" y="305593"/>
                  </a:lnTo>
                  <a:lnTo>
                    <a:pt x="8837" y="300817"/>
                  </a:lnTo>
                  <a:lnTo>
                    <a:pt x="5763" y="300163"/>
                  </a:lnTo>
                  <a:lnTo>
                    <a:pt x="1115" y="299744"/>
                  </a:lnTo>
                  <a:lnTo>
                    <a:pt x="734" y="298757"/>
                  </a:lnTo>
                  <a:lnTo>
                    <a:pt x="196" y="292817"/>
                  </a:lnTo>
                  <a:lnTo>
                    <a:pt x="0" y="284044"/>
                  </a:lnTo>
                  <a:lnTo>
                    <a:pt x="3772" y="273853"/>
                  </a:lnTo>
                  <a:lnTo>
                    <a:pt x="7746" y="266590"/>
                  </a:lnTo>
                  <a:lnTo>
                    <a:pt x="9917" y="263319"/>
                  </a:lnTo>
                  <a:lnTo>
                    <a:pt x="12952" y="260186"/>
                  </a:lnTo>
                  <a:lnTo>
                    <a:pt x="16562" y="257146"/>
                  </a:lnTo>
                  <a:lnTo>
                    <a:pt x="20557" y="254165"/>
                  </a:lnTo>
                  <a:lnTo>
                    <a:pt x="24013" y="251226"/>
                  </a:lnTo>
                  <a:lnTo>
                    <a:pt x="27112" y="248315"/>
                  </a:lnTo>
                  <a:lnTo>
                    <a:pt x="29971" y="245421"/>
                  </a:lnTo>
                  <a:lnTo>
                    <a:pt x="33464" y="242539"/>
                  </a:lnTo>
                  <a:lnTo>
                    <a:pt x="37382" y="239666"/>
                  </a:lnTo>
                  <a:lnTo>
                    <a:pt x="41580" y="236798"/>
                  </a:lnTo>
                  <a:lnTo>
                    <a:pt x="50478" y="231070"/>
                  </a:lnTo>
                  <a:lnTo>
                    <a:pt x="55073" y="228210"/>
                  </a:lnTo>
                  <a:lnTo>
                    <a:pt x="59724" y="226302"/>
                  </a:lnTo>
                  <a:lnTo>
                    <a:pt x="64413" y="225031"/>
                  </a:lnTo>
                  <a:lnTo>
                    <a:pt x="69126" y="224184"/>
                  </a:lnTo>
                  <a:lnTo>
                    <a:pt x="73062" y="223619"/>
                  </a:lnTo>
                  <a:lnTo>
                    <a:pt x="76480" y="223242"/>
                  </a:lnTo>
                  <a:lnTo>
                    <a:pt x="79551" y="222991"/>
                  </a:lnTo>
                  <a:lnTo>
                    <a:pt x="83186" y="221871"/>
                  </a:lnTo>
                  <a:lnTo>
                    <a:pt x="87198" y="220171"/>
                  </a:lnTo>
                  <a:lnTo>
                    <a:pt x="91460" y="218086"/>
                  </a:lnTo>
                  <a:lnTo>
                    <a:pt x="95888" y="217649"/>
                  </a:lnTo>
                  <a:lnTo>
                    <a:pt x="100428" y="218309"/>
                  </a:lnTo>
                  <a:lnTo>
                    <a:pt x="105043" y="219703"/>
                  </a:lnTo>
                  <a:lnTo>
                    <a:pt x="108912" y="220631"/>
                  </a:lnTo>
                  <a:lnTo>
                    <a:pt x="112286" y="221250"/>
                  </a:lnTo>
                  <a:lnTo>
                    <a:pt x="115329" y="221663"/>
                  </a:lnTo>
                  <a:lnTo>
                    <a:pt x="118945" y="222891"/>
                  </a:lnTo>
                  <a:lnTo>
                    <a:pt x="122943" y="224662"/>
                  </a:lnTo>
                  <a:lnTo>
                    <a:pt x="127196" y="226795"/>
                  </a:lnTo>
                  <a:lnTo>
                    <a:pt x="130825" y="228217"/>
                  </a:lnTo>
                  <a:lnTo>
                    <a:pt x="134038" y="229165"/>
                  </a:lnTo>
                  <a:lnTo>
                    <a:pt x="136974" y="229797"/>
                  </a:lnTo>
                  <a:lnTo>
                    <a:pt x="142353" y="233039"/>
                  </a:lnTo>
                  <a:lnTo>
                    <a:pt x="144899" y="235237"/>
                  </a:lnTo>
                  <a:lnTo>
                    <a:pt x="149843" y="242760"/>
                  </a:lnTo>
                  <a:lnTo>
                    <a:pt x="154687" y="251501"/>
                  </a:lnTo>
                  <a:lnTo>
                    <a:pt x="159485" y="258560"/>
                  </a:lnTo>
                  <a:lnTo>
                    <a:pt x="164264" y="264873"/>
                  </a:lnTo>
                  <a:lnTo>
                    <a:pt x="166649" y="267889"/>
                  </a:lnTo>
                  <a:lnTo>
                    <a:pt x="168240" y="271806"/>
                  </a:lnTo>
                  <a:lnTo>
                    <a:pt x="170006" y="281238"/>
                  </a:lnTo>
                  <a:lnTo>
                    <a:pt x="172909" y="289239"/>
                  </a:lnTo>
                  <a:lnTo>
                    <a:pt x="176051" y="295970"/>
                  </a:lnTo>
                  <a:lnTo>
                    <a:pt x="177447" y="302137"/>
                  </a:lnTo>
                  <a:lnTo>
                    <a:pt x="178233" y="310964"/>
                  </a:lnTo>
                  <a:lnTo>
                    <a:pt x="179137" y="313857"/>
                  </a:lnTo>
                  <a:lnTo>
                    <a:pt x="184686" y="323656"/>
                  </a:lnTo>
                  <a:lnTo>
                    <a:pt x="185254" y="327142"/>
                  </a:lnTo>
                  <a:lnTo>
                    <a:pt x="185708" y="3339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144"/>
            <p:cNvSpPr/>
            <p:nvPr/>
          </p:nvSpPr>
          <p:spPr>
            <a:xfrm>
              <a:off x="6679407" y="4603432"/>
              <a:ext cx="175281" cy="317184"/>
            </a:xfrm>
            <a:custGeom>
              <a:avLst/>
              <a:gdLst/>
              <a:ahLst/>
              <a:cxnLst/>
              <a:rect l="0" t="0" r="0" b="0"/>
              <a:pathLst>
                <a:path w="175281" h="317184">
                  <a:moveTo>
                    <a:pt x="71436" y="0"/>
                  </a:moveTo>
                  <a:lnTo>
                    <a:pt x="57450" y="0"/>
                  </a:lnTo>
                  <a:lnTo>
                    <a:pt x="53446" y="4551"/>
                  </a:lnTo>
                  <a:lnTo>
                    <a:pt x="52299" y="6844"/>
                  </a:lnTo>
                  <a:lnTo>
                    <a:pt x="51024" y="11932"/>
                  </a:lnTo>
                  <a:lnTo>
                    <a:pt x="49891" y="13669"/>
                  </a:lnTo>
                  <a:lnTo>
                    <a:pt x="48342" y="14829"/>
                  </a:lnTo>
                  <a:lnTo>
                    <a:pt x="46515" y="15601"/>
                  </a:lnTo>
                  <a:lnTo>
                    <a:pt x="45298" y="18021"/>
                  </a:lnTo>
                  <a:lnTo>
                    <a:pt x="43944" y="25790"/>
                  </a:lnTo>
                  <a:lnTo>
                    <a:pt x="41226" y="33052"/>
                  </a:lnTo>
                  <a:lnTo>
                    <a:pt x="37372" y="39455"/>
                  </a:lnTo>
                  <a:lnTo>
                    <a:pt x="33014" y="45476"/>
                  </a:lnTo>
                  <a:lnTo>
                    <a:pt x="28430" y="53867"/>
                  </a:lnTo>
                  <a:lnTo>
                    <a:pt x="26097" y="58771"/>
                  </a:lnTo>
                  <a:lnTo>
                    <a:pt x="21387" y="69301"/>
                  </a:lnTo>
                  <a:lnTo>
                    <a:pt x="19020" y="74776"/>
                  </a:lnTo>
                  <a:lnTo>
                    <a:pt x="17443" y="80330"/>
                  </a:lnTo>
                  <a:lnTo>
                    <a:pt x="16391" y="85939"/>
                  </a:lnTo>
                  <a:lnTo>
                    <a:pt x="15689" y="91583"/>
                  </a:lnTo>
                  <a:lnTo>
                    <a:pt x="12793" y="100394"/>
                  </a:lnTo>
                  <a:lnTo>
                    <a:pt x="10910" y="104077"/>
                  </a:lnTo>
                  <a:lnTo>
                    <a:pt x="8817" y="113249"/>
                  </a:lnTo>
                  <a:lnTo>
                    <a:pt x="8259" y="118362"/>
                  </a:lnTo>
                  <a:lnTo>
                    <a:pt x="7093" y="123676"/>
                  </a:lnTo>
                  <a:lnTo>
                    <a:pt x="5522" y="129123"/>
                  </a:lnTo>
                  <a:lnTo>
                    <a:pt x="3681" y="134660"/>
                  </a:lnTo>
                  <a:lnTo>
                    <a:pt x="2454" y="140256"/>
                  </a:lnTo>
                  <a:lnTo>
                    <a:pt x="1635" y="145892"/>
                  </a:lnTo>
                  <a:lnTo>
                    <a:pt x="1090" y="151554"/>
                  </a:lnTo>
                  <a:lnTo>
                    <a:pt x="726" y="157233"/>
                  </a:lnTo>
                  <a:lnTo>
                    <a:pt x="483" y="162925"/>
                  </a:lnTo>
                  <a:lnTo>
                    <a:pt x="215" y="174329"/>
                  </a:lnTo>
                  <a:lnTo>
                    <a:pt x="7" y="212648"/>
                  </a:lnTo>
                  <a:lnTo>
                    <a:pt x="0" y="233918"/>
                  </a:lnTo>
                  <a:lnTo>
                    <a:pt x="793" y="236908"/>
                  </a:lnTo>
                  <a:lnTo>
                    <a:pt x="4909" y="245667"/>
                  </a:lnTo>
                  <a:lnTo>
                    <a:pt x="7275" y="254294"/>
                  </a:lnTo>
                  <a:lnTo>
                    <a:pt x="12667" y="263203"/>
                  </a:lnTo>
                  <a:lnTo>
                    <a:pt x="13206" y="264052"/>
                  </a:lnTo>
                  <a:lnTo>
                    <a:pt x="18040" y="267534"/>
                  </a:lnTo>
                  <a:lnTo>
                    <a:pt x="21550" y="269796"/>
                  </a:lnTo>
                  <a:lnTo>
                    <a:pt x="24686" y="271304"/>
                  </a:lnTo>
                  <a:lnTo>
                    <a:pt x="27569" y="272309"/>
                  </a:lnTo>
                  <a:lnTo>
                    <a:pt x="30284" y="272980"/>
                  </a:lnTo>
                  <a:lnTo>
                    <a:pt x="32096" y="274379"/>
                  </a:lnTo>
                  <a:lnTo>
                    <a:pt x="33303" y="276265"/>
                  </a:lnTo>
                  <a:lnTo>
                    <a:pt x="34108" y="278474"/>
                  </a:lnTo>
                  <a:lnTo>
                    <a:pt x="35438" y="279947"/>
                  </a:lnTo>
                  <a:lnTo>
                    <a:pt x="37119" y="280929"/>
                  </a:lnTo>
                  <a:lnTo>
                    <a:pt x="41102" y="282020"/>
                  </a:lnTo>
                  <a:lnTo>
                    <a:pt x="45520" y="282505"/>
                  </a:lnTo>
                  <a:lnTo>
                    <a:pt x="48603" y="282634"/>
                  </a:lnTo>
                  <a:lnTo>
                    <a:pt x="56261" y="282778"/>
                  </a:lnTo>
                  <a:lnTo>
                    <a:pt x="59732" y="281864"/>
                  </a:lnTo>
                  <a:lnTo>
                    <a:pt x="62840" y="280302"/>
                  </a:lnTo>
                  <a:lnTo>
                    <a:pt x="65706" y="278308"/>
                  </a:lnTo>
                  <a:lnTo>
                    <a:pt x="69203" y="276979"/>
                  </a:lnTo>
                  <a:lnTo>
                    <a:pt x="73123" y="276093"/>
                  </a:lnTo>
                  <a:lnTo>
                    <a:pt x="77323" y="275502"/>
                  </a:lnTo>
                  <a:lnTo>
                    <a:pt x="80917" y="274156"/>
                  </a:lnTo>
                  <a:lnTo>
                    <a:pt x="84107" y="272306"/>
                  </a:lnTo>
                  <a:lnTo>
                    <a:pt x="87027" y="270120"/>
                  </a:lnTo>
                  <a:lnTo>
                    <a:pt x="90561" y="268662"/>
                  </a:lnTo>
                  <a:lnTo>
                    <a:pt x="94505" y="267691"/>
                  </a:lnTo>
                  <a:lnTo>
                    <a:pt x="98722" y="267043"/>
                  </a:lnTo>
                  <a:lnTo>
                    <a:pt x="102327" y="265659"/>
                  </a:lnTo>
                  <a:lnTo>
                    <a:pt x="105524" y="263784"/>
                  </a:lnTo>
                  <a:lnTo>
                    <a:pt x="108449" y="261581"/>
                  </a:lnTo>
                  <a:lnTo>
                    <a:pt x="113815" y="259133"/>
                  </a:lnTo>
                  <a:lnTo>
                    <a:pt x="116358" y="258481"/>
                  </a:lnTo>
                  <a:lnTo>
                    <a:pt x="119640" y="257093"/>
                  </a:lnTo>
                  <a:lnTo>
                    <a:pt x="123416" y="255215"/>
                  </a:lnTo>
                  <a:lnTo>
                    <a:pt x="127520" y="253011"/>
                  </a:lnTo>
                  <a:lnTo>
                    <a:pt x="131845" y="249637"/>
                  </a:lnTo>
                  <a:lnTo>
                    <a:pt x="136315" y="245482"/>
                  </a:lnTo>
                  <a:lnTo>
                    <a:pt x="140882" y="240807"/>
                  </a:lnTo>
                  <a:lnTo>
                    <a:pt x="144721" y="236738"/>
                  </a:lnTo>
                  <a:lnTo>
                    <a:pt x="151103" y="229677"/>
                  </a:lnTo>
                  <a:lnTo>
                    <a:pt x="159159" y="220347"/>
                  </a:lnTo>
                  <a:lnTo>
                    <a:pt x="161668" y="218336"/>
                  </a:lnTo>
                  <a:lnTo>
                    <a:pt x="166573" y="216101"/>
                  </a:lnTo>
                  <a:lnTo>
                    <a:pt x="168198" y="214552"/>
                  </a:lnTo>
                  <a:lnTo>
                    <a:pt x="169281" y="212567"/>
                  </a:lnTo>
                  <a:lnTo>
                    <a:pt x="170004" y="210292"/>
                  </a:lnTo>
                  <a:lnTo>
                    <a:pt x="174813" y="202538"/>
                  </a:lnTo>
                  <a:lnTo>
                    <a:pt x="175280" y="198843"/>
                  </a:lnTo>
                  <a:lnTo>
                    <a:pt x="173680" y="189657"/>
                  </a:lnTo>
                  <a:lnTo>
                    <a:pt x="172110" y="182878"/>
                  </a:lnTo>
                  <a:lnTo>
                    <a:pt x="169626" y="178752"/>
                  </a:lnTo>
                  <a:lnTo>
                    <a:pt x="165876" y="173743"/>
                  </a:lnTo>
                  <a:lnTo>
                    <a:pt x="161564" y="168342"/>
                  </a:lnTo>
                  <a:lnTo>
                    <a:pt x="159303" y="166521"/>
                  </a:lnTo>
                  <a:lnTo>
                    <a:pt x="154674" y="164497"/>
                  </a:lnTo>
                  <a:lnTo>
                    <a:pt x="149970" y="163597"/>
                  </a:lnTo>
                  <a:lnTo>
                    <a:pt x="147604" y="163358"/>
                  </a:lnTo>
                  <a:lnTo>
                    <a:pt x="145234" y="162245"/>
                  </a:lnTo>
                  <a:lnTo>
                    <a:pt x="140483" y="158469"/>
                  </a:lnTo>
                  <a:lnTo>
                    <a:pt x="135726" y="156156"/>
                  </a:lnTo>
                  <a:lnTo>
                    <a:pt x="133346" y="155539"/>
                  </a:lnTo>
                  <a:lnTo>
                    <a:pt x="130966" y="156080"/>
                  </a:lnTo>
                  <a:lnTo>
                    <a:pt x="126204" y="159221"/>
                  </a:lnTo>
                  <a:lnTo>
                    <a:pt x="123030" y="160440"/>
                  </a:lnTo>
                  <a:lnTo>
                    <a:pt x="119326" y="161253"/>
                  </a:lnTo>
                  <a:lnTo>
                    <a:pt x="115269" y="161795"/>
                  </a:lnTo>
                  <a:lnTo>
                    <a:pt x="112564" y="163108"/>
                  </a:lnTo>
                  <a:lnTo>
                    <a:pt x="110762" y="164936"/>
                  </a:lnTo>
                  <a:lnTo>
                    <a:pt x="109559" y="167108"/>
                  </a:lnTo>
                  <a:lnTo>
                    <a:pt x="107171" y="169508"/>
                  </a:lnTo>
                  <a:lnTo>
                    <a:pt x="103991" y="172061"/>
                  </a:lnTo>
                  <a:lnTo>
                    <a:pt x="100283" y="174714"/>
                  </a:lnTo>
                  <a:lnTo>
                    <a:pt x="97017" y="178389"/>
                  </a:lnTo>
                  <a:lnTo>
                    <a:pt x="94046" y="182744"/>
                  </a:lnTo>
                  <a:lnTo>
                    <a:pt x="91272" y="187552"/>
                  </a:lnTo>
                  <a:lnTo>
                    <a:pt x="87835" y="191710"/>
                  </a:lnTo>
                  <a:lnTo>
                    <a:pt x="83956" y="195434"/>
                  </a:lnTo>
                  <a:lnTo>
                    <a:pt x="79783" y="198870"/>
                  </a:lnTo>
                  <a:lnTo>
                    <a:pt x="77001" y="202112"/>
                  </a:lnTo>
                  <a:lnTo>
                    <a:pt x="75146" y="205227"/>
                  </a:lnTo>
                  <a:lnTo>
                    <a:pt x="73910" y="208255"/>
                  </a:lnTo>
                  <a:lnTo>
                    <a:pt x="71497" y="212180"/>
                  </a:lnTo>
                  <a:lnTo>
                    <a:pt x="68302" y="216701"/>
                  </a:lnTo>
                  <a:lnTo>
                    <a:pt x="64585" y="221619"/>
                  </a:lnTo>
                  <a:lnTo>
                    <a:pt x="62106" y="226804"/>
                  </a:lnTo>
                  <a:lnTo>
                    <a:pt x="60454" y="232165"/>
                  </a:lnTo>
                  <a:lnTo>
                    <a:pt x="59352" y="237644"/>
                  </a:lnTo>
                  <a:lnTo>
                    <a:pt x="56012" y="246272"/>
                  </a:lnTo>
                  <a:lnTo>
                    <a:pt x="51881" y="254235"/>
                  </a:lnTo>
                  <a:lnTo>
                    <a:pt x="47399" y="264123"/>
                  </a:lnTo>
                  <a:lnTo>
                    <a:pt x="42761" y="272328"/>
                  </a:lnTo>
                  <a:lnTo>
                    <a:pt x="40414" y="275850"/>
                  </a:lnTo>
                  <a:lnTo>
                    <a:pt x="37805" y="282303"/>
                  </a:lnTo>
                  <a:lnTo>
                    <a:pt x="36336" y="291291"/>
                  </a:lnTo>
                  <a:lnTo>
                    <a:pt x="35901" y="299986"/>
                  </a:lnTo>
                  <a:lnTo>
                    <a:pt x="35754" y="306907"/>
                  </a:lnTo>
                  <a:lnTo>
                    <a:pt x="36535" y="307475"/>
                  </a:lnTo>
                  <a:lnTo>
                    <a:pt x="39521" y="308105"/>
                  </a:lnTo>
                  <a:lnTo>
                    <a:pt x="43493" y="310926"/>
                  </a:lnTo>
                  <a:lnTo>
                    <a:pt x="50005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14) 10</a:t>
            </a:r>
            <a:r>
              <a:rPr lang="en-US" baseline="30000" dirty="0" smtClean="0"/>
              <a:t>x</a:t>
            </a:r>
            <a:r>
              <a:rPr lang="en-US" dirty="0" smtClean="0"/>
              <a:t>=125</a:t>
            </a:r>
            <a:endParaRPr lang="en-US" dirty="0"/>
          </a:p>
        </p:txBody>
      </p:sp>
      <p:sp>
        <p:nvSpPr>
          <p:cNvPr id="3" name="SMARTInkAnnotation40"/>
          <p:cNvSpPr/>
          <p:nvPr/>
        </p:nvSpPr>
        <p:spPr>
          <a:xfrm>
            <a:off x="4064793" y="1671637"/>
            <a:ext cx="14289" cy="445771"/>
          </a:xfrm>
          <a:custGeom>
            <a:avLst/>
            <a:gdLst/>
            <a:ahLst/>
            <a:cxnLst/>
            <a:rect l="0" t="0" r="0" b="0"/>
            <a:pathLst>
              <a:path w="14289" h="445771">
                <a:moveTo>
                  <a:pt x="7144" y="0"/>
                </a:moveTo>
                <a:lnTo>
                  <a:pt x="7144" y="23863"/>
                </a:lnTo>
                <a:lnTo>
                  <a:pt x="6351" y="29244"/>
                </a:lnTo>
                <a:lnTo>
                  <a:pt x="5028" y="34736"/>
                </a:lnTo>
                <a:lnTo>
                  <a:pt x="3352" y="40302"/>
                </a:lnTo>
                <a:lnTo>
                  <a:pt x="2235" y="46871"/>
                </a:lnTo>
                <a:lnTo>
                  <a:pt x="1490" y="54107"/>
                </a:lnTo>
                <a:lnTo>
                  <a:pt x="993" y="61789"/>
                </a:lnTo>
                <a:lnTo>
                  <a:pt x="662" y="70720"/>
                </a:lnTo>
                <a:lnTo>
                  <a:pt x="295" y="90804"/>
                </a:lnTo>
                <a:lnTo>
                  <a:pt x="0" y="373818"/>
                </a:lnTo>
                <a:lnTo>
                  <a:pt x="794" y="379705"/>
                </a:lnTo>
                <a:lnTo>
                  <a:pt x="2117" y="385534"/>
                </a:lnTo>
                <a:lnTo>
                  <a:pt x="3793" y="391325"/>
                </a:lnTo>
                <a:lnTo>
                  <a:pt x="4910" y="397091"/>
                </a:lnTo>
                <a:lnTo>
                  <a:pt x="5655" y="402840"/>
                </a:lnTo>
                <a:lnTo>
                  <a:pt x="6151" y="408578"/>
                </a:lnTo>
                <a:lnTo>
                  <a:pt x="6482" y="413355"/>
                </a:lnTo>
                <a:lnTo>
                  <a:pt x="6850" y="421204"/>
                </a:lnTo>
                <a:lnTo>
                  <a:pt x="7106" y="434433"/>
                </a:lnTo>
                <a:lnTo>
                  <a:pt x="7136" y="441202"/>
                </a:lnTo>
                <a:lnTo>
                  <a:pt x="7933" y="442725"/>
                </a:lnTo>
                <a:lnTo>
                  <a:pt x="9258" y="443740"/>
                </a:lnTo>
                <a:lnTo>
                  <a:pt x="14288" y="445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41"/>
          <p:cNvSpPr/>
          <p:nvPr/>
        </p:nvSpPr>
        <p:spPr>
          <a:xfrm>
            <a:off x="4179094" y="1886070"/>
            <a:ext cx="199899" cy="179890"/>
          </a:xfrm>
          <a:custGeom>
            <a:avLst/>
            <a:gdLst/>
            <a:ahLst/>
            <a:cxnLst/>
            <a:rect l="0" t="0" r="0" b="0"/>
            <a:pathLst>
              <a:path w="199899" h="179890">
                <a:moveTo>
                  <a:pt x="14287" y="17025"/>
                </a:moveTo>
                <a:lnTo>
                  <a:pt x="7231" y="17025"/>
                </a:lnTo>
                <a:lnTo>
                  <a:pt x="7169" y="21575"/>
                </a:lnTo>
                <a:lnTo>
                  <a:pt x="7146" y="29795"/>
                </a:lnTo>
                <a:lnTo>
                  <a:pt x="6351" y="32205"/>
                </a:lnTo>
                <a:lnTo>
                  <a:pt x="3352" y="37424"/>
                </a:lnTo>
                <a:lnTo>
                  <a:pt x="1490" y="42919"/>
                </a:lnTo>
                <a:lnTo>
                  <a:pt x="662" y="48536"/>
                </a:lnTo>
                <a:lnTo>
                  <a:pt x="441" y="51367"/>
                </a:lnTo>
                <a:lnTo>
                  <a:pt x="294" y="54207"/>
                </a:lnTo>
                <a:lnTo>
                  <a:pt x="130" y="62443"/>
                </a:lnTo>
                <a:lnTo>
                  <a:pt x="0" y="127189"/>
                </a:lnTo>
                <a:lnTo>
                  <a:pt x="793" y="131425"/>
                </a:lnTo>
                <a:lnTo>
                  <a:pt x="2116" y="135202"/>
                </a:lnTo>
                <a:lnTo>
                  <a:pt x="3792" y="138672"/>
                </a:lnTo>
                <a:lnTo>
                  <a:pt x="5704" y="141938"/>
                </a:lnTo>
                <a:lnTo>
                  <a:pt x="7771" y="145068"/>
                </a:lnTo>
                <a:lnTo>
                  <a:pt x="9942" y="148106"/>
                </a:lnTo>
                <a:lnTo>
                  <a:pt x="11392" y="151085"/>
                </a:lnTo>
                <a:lnTo>
                  <a:pt x="12356" y="154023"/>
                </a:lnTo>
                <a:lnTo>
                  <a:pt x="13000" y="156935"/>
                </a:lnTo>
                <a:lnTo>
                  <a:pt x="14222" y="159828"/>
                </a:lnTo>
                <a:lnTo>
                  <a:pt x="15832" y="162709"/>
                </a:lnTo>
                <a:lnTo>
                  <a:pt x="17698" y="165583"/>
                </a:lnTo>
                <a:lnTo>
                  <a:pt x="19736" y="168451"/>
                </a:lnTo>
                <a:lnTo>
                  <a:pt x="21889" y="171316"/>
                </a:lnTo>
                <a:lnTo>
                  <a:pt x="24117" y="174178"/>
                </a:lnTo>
                <a:lnTo>
                  <a:pt x="27191" y="176086"/>
                </a:lnTo>
                <a:lnTo>
                  <a:pt x="30828" y="177358"/>
                </a:lnTo>
                <a:lnTo>
                  <a:pt x="34839" y="178206"/>
                </a:lnTo>
                <a:lnTo>
                  <a:pt x="38307" y="178771"/>
                </a:lnTo>
                <a:lnTo>
                  <a:pt x="44278" y="179400"/>
                </a:lnTo>
                <a:lnTo>
                  <a:pt x="47775" y="179567"/>
                </a:lnTo>
                <a:lnTo>
                  <a:pt x="55894" y="179753"/>
                </a:lnTo>
                <a:lnTo>
                  <a:pt x="83442" y="179889"/>
                </a:lnTo>
                <a:lnTo>
                  <a:pt x="88171" y="178941"/>
                </a:lnTo>
                <a:lnTo>
                  <a:pt x="92913" y="177356"/>
                </a:lnTo>
                <a:lnTo>
                  <a:pt x="115719" y="167969"/>
                </a:lnTo>
                <a:lnTo>
                  <a:pt x="121596" y="166232"/>
                </a:lnTo>
                <a:lnTo>
                  <a:pt x="127101" y="165074"/>
                </a:lnTo>
                <a:lnTo>
                  <a:pt x="132359" y="164302"/>
                </a:lnTo>
                <a:lnTo>
                  <a:pt x="137452" y="161882"/>
                </a:lnTo>
                <a:lnTo>
                  <a:pt x="142435" y="158364"/>
                </a:lnTo>
                <a:lnTo>
                  <a:pt x="147344" y="154113"/>
                </a:lnTo>
                <a:lnTo>
                  <a:pt x="151410" y="150327"/>
                </a:lnTo>
                <a:lnTo>
                  <a:pt x="154915" y="146850"/>
                </a:lnTo>
                <a:lnTo>
                  <a:pt x="158045" y="143580"/>
                </a:lnTo>
                <a:lnTo>
                  <a:pt x="161720" y="140447"/>
                </a:lnTo>
                <a:lnTo>
                  <a:pt x="165757" y="137407"/>
                </a:lnTo>
                <a:lnTo>
                  <a:pt x="170035" y="134427"/>
                </a:lnTo>
                <a:lnTo>
                  <a:pt x="173682" y="130535"/>
                </a:lnTo>
                <a:lnTo>
                  <a:pt x="176906" y="126036"/>
                </a:lnTo>
                <a:lnTo>
                  <a:pt x="179850" y="121131"/>
                </a:lnTo>
                <a:lnTo>
                  <a:pt x="182606" y="116909"/>
                </a:lnTo>
                <a:lnTo>
                  <a:pt x="185237" y="113142"/>
                </a:lnTo>
                <a:lnTo>
                  <a:pt x="187785" y="109678"/>
                </a:lnTo>
                <a:lnTo>
                  <a:pt x="190278" y="105463"/>
                </a:lnTo>
                <a:lnTo>
                  <a:pt x="192733" y="100749"/>
                </a:lnTo>
                <a:lnTo>
                  <a:pt x="195164" y="95701"/>
                </a:lnTo>
                <a:lnTo>
                  <a:pt x="196783" y="90430"/>
                </a:lnTo>
                <a:lnTo>
                  <a:pt x="197864" y="85012"/>
                </a:lnTo>
                <a:lnTo>
                  <a:pt x="198585" y="79494"/>
                </a:lnTo>
                <a:lnTo>
                  <a:pt x="199064" y="74864"/>
                </a:lnTo>
                <a:lnTo>
                  <a:pt x="199385" y="70824"/>
                </a:lnTo>
                <a:lnTo>
                  <a:pt x="199599" y="67178"/>
                </a:lnTo>
                <a:lnTo>
                  <a:pt x="199740" y="62843"/>
                </a:lnTo>
                <a:lnTo>
                  <a:pt x="199898" y="52946"/>
                </a:lnTo>
                <a:lnTo>
                  <a:pt x="198353" y="48592"/>
                </a:lnTo>
                <a:lnTo>
                  <a:pt x="195735" y="44737"/>
                </a:lnTo>
                <a:lnTo>
                  <a:pt x="192402" y="41215"/>
                </a:lnTo>
                <a:lnTo>
                  <a:pt x="189387" y="36961"/>
                </a:lnTo>
                <a:lnTo>
                  <a:pt x="186583" y="32221"/>
                </a:lnTo>
                <a:lnTo>
                  <a:pt x="183920" y="27155"/>
                </a:lnTo>
                <a:lnTo>
                  <a:pt x="179763" y="22826"/>
                </a:lnTo>
                <a:lnTo>
                  <a:pt x="174611" y="18987"/>
                </a:lnTo>
                <a:lnTo>
                  <a:pt x="168794" y="15475"/>
                </a:lnTo>
                <a:lnTo>
                  <a:pt x="162536" y="13134"/>
                </a:lnTo>
                <a:lnTo>
                  <a:pt x="155983" y="11574"/>
                </a:lnTo>
                <a:lnTo>
                  <a:pt x="149232" y="10533"/>
                </a:lnTo>
                <a:lnTo>
                  <a:pt x="143144" y="8887"/>
                </a:lnTo>
                <a:lnTo>
                  <a:pt x="137498" y="6837"/>
                </a:lnTo>
                <a:lnTo>
                  <a:pt x="132146" y="4518"/>
                </a:lnTo>
                <a:lnTo>
                  <a:pt x="126197" y="2972"/>
                </a:lnTo>
                <a:lnTo>
                  <a:pt x="119850" y="1941"/>
                </a:lnTo>
                <a:lnTo>
                  <a:pt x="113238" y="1254"/>
                </a:lnTo>
                <a:lnTo>
                  <a:pt x="107242" y="796"/>
                </a:lnTo>
                <a:lnTo>
                  <a:pt x="96346" y="287"/>
                </a:lnTo>
                <a:lnTo>
                  <a:pt x="81287" y="0"/>
                </a:lnTo>
                <a:lnTo>
                  <a:pt x="74035" y="913"/>
                </a:lnTo>
                <a:lnTo>
                  <a:pt x="65232" y="2473"/>
                </a:lnTo>
                <a:lnTo>
                  <a:pt x="55394" y="4466"/>
                </a:lnTo>
                <a:lnTo>
                  <a:pt x="47248" y="6747"/>
                </a:lnTo>
                <a:lnTo>
                  <a:pt x="40230" y="9221"/>
                </a:lnTo>
                <a:lnTo>
                  <a:pt x="33963" y="11822"/>
                </a:lnTo>
                <a:lnTo>
                  <a:pt x="29786" y="14509"/>
                </a:lnTo>
                <a:lnTo>
                  <a:pt x="27001" y="17252"/>
                </a:lnTo>
                <a:lnTo>
                  <a:pt x="25145" y="20034"/>
                </a:lnTo>
                <a:lnTo>
                  <a:pt x="23112" y="21888"/>
                </a:lnTo>
                <a:lnTo>
                  <a:pt x="20965" y="23125"/>
                </a:lnTo>
                <a:lnTo>
                  <a:pt x="18739" y="23949"/>
                </a:lnTo>
                <a:lnTo>
                  <a:pt x="17255" y="25451"/>
                </a:lnTo>
                <a:lnTo>
                  <a:pt x="16266" y="27405"/>
                </a:lnTo>
                <a:lnTo>
                  <a:pt x="14287" y="341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42"/>
          <p:cNvSpPr/>
          <p:nvPr/>
        </p:nvSpPr>
        <p:spPr>
          <a:xfrm>
            <a:off x="4364831" y="1863887"/>
            <a:ext cx="307084" cy="493538"/>
          </a:xfrm>
          <a:custGeom>
            <a:avLst/>
            <a:gdLst/>
            <a:ahLst/>
            <a:cxnLst/>
            <a:rect l="0" t="0" r="0" b="0"/>
            <a:pathLst>
              <a:path w="307084" h="493538">
                <a:moveTo>
                  <a:pt x="200025" y="13490"/>
                </a:moveTo>
                <a:lnTo>
                  <a:pt x="196232" y="13490"/>
                </a:lnTo>
                <a:lnTo>
                  <a:pt x="195115" y="12538"/>
                </a:lnTo>
                <a:lnTo>
                  <a:pt x="194371" y="10950"/>
                </a:lnTo>
                <a:lnTo>
                  <a:pt x="192968" y="5271"/>
                </a:lnTo>
                <a:lnTo>
                  <a:pt x="189115" y="5022"/>
                </a:lnTo>
                <a:lnTo>
                  <a:pt x="187989" y="4035"/>
                </a:lnTo>
                <a:lnTo>
                  <a:pt x="187238" y="2424"/>
                </a:lnTo>
                <a:lnTo>
                  <a:pt x="186738" y="398"/>
                </a:lnTo>
                <a:lnTo>
                  <a:pt x="184816" y="0"/>
                </a:lnTo>
                <a:lnTo>
                  <a:pt x="176116" y="3037"/>
                </a:lnTo>
                <a:lnTo>
                  <a:pt x="168138" y="7086"/>
                </a:lnTo>
                <a:lnTo>
                  <a:pt x="161246" y="11596"/>
                </a:lnTo>
                <a:lnTo>
                  <a:pt x="152111" y="20443"/>
                </a:lnTo>
                <a:lnTo>
                  <a:pt x="144070" y="29598"/>
                </a:lnTo>
                <a:lnTo>
                  <a:pt x="134410" y="40911"/>
                </a:lnTo>
                <a:lnTo>
                  <a:pt x="126520" y="54847"/>
                </a:lnTo>
                <a:lnTo>
                  <a:pt x="119155" y="66490"/>
                </a:lnTo>
                <a:lnTo>
                  <a:pt x="112224" y="75463"/>
                </a:lnTo>
                <a:lnTo>
                  <a:pt x="105440" y="84849"/>
                </a:lnTo>
                <a:lnTo>
                  <a:pt x="102425" y="92195"/>
                </a:lnTo>
                <a:lnTo>
                  <a:pt x="100727" y="106237"/>
                </a:lnTo>
                <a:lnTo>
                  <a:pt x="100330" y="116941"/>
                </a:lnTo>
                <a:lnTo>
                  <a:pt x="100075" y="134784"/>
                </a:lnTo>
                <a:lnTo>
                  <a:pt x="100031" y="144468"/>
                </a:lnTo>
                <a:lnTo>
                  <a:pt x="102137" y="152982"/>
                </a:lnTo>
                <a:lnTo>
                  <a:pt x="104926" y="162164"/>
                </a:lnTo>
                <a:lnTo>
                  <a:pt x="106165" y="169420"/>
                </a:lnTo>
                <a:lnTo>
                  <a:pt x="107289" y="171736"/>
                </a:lnTo>
                <a:lnTo>
                  <a:pt x="108833" y="173280"/>
                </a:lnTo>
                <a:lnTo>
                  <a:pt x="116913" y="177993"/>
                </a:lnTo>
                <a:lnTo>
                  <a:pt x="124193" y="181853"/>
                </a:lnTo>
                <a:lnTo>
                  <a:pt x="132753" y="184025"/>
                </a:lnTo>
                <a:lnTo>
                  <a:pt x="141111" y="184669"/>
                </a:lnTo>
                <a:lnTo>
                  <a:pt x="148970" y="184820"/>
                </a:lnTo>
                <a:lnTo>
                  <a:pt x="157754" y="182347"/>
                </a:lnTo>
                <a:lnTo>
                  <a:pt x="166157" y="178073"/>
                </a:lnTo>
                <a:lnTo>
                  <a:pt x="176143" y="170311"/>
                </a:lnTo>
                <a:lnTo>
                  <a:pt x="184383" y="164786"/>
                </a:lnTo>
                <a:lnTo>
                  <a:pt x="189597" y="161026"/>
                </a:lnTo>
                <a:lnTo>
                  <a:pt x="201741" y="151769"/>
                </a:lnTo>
                <a:lnTo>
                  <a:pt x="208725" y="143845"/>
                </a:lnTo>
                <a:lnTo>
                  <a:pt x="217001" y="130997"/>
                </a:lnTo>
                <a:lnTo>
                  <a:pt x="223928" y="117628"/>
                </a:lnTo>
                <a:lnTo>
                  <a:pt x="226524" y="109621"/>
                </a:lnTo>
                <a:lnTo>
                  <a:pt x="227677" y="101935"/>
                </a:lnTo>
                <a:lnTo>
                  <a:pt x="228326" y="87850"/>
                </a:lnTo>
                <a:lnTo>
                  <a:pt x="228545" y="74075"/>
                </a:lnTo>
                <a:lnTo>
                  <a:pt x="228589" y="62182"/>
                </a:lnTo>
                <a:lnTo>
                  <a:pt x="227799" y="59286"/>
                </a:lnTo>
                <a:lnTo>
                  <a:pt x="223688" y="50660"/>
                </a:lnTo>
                <a:lnTo>
                  <a:pt x="221750" y="40904"/>
                </a:lnTo>
                <a:lnTo>
                  <a:pt x="214401" y="30753"/>
                </a:lnTo>
                <a:lnTo>
                  <a:pt x="218131" y="30670"/>
                </a:lnTo>
                <a:lnTo>
                  <a:pt x="219239" y="31611"/>
                </a:lnTo>
                <a:lnTo>
                  <a:pt x="219979" y="33191"/>
                </a:lnTo>
                <a:lnTo>
                  <a:pt x="220471" y="35196"/>
                </a:lnTo>
                <a:lnTo>
                  <a:pt x="221593" y="36534"/>
                </a:lnTo>
                <a:lnTo>
                  <a:pt x="223135" y="37425"/>
                </a:lnTo>
                <a:lnTo>
                  <a:pt x="224957" y="38019"/>
                </a:lnTo>
                <a:lnTo>
                  <a:pt x="226171" y="39368"/>
                </a:lnTo>
                <a:lnTo>
                  <a:pt x="226981" y="41219"/>
                </a:lnTo>
                <a:lnTo>
                  <a:pt x="227520" y="43406"/>
                </a:lnTo>
                <a:lnTo>
                  <a:pt x="230236" y="48376"/>
                </a:lnTo>
                <a:lnTo>
                  <a:pt x="238448" y="59328"/>
                </a:lnTo>
                <a:lnTo>
                  <a:pt x="245364" y="67818"/>
                </a:lnTo>
                <a:lnTo>
                  <a:pt x="246920" y="71616"/>
                </a:lnTo>
                <a:lnTo>
                  <a:pt x="249903" y="86063"/>
                </a:lnTo>
                <a:lnTo>
                  <a:pt x="255461" y="101456"/>
                </a:lnTo>
                <a:lnTo>
                  <a:pt x="259852" y="109101"/>
                </a:lnTo>
                <a:lnTo>
                  <a:pt x="261342" y="113426"/>
                </a:lnTo>
                <a:lnTo>
                  <a:pt x="264230" y="128614"/>
                </a:lnTo>
                <a:lnTo>
                  <a:pt x="267719" y="139586"/>
                </a:lnTo>
                <a:lnTo>
                  <a:pt x="271916" y="150813"/>
                </a:lnTo>
                <a:lnTo>
                  <a:pt x="275632" y="162153"/>
                </a:lnTo>
                <a:lnTo>
                  <a:pt x="278518" y="180199"/>
                </a:lnTo>
                <a:lnTo>
                  <a:pt x="282007" y="195215"/>
                </a:lnTo>
                <a:lnTo>
                  <a:pt x="286203" y="208875"/>
                </a:lnTo>
                <a:lnTo>
                  <a:pt x="290714" y="221295"/>
                </a:lnTo>
                <a:lnTo>
                  <a:pt x="295364" y="233166"/>
                </a:lnTo>
                <a:lnTo>
                  <a:pt x="297961" y="247331"/>
                </a:lnTo>
                <a:lnTo>
                  <a:pt x="299908" y="262200"/>
                </a:lnTo>
                <a:lnTo>
                  <a:pt x="303419" y="275158"/>
                </a:lnTo>
                <a:lnTo>
                  <a:pt x="305509" y="289807"/>
                </a:lnTo>
                <a:lnTo>
                  <a:pt x="306438" y="304890"/>
                </a:lnTo>
                <a:lnTo>
                  <a:pt x="306851" y="317944"/>
                </a:lnTo>
                <a:lnTo>
                  <a:pt x="307083" y="336003"/>
                </a:lnTo>
                <a:lnTo>
                  <a:pt x="305021" y="350187"/>
                </a:lnTo>
                <a:lnTo>
                  <a:pt x="302252" y="365063"/>
                </a:lnTo>
                <a:lnTo>
                  <a:pt x="301021" y="378025"/>
                </a:lnTo>
                <a:lnTo>
                  <a:pt x="298358" y="390135"/>
                </a:lnTo>
                <a:lnTo>
                  <a:pt x="294529" y="401868"/>
                </a:lnTo>
                <a:lnTo>
                  <a:pt x="290180" y="413433"/>
                </a:lnTo>
                <a:lnTo>
                  <a:pt x="283270" y="426103"/>
                </a:lnTo>
                <a:lnTo>
                  <a:pt x="276446" y="435316"/>
                </a:lnTo>
                <a:lnTo>
                  <a:pt x="268121" y="444809"/>
                </a:lnTo>
                <a:lnTo>
                  <a:pt x="259130" y="452202"/>
                </a:lnTo>
                <a:lnTo>
                  <a:pt x="249841" y="458664"/>
                </a:lnTo>
                <a:lnTo>
                  <a:pt x="245143" y="461720"/>
                </a:lnTo>
                <a:lnTo>
                  <a:pt x="239628" y="464710"/>
                </a:lnTo>
                <a:lnTo>
                  <a:pt x="233571" y="467656"/>
                </a:lnTo>
                <a:lnTo>
                  <a:pt x="227151" y="470572"/>
                </a:lnTo>
                <a:lnTo>
                  <a:pt x="221284" y="473469"/>
                </a:lnTo>
                <a:lnTo>
                  <a:pt x="215785" y="476353"/>
                </a:lnTo>
                <a:lnTo>
                  <a:pt x="210531" y="479228"/>
                </a:lnTo>
                <a:lnTo>
                  <a:pt x="204648" y="482097"/>
                </a:lnTo>
                <a:lnTo>
                  <a:pt x="198345" y="484962"/>
                </a:lnTo>
                <a:lnTo>
                  <a:pt x="191761" y="487825"/>
                </a:lnTo>
                <a:lnTo>
                  <a:pt x="185785" y="489733"/>
                </a:lnTo>
                <a:lnTo>
                  <a:pt x="180212" y="491006"/>
                </a:lnTo>
                <a:lnTo>
                  <a:pt x="174910" y="491854"/>
                </a:lnTo>
                <a:lnTo>
                  <a:pt x="169788" y="492419"/>
                </a:lnTo>
                <a:lnTo>
                  <a:pt x="164786" y="492796"/>
                </a:lnTo>
                <a:lnTo>
                  <a:pt x="154995" y="493215"/>
                </a:lnTo>
                <a:lnTo>
                  <a:pt x="139763" y="493451"/>
                </a:lnTo>
                <a:lnTo>
                  <a:pt x="110539" y="493537"/>
                </a:lnTo>
                <a:lnTo>
                  <a:pt x="105443" y="492589"/>
                </a:lnTo>
                <a:lnTo>
                  <a:pt x="100458" y="491004"/>
                </a:lnTo>
                <a:lnTo>
                  <a:pt x="91479" y="487656"/>
                </a:lnTo>
                <a:lnTo>
                  <a:pt x="84843" y="486168"/>
                </a:lnTo>
                <a:lnTo>
                  <a:pt x="77131" y="485507"/>
                </a:lnTo>
                <a:lnTo>
                  <a:pt x="72852" y="485330"/>
                </a:lnTo>
                <a:lnTo>
                  <a:pt x="63864" y="482594"/>
                </a:lnTo>
                <a:lnTo>
                  <a:pt x="54578" y="479156"/>
                </a:lnTo>
                <a:lnTo>
                  <a:pt x="45159" y="477628"/>
                </a:lnTo>
                <a:lnTo>
                  <a:pt x="37797" y="476949"/>
                </a:lnTo>
                <a:lnTo>
                  <a:pt x="34723" y="476767"/>
                </a:lnTo>
                <a:lnTo>
                  <a:pt x="32674" y="475694"/>
                </a:lnTo>
                <a:lnTo>
                  <a:pt x="31308" y="474026"/>
                </a:lnTo>
                <a:lnTo>
                  <a:pt x="30397" y="471962"/>
                </a:lnTo>
                <a:lnTo>
                  <a:pt x="28996" y="470585"/>
                </a:lnTo>
                <a:lnTo>
                  <a:pt x="27268" y="469668"/>
                </a:lnTo>
                <a:lnTo>
                  <a:pt x="25323" y="469056"/>
                </a:lnTo>
                <a:lnTo>
                  <a:pt x="21044" y="465837"/>
                </a:lnTo>
                <a:lnTo>
                  <a:pt x="18792" y="463645"/>
                </a:lnTo>
                <a:lnTo>
                  <a:pt x="16496" y="462183"/>
                </a:lnTo>
                <a:lnTo>
                  <a:pt x="11830" y="460559"/>
                </a:lnTo>
                <a:lnTo>
                  <a:pt x="10268" y="459174"/>
                </a:lnTo>
                <a:lnTo>
                  <a:pt x="9227" y="457298"/>
                </a:lnTo>
                <a:lnTo>
                  <a:pt x="8532" y="455094"/>
                </a:lnTo>
                <a:lnTo>
                  <a:pt x="7276" y="453625"/>
                </a:lnTo>
                <a:lnTo>
                  <a:pt x="5644" y="452646"/>
                </a:lnTo>
                <a:lnTo>
                  <a:pt x="3762" y="451993"/>
                </a:lnTo>
                <a:lnTo>
                  <a:pt x="2508" y="450606"/>
                </a:lnTo>
                <a:lnTo>
                  <a:pt x="1672" y="448728"/>
                </a:lnTo>
                <a:lnTo>
                  <a:pt x="0" y="4421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3"/>
          <p:cNvSpPr/>
          <p:nvPr/>
        </p:nvSpPr>
        <p:spPr>
          <a:xfrm>
            <a:off x="4864919" y="1663065"/>
            <a:ext cx="18378" cy="462916"/>
          </a:xfrm>
          <a:custGeom>
            <a:avLst/>
            <a:gdLst/>
            <a:ahLst/>
            <a:cxnLst/>
            <a:rect l="0" t="0" r="0" b="0"/>
            <a:pathLst>
              <a:path w="18378" h="462916">
                <a:moveTo>
                  <a:pt x="14262" y="0"/>
                </a:moveTo>
                <a:lnTo>
                  <a:pt x="14262" y="11931"/>
                </a:lnTo>
                <a:lnTo>
                  <a:pt x="15056" y="14622"/>
                </a:lnTo>
                <a:lnTo>
                  <a:pt x="16379" y="17368"/>
                </a:lnTo>
                <a:lnTo>
                  <a:pt x="18055" y="20151"/>
                </a:lnTo>
                <a:lnTo>
                  <a:pt x="18377" y="23911"/>
                </a:lnTo>
                <a:lnTo>
                  <a:pt x="17799" y="28323"/>
                </a:lnTo>
                <a:lnTo>
                  <a:pt x="16621" y="33170"/>
                </a:lnTo>
                <a:lnTo>
                  <a:pt x="15834" y="38305"/>
                </a:lnTo>
                <a:lnTo>
                  <a:pt x="15311" y="43634"/>
                </a:lnTo>
                <a:lnTo>
                  <a:pt x="14961" y="49092"/>
                </a:lnTo>
                <a:lnTo>
                  <a:pt x="14573" y="62776"/>
                </a:lnTo>
                <a:lnTo>
                  <a:pt x="14303" y="109126"/>
                </a:lnTo>
                <a:lnTo>
                  <a:pt x="14263" y="225864"/>
                </a:lnTo>
                <a:lnTo>
                  <a:pt x="13468" y="237253"/>
                </a:lnTo>
                <a:lnTo>
                  <a:pt x="12145" y="248656"/>
                </a:lnTo>
                <a:lnTo>
                  <a:pt x="10469" y="260068"/>
                </a:lnTo>
                <a:lnTo>
                  <a:pt x="9352" y="270534"/>
                </a:lnTo>
                <a:lnTo>
                  <a:pt x="8608" y="280368"/>
                </a:lnTo>
                <a:lnTo>
                  <a:pt x="8111" y="289782"/>
                </a:lnTo>
                <a:lnTo>
                  <a:pt x="7559" y="307862"/>
                </a:lnTo>
                <a:lnTo>
                  <a:pt x="7249" y="336646"/>
                </a:lnTo>
                <a:lnTo>
                  <a:pt x="7205" y="347303"/>
                </a:lnTo>
                <a:lnTo>
                  <a:pt x="6383" y="357265"/>
                </a:lnTo>
                <a:lnTo>
                  <a:pt x="5041" y="366764"/>
                </a:lnTo>
                <a:lnTo>
                  <a:pt x="3352" y="375954"/>
                </a:lnTo>
                <a:lnTo>
                  <a:pt x="2226" y="383986"/>
                </a:lnTo>
                <a:lnTo>
                  <a:pt x="1475" y="391246"/>
                </a:lnTo>
                <a:lnTo>
                  <a:pt x="975" y="397990"/>
                </a:lnTo>
                <a:lnTo>
                  <a:pt x="419" y="410564"/>
                </a:lnTo>
                <a:lnTo>
                  <a:pt x="172" y="422503"/>
                </a:lnTo>
                <a:lnTo>
                  <a:pt x="0" y="446880"/>
                </a:lnTo>
                <a:lnTo>
                  <a:pt x="785" y="450320"/>
                </a:lnTo>
                <a:lnTo>
                  <a:pt x="2102" y="453566"/>
                </a:lnTo>
                <a:lnTo>
                  <a:pt x="7118" y="4629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44"/>
          <p:cNvSpPr/>
          <p:nvPr/>
        </p:nvSpPr>
        <p:spPr>
          <a:xfrm>
            <a:off x="4986453" y="1723072"/>
            <a:ext cx="214072" cy="376794"/>
          </a:xfrm>
          <a:custGeom>
            <a:avLst/>
            <a:gdLst/>
            <a:ahLst/>
            <a:cxnLst/>
            <a:rect l="0" t="0" r="0" b="0"/>
            <a:pathLst>
              <a:path w="214072" h="376794">
                <a:moveTo>
                  <a:pt x="49890" y="8573"/>
                </a:moveTo>
                <a:lnTo>
                  <a:pt x="49890" y="20504"/>
                </a:lnTo>
                <a:lnTo>
                  <a:pt x="49097" y="23195"/>
                </a:lnTo>
                <a:lnTo>
                  <a:pt x="42119" y="36896"/>
                </a:lnTo>
                <a:lnTo>
                  <a:pt x="37705" y="45926"/>
                </a:lnTo>
                <a:lnTo>
                  <a:pt x="33098" y="53114"/>
                </a:lnTo>
                <a:lnTo>
                  <a:pt x="28404" y="62024"/>
                </a:lnTo>
                <a:lnTo>
                  <a:pt x="23672" y="72334"/>
                </a:lnTo>
                <a:lnTo>
                  <a:pt x="18924" y="83266"/>
                </a:lnTo>
                <a:lnTo>
                  <a:pt x="17339" y="89801"/>
                </a:lnTo>
                <a:lnTo>
                  <a:pt x="16284" y="97015"/>
                </a:lnTo>
                <a:lnTo>
                  <a:pt x="15580" y="104682"/>
                </a:lnTo>
                <a:lnTo>
                  <a:pt x="14316" y="111698"/>
                </a:lnTo>
                <a:lnTo>
                  <a:pt x="12681" y="118280"/>
                </a:lnTo>
                <a:lnTo>
                  <a:pt x="10797" y="124574"/>
                </a:lnTo>
                <a:lnTo>
                  <a:pt x="8747" y="130674"/>
                </a:lnTo>
                <a:lnTo>
                  <a:pt x="6586" y="136646"/>
                </a:lnTo>
                <a:lnTo>
                  <a:pt x="2863" y="148362"/>
                </a:lnTo>
                <a:lnTo>
                  <a:pt x="1208" y="159919"/>
                </a:lnTo>
                <a:lnTo>
                  <a:pt x="767" y="166620"/>
                </a:lnTo>
                <a:lnTo>
                  <a:pt x="473" y="173945"/>
                </a:lnTo>
                <a:lnTo>
                  <a:pt x="146" y="188751"/>
                </a:lnTo>
                <a:lnTo>
                  <a:pt x="0" y="201682"/>
                </a:lnTo>
                <a:lnTo>
                  <a:pt x="755" y="207797"/>
                </a:lnTo>
                <a:lnTo>
                  <a:pt x="2052" y="213779"/>
                </a:lnTo>
                <a:lnTo>
                  <a:pt x="3711" y="219672"/>
                </a:lnTo>
                <a:lnTo>
                  <a:pt x="4817" y="226458"/>
                </a:lnTo>
                <a:lnTo>
                  <a:pt x="5553" y="233840"/>
                </a:lnTo>
                <a:lnTo>
                  <a:pt x="6045" y="241618"/>
                </a:lnTo>
                <a:lnTo>
                  <a:pt x="7166" y="248709"/>
                </a:lnTo>
                <a:lnTo>
                  <a:pt x="8707" y="255341"/>
                </a:lnTo>
                <a:lnTo>
                  <a:pt x="10529" y="261667"/>
                </a:lnTo>
                <a:lnTo>
                  <a:pt x="12537" y="267790"/>
                </a:lnTo>
                <a:lnTo>
                  <a:pt x="14669" y="273777"/>
                </a:lnTo>
                <a:lnTo>
                  <a:pt x="18362" y="285509"/>
                </a:lnTo>
                <a:lnTo>
                  <a:pt x="20003" y="297073"/>
                </a:lnTo>
                <a:lnTo>
                  <a:pt x="22028" y="301871"/>
                </a:lnTo>
                <a:lnTo>
                  <a:pt x="24965" y="306022"/>
                </a:lnTo>
                <a:lnTo>
                  <a:pt x="28512" y="309743"/>
                </a:lnTo>
                <a:lnTo>
                  <a:pt x="34568" y="318956"/>
                </a:lnTo>
                <a:lnTo>
                  <a:pt x="39906" y="328448"/>
                </a:lnTo>
                <a:lnTo>
                  <a:pt x="44924" y="335842"/>
                </a:lnTo>
                <a:lnTo>
                  <a:pt x="49800" y="342303"/>
                </a:lnTo>
                <a:lnTo>
                  <a:pt x="54612" y="348350"/>
                </a:lnTo>
                <a:lnTo>
                  <a:pt x="59397" y="354212"/>
                </a:lnTo>
                <a:lnTo>
                  <a:pt x="62579" y="357109"/>
                </a:lnTo>
                <a:lnTo>
                  <a:pt x="66287" y="359993"/>
                </a:lnTo>
                <a:lnTo>
                  <a:pt x="70346" y="362868"/>
                </a:lnTo>
                <a:lnTo>
                  <a:pt x="76974" y="366062"/>
                </a:lnTo>
                <a:lnTo>
                  <a:pt x="79853" y="366914"/>
                </a:lnTo>
                <a:lnTo>
                  <a:pt x="85167" y="370400"/>
                </a:lnTo>
                <a:lnTo>
                  <a:pt x="87696" y="372664"/>
                </a:lnTo>
                <a:lnTo>
                  <a:pt x="92622" y="375178"/>
                </a:lnTo>
                <a:lnTo>
                  <a:pt x="97457" y="376296"/>
                </a:lnTo>
                <a:lnTo>
                  <a:pt x="102252" y="376793"/>
                </a:lnTo>
                <a:lnTo>
                  <a:pt x="105436" y="375973"/>
                </a:lnTo>
                <a:lnTo>
                  <a:pt x="109145" y="374474"/>
                </a:lnTo>
                <a:lnTo>
                  <a:pt x="118921" y="369774"/>
                </a:lnTo>
                <a:lnTo>
                  <a:pt x="123693" y="362721"/>
                </a:lnTo>
                <a:lnTo>
                  <a:pt x="139577" y="337104"/>
                </a:lnTo>
                <a:lnTo>
                  <a:pt x="153516" y="313654"/>
                </a:lnTo>
                <a:lnTo>
                  <a:pt x="159455" y="303400"/>
                </a:lnTo>
                <a:lnTo>
                  <a:pt x="164209" y="294659"/>
                </a:lnTo>
                <a:lnTo>
                  <a:pt x="168171" y="286927"/>
                </a:lnTo>
                <a:lnTo>
                  <a:pt x="171606" y="279867"/>
                </a:lnTo>
                <a:lnTo>
                  <a:pt x="179657" y="264403"/>
                </a:lnTo>
                <a:lnTo>
                  <a:pt x="184027" y="256279"/>
                </a:lnTo>
                <a:lnTo>
                  <a:pt x="187733" y="248958"/>
                </a:lnTo>
                <a:lnTo>
                  <a:pt x="190998" y="242172"/>
                </a:lnTo>
                <a:lnTo>
                  <a:pt x="193969" y="235743"/>
                </a:lnTo>
                <a:lnTo>
                  <a:pt x="196743" y="228599"/>
                </a:lnTo>
                <a:lnTo>
                  <a:pt x="199386" y="220980"/>
                </a:lnTo>
                <a:lnTo>
                  <a:pt x="201941" y="213042"/>
                </a:lnTo>
                <a:lnTo>
                  <a:pt x="204439" y="205846"/>
                </a:lnTo>
                <a:lnTo>
                  <a:pt x="206898" y="199143"/>
                </a:lnTo>
                <a:lnTo>
                  <a:pt x="209331" y="192770"/>
                </a:lnTo>
                <a:lnTo>
                  <a:pt x="210953" y="185663"/>
                </a:lnTo>
                <a:lnTo>
                  <a:pt x="212034" y="178068"/>
                </a:lnTo>
                <a:lnTo>
                  <a:pt x="212755" y="170147"/>
                </a:lnTo>
                <a:lnTo>
                  <a:pt x="213236" y="162961"/>
                </a:lnTo>
                <a:lnTo>
                  <a:pt x="213556" y="156266"/>
                </a:lnTo>
                <a:lnTo>
                  <a:pt x="213912" y="143747"/>
                </a:lnTo>
                <a:lnTo>
                  <a:pt x="214071" y="131833"/>
                </a:lnTo>
                <a:lnTo>
                  <a:pt x="213319" y="125036"/>
                </a:lnTo>
                <a:lnTo>
                  <a:pt x="212024" y="117647"/>
                </a:lnTo>
                <a:lnTo>
                  <a:pt x="210367" y="109864"/>
                </a:lnTo>
                <a:lnTo>
                  <a:pt x="208469" y="102770"/>
                </a:lnTo>
                <a:lnTo>
                  <a:pt x="206410" y="96136"/>
                </a:lnTo>
                <a:lnTo>
                  <a:pt x="202005" y="84637"/>
                </a:lnTo>
                <a:lnTo>
                  <a:pt x="197401" y="76352"/>
                </a:lnTo>
                <a:lnTo>
                  <a:pt x="194268" y="71856"/>
                </a:lnTo>
                <a:lnTo>
                  <a:pt x="190593" y="66954"/>
                </a:lnTo>
                <a:lnTo>
                  <a:pt x="186554" y="61781"/>
                </a:lnTo>
                <a:lnTo>
                  <a:pt x="182275" y="57380"/>
                </a:lnTo>
                <a:lnTo>
                  <a:pt x="177834" y="53493"/>
                </a:lnTo>
                <a:lnTo>
                  <a:pt x="173286" y="49950"/>
                </a:lnTo>
                <a:lnTo>
                  <a:pt x="168667" y="46635"/>
                </a:lnTo>
                <a:lnTo>
                  <a:pt x="164000" y="43472"/>
                </a:lnTo>
                <a:lnTo>
                  <a:pt x="159301" y="40412"/>
                </a:lnTo>
                <a:lnTo>
                  <a:pt x="153787" y="37419"/>
                </a:lnTo>
                <a:lnTo>
                  <a:pt x="147730" y="34471"/>
                </a:lnTo>
                <a:lnTo>
                  <a:pt x="141310" y="31553"/>
                </a:lnTo>
                <a:lnTo>
                  <a:pt x="135443" y="28655"/>
                </a:lnTo>
                <a:lnTo>
                  <a:pt x="129945" y="25771"/>
                </a:lnTo>
                <a:lnTo>
                  <a:pt x="124691" y="22896"/>
                </a:lnTo>
                <a:lnTo>
                  <a:pt x="119601" y="20979"/>
                </a:lnTo>
                <a:lnTo>
                  <a:pt x="114621" y="19701"/>
                </a:lnTo>
                <a:lnTo>
                  <a:pt x="109713" y="18849"/>
                </a:lnTo>
                <a:lnTo>
                  <a:pt x="104853" y="17329"/>
                </a:lnTo>
                <a:lnTo>
                  <a:pt x="100026" y="15362"/>
                </a:lnTo>
                <a:lnTo>
                  <a:pt x="95220" y="13099"/>
                </a:lnTo>
                <a:lnTo>
                  <a:pt x="90430" y="11590"/>
                </a:lnTo>
                <a:lnTo>
                  <a:pt x="85648" y="10584"/>
                </a:lnTo>
                <a:lnTo>
                  <a:pt x="80872" y="9914"/>
                </a:lnTo>
                <a:lnTo>
                  <a:pt x="76895" y="8514"/>
                </a:lnTo>
                <a:lnTo>
                  <a:pt x="70360" y="4419"/>
                </a:lnTo>
                <a:lnTo>
                  <a:pt x="66711" y="2946"/>
                </a:lnTo>
                <a:lnTo>
                  <a:pt x="62692" y="1964"/>
                </a:lnTo>
                <a:lnTo>
                  <a:pt x="52419" y="388"/>
                </a:lnTo>
                <a:lnTo>
                  <a:pt x="48898" y="173"/>
                </a:lnTo>
                <a:lnTo>
                  <a:pt x="427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5"/>
          <p:cNvSpPr/>
          <p:nvPr/>
        </p:nvSpPr>
        <p:spPr>
          <a:xfrm>
            <a:off x="5200650" y="1628775"/>
            <a:ext cx="164307" cy="145733"/>
          </a:xfrm>
          <a:custGeom>
            <a:avLst/>
            <a:gdLst/>
            <a:ahLst/>
            <a:cxnLst/>
            <a:rect l="0" t="0" r="0" b="0"/>
            <a:pathLst>
              <a:path w="164307" h="145733">
                <a:moveTo>
                  <a:pt x="0" y="0"/>
                </a:moveTo>
                <a:lnTo>
                  <a:pt x="0" y="7380"/>
                </a:lnTo>
                <a:lnTo>
                  <a:pt x="794" y="7778"/>
                </a:lnTo>
                <a:lnTo>
                  <a:pt x="5654" y="8415"/>
                </a:lnTo>
                <a:lnTo>
                  <a:pt x="6151" y="8467"/>
                </a:lnTo>
                <a:lnTo>
                  <a:pt x="8819" y="11066"/>
                </a:lnTo>
                <a:lnTo>
                  <a:pt x="12651" y="15395"/>
                </a:lnTo>
                <a:lnTo>
                  <a:pt x="23910" y="28721"/>
                </a:lnTo>
                <a:lnTo>
                  <a:pt x="27052" y="31530"/>
                </a:lnTo>
                <a:lnTo>
                  <a:pt x="30735" y="34354"/>
                </a:lnTo>
                <a:lnTo>
                  <a:pt x="34778" y="37190"/>
                </a:lnTo>
                <a:lnTo>
                  <a:pt x="38266" y="40033"/>
                </a:lnTo>
                <a:lnTo>
                  <a:pt x="41386" y="42881"/>
                </a:lnTo>
                <a:lnTo>
                  <a:pt x="44260" y="45732"/>
                </a:lnTo>
                <a:lnTo>
                  <a:pt x="47762" y="49538"/>
                </a:lnTo>
                <a:lnTo>
                  <a:pt x="55888" y="58847"/>
                </a:lnTo>
                <a:lnTo>
                  <a:pt x="60277" y="63044"/>
                </a:lnTo>
                <a:lnTo>
                  <a:pt x="64791" y="66794"/>
                </a:lnTo>
                <a:lnTo>
                  <a:pt x="69388" y="70247"/>
                </a:lnTo>
                <a:lnTo>
                  <a:pt x="74040" y="73501"/>
                </a:lnTo>
                <a:lnTo>
                  <a:pt x="78728" y="76623"/>
                </a:lnTo>
                <a:lnTo>
                  <a:pt x="88172" y="82632"/>
                </a:lnTo>
                <a:lnTo>
                  <a:pt x="97660" y="88478"/>
                </a:lnTo>
                <a:lnTo>
                  <a:pt x="101619" y="91370"/>
                </a:lnTo>
                <a:lnTo>
                  <a:pt x="105052" y="94251"/>
                </a:lnTo>
                <a:lnTo>
                  <a:pt x="108135" y="97124"/>
                </a:lnTo>
                <a:lnTo>
                  <a:pt x="111778" y="99991"/>
                </a:lnTo>
                <a:lnTo>
                  <a:pt x="115793" y="102856"/>
                </a:lnTo>
                <a:lnTo>
                  <a:pt x="120057" y="105718"/>
                </a:lnTo>
                <a:lnTo>
                  <a:pt x="123694" y="108579"/>
                </a:lnTo>
                <a:lnTo>
                  <a:pt x="126913" y="111438"/>
                </a:lnTo>
                <a:lnTo>
                  <a:pt x="129852" y="114297"/>
                </a:lnTo>
                <a:lnTo>
                  <a:pt x="132605" y="117155"/>
                </a:lnTo>
                <a:lnTo>
                  <a:pt x="135235" y="120013"/>
                </a:lnTo>
                <a:lnTo>
                  <a:pt x="137781" y="122871"/>
                </a:lnTo>
                <a:lnTo>
                  <a:pt x="140273" y="124777"/>
                </a:lnTo>
                <a:lnTo>
                  <a:pt x="145158" y="126894"/>
                </a:lnTo>
                <a:lnTo>
                  <a:pt x="149974" y="130374"/>
                </a:lnTo>
                <a:lnTo>
                  <a:pt x="152370" y="132636"/>
                </a:lnTo>
                <a:lnTo>
                  <a:pt x="157150" y="135149"/>
                </a:lnTo>
                <a:lnTo>
                  <a:pt x="162892" y="136763"/>
                </a:lnTo>
                <a:lnTo>
                  <a:pt x="163364" y="137847"/>
                </a:lnTo>
                <a:lnTo>
                  <a:pt x="163677" y="139523"/>
                </a:lnTo>
                <a:lnTo>
                  <a:pt x="164306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46"/>
          <p:cNvSpPr/>
          <p:nvPr/>
        </p:nvSpPr>
        <p:spPr>
          <a:xfrm>
            <a:off x="5250656" y="1628775"/>
            <a:ext cx="107157" cy="137161"/>
          </a:xfrm>
          <a:custGeom>
            <a:avLst/>
            <a:gdLst/>
            <a:ahLst/>
            <a:cxnLst/>
            <a:rect l="0" t="0" r="0" b="0"/>
            <a:pathLst>
              <a:path w="107157" h="137161">
                <a:moveTo>
                  <a:pt x="107156" y="0"/>
                </a:moveTo>
                <a:lnTo>
                  <a:pt x="107156" y="7380"/>
                </a:lnTo>
                <a:lnTo>
                  <a:pt x="106363" y="9683"/>
                </a:lnTo>
                <a:lnTo>
                  <a:pt x="105040" y="13122"/>
                </a:lnTo>
                <a:lnTo>
                  <a:pt x="103364" y="17321"/>
                </a:lnTo>
                <a:lnTo>
                  <a:pt x="100659" y="22025"/>
                </a:lnTo>
                <a:lnTo>
                  <a:pt x="97268" y="27065"/>
                </a:lnTo>
                <a:lnTo>
                  <a:pt x="93421" y="32331"/>
                </a:lnTo>
                <a:lnTo>
                  <a:pt x="89268" y="36794"/>
                </a:lnTo>
                <a:lnTo>
                  <a:pt x="84912" y="40721"/>
                </a:lnTo>
                <a:lnTo>
                  <a:pt x="80421" y="44293"/>
                </a:lnTo>
                <a:lnTo>
                  <a:pt x="76632" y="48578"/>
                </a:lnTo>
                <a:lnTo>
                  <a:pt x="73313" y="53340"/>
                </a:lnTo>
                <a:lnTo>
                  <a:pt x="70307" y="58420"/>
                </a:lnTo>
                <a:lnTo>
                  <a:pt x="66715" y="63712"/>
                </a:lnTo>
                <a:lnTo>
                  <a:pt x="62733" y="69144"/>
                </a:lnTo>
                <a:lnTo>
                  <a:pt x="58491" y="74671"/>
                </a:lnTo>
                <a:lnTo>
                  <a:pt x="54075" y="79308"/>
                </a:lnTo>
                <a:lnTo>
                  <a:pt x="49544" y="83352"/>
                </a:lnTo>
                <a:lnTo>
                  <a:pt x="44935" y="87000"/>
                </a:lnTo>
                <a:lnTo>
                  <a:pt x="41070" y="91338"/>
                </a:lnTo>
                <a:lnTo>
                  <a:pt x="37698" y="96134"/>
                </a:lnTo>
                <a:lnTo>
                  <a:pt x="34658" y="101237"/>
                </a:lnTo>
                <a:lnTo>
                  <a:pt x="31836" y="105591"/>
                </a:lnTo>
                <a:lnTo>
                  <a:pt x="29162" y="109446"/>
                </a:lnTo>
                <a:lnTo>
                  <a:pt x="26585" y="112969"/>
                </a:lnTo>
                <a:lnTo>
                  <a:pt x="23280" y="116270"/>
                </a:lnTo>
                <a:lnTo>
                  <a:pt x="19488" y="119423"/>
                </a:lnTo>
                <a:lnTo>
                  <a:pt x="15374" y="122478"/>
                </a:lnTo>
                <a:lnTo>
                  <a:pt x="12630" y="125467"/>
                </a:lnTo>
                <a:lnTo>
                  <a:pt x="10801" y="128412"/>
                </a:lnTo>
                <a:lnTo>
                  <a:pt x="9582" y="131328"/>
                </a:lnTo>
                <a:lnTo>
                  <a:pt x="7976" y="133272"/>
                </a:lnTo>
                <a:lnTo>
                  <a:pt x="6111" y="134568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47"/>
          <p:cNvSpPr/>
          <p:nvPr/>
        </p:nvSpPr>
        <p:spPr>
          <a:xfrm>
            <a:off x="5722144" y="1945957"/>
            <a:ext cx="92869" cy="8574"/>
          </a:xfrm>
          <a:custGeom>
            <a:avLst/>
            <a:gdLst/>
            <a:ahLst/>
            <a:cxnLst/>
            <a:rect l="0" t="0" r="0" b="0"/>
            <a:pathLst>
              <a:path w="92869" h="8574">
                <a:moveTo>
                  <a:pt x="0" y="0"/>
                </a:moveTo>
                <a:lnTo>
                  <a:pt x="68389" y="0"/>
                </a:lnTo>
                <a:lnTo>
                  <a:pt x="72580" y="953"/>
                </a:lnTo>
                <a:lnTo>
                  <a:pt x="76167" y="2540"/>
                </a:lnTo>
                <a:lnTo>
                  <a:pt x="79354" y="4551"/>
                </a:lnTo>
                <a:lnTo>
                  <a:pt x="82271" y="5892"/>
                </a:lnTo>
                <a:lnTo>
                  <a:pt x="85010" y="6785"/>
                </a:lnTo>
                <a:lnTo>
                  <a:pt x="92868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48"/>
          <p:cNvSpPr/>
          <p:nvPr/>
        </p:nvSpPr>
        <p:spPr>
          <a:xfrm>
            <a:off x="5732315" y="2023110"/>
            <a:ext cx="104130" cy="8573"/>
          </a:xfrm>
          <a:custGeom>
            <a:avLst/>
            <a:gdLst/>
            <a:ahLst/>
            <a:cxnLst/>
            <a:rect l="0" t="0" r="0" b="0"/>
            <a:pathLst>
              <a:path w="104130" h="8573">
                <a:moveTo>
                  <a:pt x="4116" y="0"/>
                </a:moveTo>
                <a:lnTo>
                  <a:pt x="0" y="0"/>
                </a:lnTo>
                <a:lnTo>
                  <a:pt x="7209" y="0"/>
                </a:lnTo>
                <a:lnTo>
                  <a:pt x="9353" y="952"/>
                </a:lnTo>
                <a:lnTo>
                  <a:pt x="11577" y="2540"/>
                </a:lnTo>
                <a:lnTo>
                  <a:pt x="13852" y="4550"/>
                </a:lnTo>
                <a:lnTo>
                  <a:pt x="16957" y="5891"/>
                </a:lnTo>
                <a:lnTo>
                  <a:pt x="20614" y="6785"/>
                </a:lnTo>
                <a:lnTo>
                  <a:pt x="24640" y="7381"/>
                </a:lnTo>
                <a:lnTo>
                  <a:pt x="28911" y="6825"/>
                </a:lnTo>
                <a:lnTo>
                  <a:pt x="33346" y="5503"/>
                </a:lnTo>
                <a:lnTo>
                  <a:pt x="37890" y="3668"/>
                </a:lnTo>
                <a:lnTo>
                  <a:pt x="42507" y="3398"/>
                </a:lnTo>
                <a:lnTo>
                  <a:pt x="47172" y="4170"/>
                </a:lnTo>
                <a:lnTo>
                  <a:pt x="51871" y="5638"/>
                </a:lnTo>
                <a:lnTo>
                  <a:pt x="57384" y="6616"/>
                </a:lnTo>
                <a:lnTo>
                  <a:pt x="63440" y="7268"/>
                </a:lnTo>
                <a:lnTo>
                  <a:pt x="69859" y="7703"/>
                </a:lnTo>
                <a:lnTo>
                  <a:pt x="81225" y="8186"/>
                </a:lnTo>
                <a:lnTo>
                  <a:pt x="104129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49"/>
          <p:cNvSpPr/>
          <p:nvPr/>
        </p:nvSpPr>
        <p:spPr>
          <a:xfrm>
            <a:off x="6057900" y="1748790"/>
            <a:ext cx="64295" cy="368618"/>
          </a:xfrm>
          <a:custGeom>
            <a:avLst/>
            <a:gdLst/>
            <a:ahLst/>
            <a:cxnLst/>
            <a:rect l="0" t="0" r="0" b="0"/>
            <a:pathLst>
              <a:path w="64295" h="368618">
                <a:moveTo>
                  <a:pt x="0" y="0"/>
                </a:moveTo>
                <a:lnTo>
                  <a:pt x="0" y="7380"/>
                </a:lnTo>
                <a:lnTo>
                  <a:pt x="794" y="7778"/>
                </a:lnTo>
                <a:lnTo>
                  <a:pt x="2116" y="8043"/>
                </a:lnTo>
                <a:lnTo>
                  <a:pt x="3792" y="8219"/>
                </a:lnTo>
                <a:lnTo>
                  <a:pt x="4909" y="9289"/>
                </a:lnTo>
                <a:lnTo>
                  <a:pt x="5654" y="10955"/>
                </a:lnTo>
                <a:lnTo>
                  <a:pt x="6482" y="15346"/>
                </a:lnTo>
                <a:lnTo>
                  <a:pt x="6849" y="20473"/>
                </a:lnTo>
                <a:lnTo>
                  <a:pt x="7741" y="24126"/>
                </a:lnTo>
                <a:lnTo>
                  <a:pt x="9130" y="28466"/>
                </a:lnTo>
                <a:lnTo>
                  <a:pt x="10849" y="33265"/>
                </a:lnTo>
                <a:lnTo>
                  <a:pt x="12759" y="43677"/>
                </a:lnTo>
                <a:lnTo>
                  <a:pt x="14402" y="54654"/>
                </a:lnTo>
                <a:lnTo>
                  <a:pt x="15951" y="60248"/>
                </a:lnTo>
                <a:lnTo>
                  <a:pt x="17777" y="65883"/>
                </a:lnTo>
                <a:lnTo>
                  <a:pt x="18995" y="71545"/>
                </a:lnTo>
                <a:lnTo>
                  <a:pt x="20349" y="82915"/>
                </a:lnTo>
                <a:lnTo>
                  <a:pt x="21503" y="88614"/>
                </a:lnTo>
                <a:lnTo>
                  <a:pt x="23067" y="94318"/>
                </a:lnTo>
                <a:lnTo>
                  <a:pt x="24903" y="100026"/>
                </a:lnTo>
                <a:lnTo>
                  <a:pt x="26126" y="106689"/>
                </a:lnTo>
                <a:lnTo>
                  <a:pt x="26943" y="113988"/>
                </a:lnTo>
                <a:lnTo>
                  <a:pt x="27487" y="121712"/>
                </a:lnTo>
                <a:lnTo>
                  <a:pt x="30231" y="137339"/>
                </a:lnTo>
                <a:lnTo>
                  <a:pt x="43088" y="200819"/>
                </a:lnTo>
                <a:lnTo>
                  <a:pt x="45394" y="214841"/>
                </a:lnTo>
                <a:lnTo>
                  <a:pt x="46932" y="226095"/>
                </a:lnTo>
                <a:lnTo>
                  <a:pt x="47956" y="235503"/>
                </a:lnTo>
                <a:lnTo>
                  <a:pt x="48639" y="243679"/>
                </a:lnTo>
                <a:lnTo>
                  <a:pt x="49095" y="251035"/>
                </a:lnTo>
                <a:lnTo>
                  <a:pt x="49399" y="258797"/>
                </a:lnTo>
                <a:lnTo>
                  <a:pt x="49736" y="275040"/>
                </a:lnTo>
                <a:lnTo>
                  <a:pt x="50620" y="282420"/>
                </a:lnTo>
                <a:lnTo>
                  <a:pt x="52003" y="289245"/>
                </a:lnTo>
                <a:lnTo>
                  <a:pt x="53718" y="295700"/>
                </a:lnTo>
                <a:lnTo>
                  <a:pt x="55625" y="305412"/>
                </a:lnTo>
                <a:lnTo>
                  <a:pt x="56133" y="309335"/>
                </a:lnTo>
                <a:lnTo>
                  <a:pt x="57266" y="312903"/>
                </a:lnTo>
                <a:lnTo>
                  <a:pt x="58815" y="316235"/>
                </a:lnTo>
                <a:lnTo>
                  <a:pt x="60641" y="319408"/>
                </a:lnTo>
                <a:lnTo>
                  <a:pt x="61859" y="322476"/>
                </a:lnTo>
                <a:lnTo>
                  <a:pt x="63211" y="328425"/>
                </a:lnTo>
                <a:lnTo>
                  <a:pt x="63973" y="337129"/>
                </a:lnTo>
                <a:lnTo>
                  <a:pt x="64230" y="348604"/>
                </a:lnTo>
                <a:lnTo>
                  <a:pt x="64294" y="3686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50"/>
          <p:cNvSpPr/>
          <p:nvPr/>
        </p:nvSpPr>
        <p:spPr>
          <a:xfrm>
            <a:off x="6207927" y="1894920"/>
            <a:ext cx="192748" cy="227086"/>
          </a:xfrm>
          <a:custGeom>
            <a:avLst/>
            <a:gdLst/>
            <a:ahLst/>
            <a:cxnLst/>
            <a:rect l="0" t="0" r="0" b="0"/>
            <a:pathLst>
              <a:path w="192748" h="227086">
                <a:moveTo>
                  <a:pt x="42854" y="25320"/>
                </a:moveTo>
                <a:lnTo>
                  <a:pt x="29853" y="25320"/>
                </a:lnTo>
                <a:lnTo>
                  <a:pt x="27022" y="27860"/>
                </a:lnTo>
                <a:lnTo>
                  <a:pt x="23118" y="32163"/>
                </a:lnTo>
                <a:lnTo>
                  <a:pt x="16457" y="39942"/>
                </a:lnTo>
                <a:lnTo>
                  <a:pt x="11807" y="45471"/>
                </a:lnTo>
                <a:lnTo>
                  <a:pt x="10250" y="49231"/>
                </a:lnTo>
                <a:lnTo>
                  <a:pt x="9212" y="53643"/>
                </a:lnTo>
                <a:lnTo>
                  <a:pt x="8519" y="58490"/>
                </a:lnTo>
                <a:lnTo>
                  <a:pt x="7264" y="63625"/>
                </a:lnTo>
                <a:lnTo>
                  <a:pt x="5634" y="68954"/>
                </a:lnTo>
                <a:lnTo>
                  <a:pt x="3753" y="74412"/>
                </a:lnTo>
                <a:lnTo>
                  <a:pt x="2499" y="79955"/>
                </a:lnTo>
                <a:lnTo>
                  <a:pt x="1663" y="85556"/>
                </a:lnTo>
                <a:lnTo>
                  <a:pt x="1106" y="91195"/>
                </a:lnTo>
                <a:lnTo>
                  <a:pt x="734" y="96859"/>
                </a:lnTo>
                <a:lnTo>
                  <a:pt x="487" y="102540"/>
                </a:lnTo>
                <a:lnTo>
                  <a:pt x="211" y="113932"/>
                </a:lnTo>
                <a:lnTo>
                  <a:pt x="5" y="153909"/>
                </a:lnTo>
                <a:lnTo>
                  <a:pt x="0" y="159623"/>
                </a:lnTo>
                <a:lnTo>
                  <a:pt x="791" y="164385"/>
                </a:lnTo>
                <a:lnTo>
                  <a:pt x="2112" y="168513"/>
                </a:lnTo>
                <a:lnTo>
                  <a:pt x="3787" y="172217"/>
                </a:lnTo>
                <a:lnTo>
                  <a:pt x="9935" y="186532"/>
                </a:lnTo>
                <a:lnTo>
                  <a:pt x="12177" y="190897"/>
                </a:lnTo>
                <a:lnTo>
                  <a:pt x="14465" y="194759"/>
                </a:lnTo>
                <a:lnTo>
                  <a:pt x="16784" y="198287"/>
                </a:lnTo>
                <a:lnTo>
                  <a:pt x="19918" y="201591"/>
                </a:lnTo>
                <a:lnTo>
                  <a:pt x="23595" y="204746"/>
                </a:lnTo>
                <a:lnTo>
                  <a:pt x="27634" y="207803"/>
                </a:lnTo>
                <a:lnTo>
                  <a:pt x="31119" y="210792"/>
                </a:lnTo>
                <a:lnTo>
                  <a:pt x="37110" y="216654"/>
                </a:lnTo>
                <a:lnTo>
                  <a:pt x="40612" y="218599"/>
                </a:lnTo>
                <a:lnTo>
                  <a:pt x="44534" y="219895"/>
                </a:lnTo>
                <a:lnTo>
                  <a:pt x="48737" y="220759"/>
                </a:lnTo>
                <a:lnTo>
                  <a:pt x="53126" y="222287"/>
                </a:lnTo>
                <a:lnTo>
                  <a:pt x="57639" y="224259"/>
                </a:lnTo>
                <a:lnTo>
                  <a:pt x="62236" y="226526"/>
                </a:lnTo>
                <a:lnTo>
                  <a:pt x="66888" y="227085"/>
                </a:lnTo>
                <a:lnTo>
                  <a:pt x="71577" y="226505"/>
                </a:lnTo>
                <a:lnTo>
                  <a:pt x="76290" y="225166"/>
                </a:lnTo>
                <a:lnTo>
                  <a:pt x="81020" y="224273"/>
                </a:lnTo>
                <a:lnTo>
                  <a:pt x="85760" y="223678"/>
                </a:lnTo>
                <a:lnTo>
                  <a:pt x="90508" y="223281"/>
                </a:lnTo>
                <a:lnTo>
                  <a:pt x="95261" y="222064"/>
                </a:lnTo>
                <a:lnTo>
                  <a:pt x="100017" y="220300"/>
                </a:lnTo>
                <a:lnTo>
                  <a:pt x="104775" y="218171"/>
                </a:lnTo>
                <a:lnTo>
                  <a:pt x="109535" y="215800"/>
                </a:lnTo>
                <a:lnTo>
                  <a:pt x="114296" y="213267"/>
                </a:lnTo>
                <a:lnTo>
                  <a:pt x="119056" y="210625"/>
                </a:lnTo>
                <a:lnTo>
                  <a:pt x="124612" y="207912"/>
                </a:lnTo>
                <a:lnTo>
                  <a:pt x="130697" y="205150"/>
                </a:lnTo>
                <a:lnTo>
                  <a:pt x="137134" y="202357"/>
                </a:lnTo>
                <a:lnTo>
                  <a:pt x="142221" y="199542"/>
                </a:lnTo>
                <a:lnTo>
                  <a:pt x="146404" y="196713"/>
                </a:lnTo>
                <a:lnTo>
                  <a:pt x="149988" y="193874"/>
                </a:lnTo>
                <a:lnTo>
                  <a:pt x="153964" y="190077"/>
                </a:lnTo>
                <a:lnTo>
                  <a:pt x="158203" y="185640"/>
                </a:lnTo>
                <a:lnTo>
                  <a:pt x="166351" y="176583"/>
                </a:lnTo>
                <a:lnTo>
                  <a:pt x="172619" y="169383"/>
                </a:lnTo>
                <a:lnTo>
                  <a:pt x="175401" y="165177"/>
                </a:lnTo>
                <a:lnTo>
                  <a:pt x="178051" y="160468"/>
                </a:lnTo>
                <a:lnTo>
                  <a:pt x="180610" y="155424"/>
                </a:lnTo>
                <a:lnTo>
                  <a:pt x="183110" y="150156"/>
                </a:lnTo>
                <a:lnTo>
                  <a:pt x="188005" y="139222"/>
                </a:lnTo>
                <a:lnTo>
                  <a:pt x="189628" y="133640"/>
                </a:lnTo>
                <a:lnTo>
                  <a:pt x="190709" y="128013"/>
                </a:lnTo>
                <a:lnTo>
                  <a:pt x="191430" y="122357"/>
                </a:lnTo>
                <a:lnTo>
                  <a:pt x="191911" y="116681"/>
                </a:lnTo>
                <a:lnTo>
                  <a:pt x="192232" y="110992"/>
                </a:lnTo>
                <a:lnTo>
                  <a:pt x="192445" y="105295"/>
                </a:lnTo>
                <a:lnTo>
                  <a:pt x="192683" y="93884"/>
                </a:lnTo>
                <a:lnTo>
                  <a:pt x="192747" y="88174"/>
                </a:lnTo>
                <a:lnTo>
                  <a:pt x="191995" y="82463"/>
                </a:lnTo>
                <a:lnTo>
                  <a:pt x="190700" y="76750"/>
                </a:lnTo>
                <a:lnTo>
                  <a:pt x="189043" y="71037"/>
                </a:lnTo>
                <a:lnTo>
                  <a:pt x="186351" y="65322"/>
                </a:lnTo>
                <a:lnTo>
                  <a:pt x="182969" y="59608"/>
                </a:lnTo>
                <a:lnTo>
                  <a:pt x="179127" y="53894"/>
                </a:lnTo>
                <a:lnTo>
                  <a:pt x="175772" y="49132"/>
                </a:lnTo>
                <a:lnTo>
                  <a:pt x="172740" y="45004"/>
                </a:lnTo>
                <a:lnTo>
                  <a:pt x="169927" y="41300"/>
                </a:lnTo>
                <a:lnTo>
                  <a:pt x="165669" y="37878"/>
                </a:lnTo>
                <a:lnTo>
                  <a:pt x="160449" y="34645"/>
                </a:lnTo>
                <a:lnTo>
                  <a:pt x="149094" y="28512"/>
                </a:lnTo>
                <a:lnTo>
                  <a:pt x="133775" y="19704"/>
                </a:lnTo>
                <a:lnTo>
                  <a:pt x="124010" y="13934"/>
                </a:lnTo>
                <a:lnTo>
                  <a:pt x="119182" y="12014"/>
                </a:lnTo>
                <a:lnTo>
                  <a:pt x="114377" y="10734"/>
                </a:lnTo>
                <a:lnTo>
                  <a:pt x="109586" y="9881"/>
                </a:lnTo>
                <a:lnTo>
                  <a:pt x="104804" y="8360"/>
                </a:lnTo>
                <a:lnTo>
                  <a:pt x="100029" y="6393"/>
                </a:lnTo>
                <a:lnTo>
                  <a:pt x="95259" y="4129"/>
                </a:lnTo>
                <a:lnTo>
                  <a:pt x="91284" y="2620"/>
                </a:lnTo>
                <a:lnTo>
                  <a:pt x="87841" y="1614"/>
                </a:lnTo>
                <a:lnTo>
                  <a:pt x="81898" y="496"/>
                </a:lnTo>
                <a:lnTo>
                  <a:pt x="76611" y="0"/>
                </a:lnTo>
                <a:lnTo>
                  <a:pt x="74090" y="820"/>
                </a:lnTo>
                <a:lnTo>
                  <a:pt x="69172" y="4271"/>
                </a:lnTo>
                <a:lnTo>
                  <a:pt x="64340" y="6440"/>
                </a:lnTo>
                <a:lnTo>
                  <a:pt x="57142" y="8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51"/>
          <p:cNvSpPr/>
          <p:nvPr/>
        </p:nvSpPr>
        <p:spPr>
          <a:xfrm>
            <a:off x="6473658" y="1911671"/>
            <a:ext cx="176851" cy="394204"/>
          </a:xfrm>
          <a:custGeom>
            <a:avLst/>
            <a:gdLst/>
            <a:ahLst/>
            <a:cxnLst/>
            <a:rect l="0" t="0" r="0" b="0"/>
            <a:pathLst>
              <a:path w="176851" h="394204">
                <a:moveTo>
                  <a:pt x="98592" y="17141"/>
                </a:moveTo>
                <a:lnTo>
                  <a:pt x="98592" y="454"/>
                </a:lnTo>
                <a:lnTo>
                  <a:pt x="94358" y="199"/>
                </a:lnTo>
                <a:lnTo>
                  <a:pt x="79131" y="23"/>
                </a:lnTo>
                <a:lnTo>
                  <a:pt x="61535" y="0"/>
                </a:lnTo>
                <a:lnTo>
                  <a:pt x="58012" y="951"/>
                </a:lnTo>
                <a:lnTo>
                  <a:pt x="54076" y="2538"/>
                </a:lnTo>
                <a:lnTo>
                  <a:pt x="49865" y="4548"/>
                </a:lnTo>
                <a:lnTo>
                  <a:pt x="45469" y="6840"/>
                </a:lnTo>
                <a:lnTo>
                  <a:pt x="36353" y="11928"/>
                </a:lnTo>
                <a:lnTo>
                  <a:pt x="32492" y="14618"/>
                </a:lnTo>
                <a:lnTo>
                  <a:pt x="29125" y="17364"/>
                </a:lnTo>
                <a:lnTo>
                  <a:pt x="26087" y="20147"/>
                </a:lnTo>
                <a:lnTo>
                  <a:pt x="20594" y="28320"/>
                </a:lnTo>
                <a:lnTo>
                  <a:pt x="15508" y="38302"/>
                </a:lnTo>
                <a:lnTo>
                  <a:pt x="10601" y="49088"/>
                </a:lnTo>
                <a:lnTo>
                  <a:pt x="3376" y="65871"/>
                </a:lnTo>
                <a:lnTo>
                  <a:pt x="711" y="77216"/>
                </a:lnTo>
                <a:lnTo>
                  <a:pt x="0" y="82909"/>
                </a:lnTo>
                <a:lnTo>
                  <a:pt x="321" y="89561"/>
                </a:lnTo>
                <a:lnTo>
                  <a:pt x="1328" y="96854"/>
                </a:lnTo>
                <a:lnTo>
                  <a:pt x="2793" y="104573"/>
                </a:lnTo>
                <a:lnTo>
                  <a:pt x="3770" y="111624"/>
                </a:lnTo>
                <a:lnTo>
                  <a:pt x="4420" y="118230"/>
                </a:lnTo>
                <a:lnTo>
                  <a:pt x="4855" y="124539"/>
                </a:lnTo>
                <a:lnTo>
                  <a:pt x="5337" y="136628"/>
                </a:lnTo>
                <a:lnTo>
                  <a:pt x="5465" y="142519"/>
                </a:lnTo>
                <a:lnTo>
                  <a:pt x="6345" y="147399"/>
                </a:lnTo>
                <a:lnTo>
                  <a:pt x="9439" y="155361"/>
                </a:lnTo>
                <a:lnTo>
                  <a:pt x="11375" y="157865"/>
                </a:lnTo>
                <a:lnTo>
                  <a:pt x="13460" y="159535"/>
                </a:lnTo>
                <a:lnTo>
                  <a:pt x="17893" y="161390"/>
                </a:lnTo>
                <a:lnTo>
                  <a:pt x="22509" y="162214"/>
                </a:lnTo>
                <a:lnTo>
                  <a:pt x="25645" y="162434"/>
                </a:lnTo>
                <a:lnTo>
                  <a:pt x="33362" y="162678"/>
                </a:lnTo>
                <a:lnTo>
                  <a:pt x="60619" y="162857"/>
                </a:lnTo>
                <a:lnTo>
                  <a:pt x="65339" y="161910"/>
                </a:lnTo>
                <a:lnTo>
                  <a:pt x="70073" y="160326"/>
                </a:lnTo>
                <a:lnTo>
                  <a:pt x="74817" y="158318"/>
                </a:lnTo>
                <a:lnTo>
                  <a:pt x="79567" y="156027"/>
                </a:lnTo>
                <a:lnTo>
                  <a:pt x="84322" y="153546"/>
                </a:lnTo>
                <a:lnTo>
                  <a:pt x="89078" y="150940"/>
                </a:lnTo>
                <a:lnTo>
                  <a:pt x="93043" y="148251"/>
                </a:lnTo>
                <a:lnTo>
                  <a:pt x="96480" y="145505"/>
                </a:lnTo>
                <a:lnTo>
                  <a:pt x="99565" y="142722"/>
                </a:lnTo>
                <a:lnTo>
                  <a:pt x="102415" y="139914"/>
                </a:lnTo>
                <a:lnTo>
                  <a:pt x="107699" y="134255"/>
                </a:lnTo>
                <a:lnTo>
                  <a:pt x="112694" y="128564"/>
                </a:lnTo>
                <a:lnTo>
                  <a:pt x="117559" y="121907"/>
                </a:lnTo>
                <a:lnTo>
                  <a:pt x="122368" y="112599"/>
                </a:lnTo>
                <a:lnTo>
                  <a:pt x="125034" y="104652"/>
                </a:lnTo>
                <a:lnTo>
                  <a:pt x="125744" y="101199"/>
                </a:lnTo>
                <a:lnTo>
                  <a:pt x="125425" y="96992"/>
                </a:lnTo>
                <a:lnTo>
                  <a:pt x="121976" y="82922"/>
                </a:lnTo>
                <a:lnTo>
                  <a:pt x="120603" y="71345"/>
                </a:lnTo>
                <a:lnTo>
                  <a:pt x="120280" y="61552"/>
                </a:lnTo>
                <a:lnTo>
                  <a:pt x="119401" y="57226"/>
                </a:lnTo>
                <a:lnTo>
                  <a:pt x="116307" y="49879"/>
                </a:lnTo>
                <a:lnTo>
                  <a:pt x="112287" y="43439"/>
                </a:lnTo>
                <a:lnTo>
                  <a:pt x="107853" y="37401"/>
                </a:lnTo>
                <a:lnTo>
                  <a:pt x="99967" y="27441"/>
                </a:lnTo>
                <a:lnTo>
                  <a:pt x="92562" y="18484"/>
                </a:lnTo>
                <a:lnTo>
                  <a:pt x="95570" y="22090"/>
                </a:lnTo>
                <a:lnTo>
                  <a:pt x="96577" y="24250"/>
                </a:lnTo>
                <a:lnTo>
                  <a:pt x="97697" y="29191"/>
                </a:lnTo>
                <a:lnTo>
                  <a:pt x="98326" y="37327"/>
                </a:lnTo>
                <a:lnTo>
                  <a:pt x="100003" y="40124"/>
                </a:lnTo>
                <a:lnTo>
                  <a:pt x="102707" y="42940"/>
                </a:lnTo>
                <a:lnTo>
                  <a:pt x="106097" y="45770"/>
                </a:lnTo>
                <a:lnTo>
                  <a:pt x="109152" y="49562"/>
                </a:lnTo>
                <a:lnTo>
                  <a:pt x="114662" y="58856"/>
                </a:lnTo>
                <a:lnTo>
                  <a:pt x="119757" y="69336"/>
                </a:lnTo>
                <a:lnTo>
                  <a:pt x="124667" y="80344"/>
                </a:lnTo>
                <a:lnTo>
                  <a:pt x="129496" y="91586"/>
                </a:lnTo>
                <a:lnTo>
                  <a:pt x="131894" y="98203"/>
                </a:lnTo>
                <a:lnTo>
                  <a:pt x="134287" y="105473"/>
                </a:lnTo>
                <a:lnTo>
                  <a:pt x="136677" y="113177"/>
                </a:lnTo>
                <a:lnTo>
                  <a:pt x="139063" y="120217"/>
                </a:lnTo>
                <a:lnTo>
                  <a:pt x="141448" y="126816"/>
                </a:lnTo>
                <a:lnTo>
                  <a:pt x="143831" y="133120"/>
                </a:lnTo>
                <a:lnTo>
                  <a:pt x="146214" y="140180"/>
                </a:lnTo>
                <a:lnTo>
                  <a:pt x="148596" y="147745"/>
                </a:lnTo>
                <a:lnTo>
                  <a:pt x="150978" y="155645"/>
                </a:lnTo>
                <a:lnTo>
                  <a:pt x="153359" y="162817"/>
                </a:lnTo>
                <a:lnTo>
                  <a:pt x="155742" y="169504"/>
                </a:lnTo>
                <a:lnTo>
                  <a:pt x="158122" y="175866"/>
                </a:lnTo>
                <a:lnTo>
                  <a:pt x="159710" y="182965"/>
                </a:lnTo>
                <a:lnTo>
                  <a:pt x="160768" y="190556"/>
                </a:lnTo>
                <a:lnTo>
                  <a:pt x="161474" y="198473"/>
                </a:lnTo>
                <a:lnTo>
                  <a:pt x="162739" y="205657"/>
                </a:lnTo>
                <a:lnTo>
                  <a:pt x="164375" y="212351"/>
                </a:lnTo>
                <a:lnTo>
                  <a:pt x="166260" y="218718"/>
                </a:lnTo>
                <a:lnTo>
                  <a:pt x="168354" y="230874"/>
                </a:lnTo>
                <a:lnTo>
                  <a:pt x="168913" y="236782"/>
                </a:lnTo>
                <a:lnTo>
                  <a:pt x="170079" y="243578"/>
                </a:lnTo>
                <a:lnTo>
                  <a:pt x="171650" y="250967"/>
                </a:lnTo>
                <a:lnTo>
                  <a:pt x="173491" y="258750"/>
                </a:lnTo>
                <a:lnTo>
                  <a:pt x="174719" y="265844"/>
                </a:lnTo>
                <a:lnTo>
                  <a:pt x="175536" y="272478"/>
                </a:lnTo>
                <a:lnTo>
                  <a:pt x="176082" y="278806"/>
                </a:lnTo>
                <a:lnTo>
                  <a:pt x="176688" y="290917"/>
                </a:lnTo>
                <a:lnTo>
                  <a:pt x="176850" y="296813"/>
                </a:lnTo>
                <a:lnTo>
                  <a:pt x="174912" y="308445"/>
                </a:lnTo>
                <a:lnTo>
                  <a:pt x="172200" y="319965"/>
                </a:lnTo>
                <a:lnTo>
                  <a:pt x="170995" y="331434"/>
                </a:lnTo>
                <a:lnTo>
                  <a:pt x="169085" y="337160"/>
                </a:lnTo>
                <a:lnTo>
                  <a:pt x="166225" y="342882"/>
                </a:lnTo>
                <a:lnTo>
                  <a:pt x="162731" y="348602"/>
                </a:lnTo>
                <a:lnTo>
                  <a:pt x="159607" y="353367"/>
                </a:lnTo>
                <a:lnTo>
                  <a:pt x="156731" y="357497"/>
                </a:lnTo>
                <a:lnTo>
                  <a:pt x="154020" y="361203"/>
                </a:lnTo>
                <a:lnTo>
                  <a:pt x="150626" y="365578"/>
                </a:lnTo>
                <a:lnTo>
                  <a:pt x="142621" y="375520"/>
                </a:lnTo>
                <a:lnTo>
                  <a:pt x="138263" y="378932"/>
                </a:lnTo>
                <a:lnTo>
                  <a:pt x="133770" y="381208"/>
                </a:lnTo>
                <a:lnTo>
                  <a:pt x="129188" y="382725"/>
                </a:lnTo>
                <a:lnTo>
                  <a:pt x="124546" y="384689"/>
                </a:lnTo>
                <a:lnTo>
                  <a:pt x="119863" y="386950"/>
                </a:lnTo>
                <a:lnTo>
                  <a:pt x="115154" y="389411"/>
                </a:lnTo>
                <a:lnTo>
                  <a:pt x="111221" y="391051"/>
                </a:lnTo>
                <a:lnTo>
                  <a:pt x="107805" y="392144"/>
                </a:lnTo>
                <a:lnTo>
                  <a:pt x="104735" y="392873"/>
                </a:lnTo>
                <a:lnTo>
                  <a:pt x="101099" y="393359"/>
                </a:lnTo>
                <a:lnTo>
                  <a:pt x="97088" y="393683"/>
                </a:lnTo>
                <a:lnTo>
                  <a:pt x="92828" y="393899"/>
                </a:lnTo>
                <a:lnTo>
                  <a:pt x="81742" y="394139"/>
                </a:lnTo>
                <a:lnTo>
                  <a:pt x="75453" y="394203"/>
                </a:lnTo>
                <a:lnTo>
                  <a:pt x="70466" y="393293"/>
                </a:lnTo>
                <a:lnTo>
                  <a:pt x="66347" y="391734"/>
                </a:lnTo>
                <a:lnTo>
                  <a:pt x="62808" y="389743"/>
                </a:lnTo>
                <a:lnTo>
                  <a:pt x="58861" y="388415"/>
                </a:lnTo>
                <a:lnTo>
                  <a:pt x="54642" y="387529"/>
                </a:lnTo>
                <a:lnTo>
                  <a:pt x="50242" y="386939"/>
                </a:lnTo>
                <a:lnTo>
                  <a:pt x="45720" y="385593"/>
                </a:lnTo>
                <a:lnTo>
                  <a:pt x="41120" y="383743"/>
                </a:lnTo>
                <a:lnTo>
                  <a:pt x="36464" y="381558"/>
                </a:lnTo>
                <a:lnTo>
                  <a:pt x="32567" y="380100"/>
                </a:lnTo>
                <a:lnTo>
                  <a:pt x="29176" y="379129"/>
                </a:lnTo>
                <a:lnTo>
                  <a:pt x="26120" y="378482"/>
                </a:lnTo>
                <a:lnTo>
                  <a:pt x="20609" y="375222"/>
                </a:lnTo>
                <a:lnTo>
                  <a:pt x="15514" y="370598"/>
                </a:lnTo>
                <a:lnTo>
                  <a:pt x="10604" y="365368"/>
                </a:lnTo>
                <a:lnTo>
                  <a:pt x="8976" y="362640"/>
                </a:lnTo>
                <a:lnTo>
                  <a:pt x="5723" y="3514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52"/>
          <p:cNvSpPr/>
          <p:nvPr/>
        </p:nvSpPr>
        <p:spPr>
          <a:xfrm>
            <a:off x="6800850" y="1791652"/>
            <a:ext cx="85726" cy="368619"/>
          </a:xfrm>
          <a:custGeom>
            <a:avLst/>
            <a:gdLst/>
            <a:ahLst/>
            <a:cxnLst/>
            <a:rect l="0" t="0" r="0" b="0"/>
            <a:pathLst>
              <a:path w="85726" h="368619">
                <a:moveTo>
                  <a:pt x="0" y="0"/>
                </a:moveTo>
                <a:lnTo>
                  <a:pt x="0" y="4551"/>
                </a:lnTo>
                <a:lnTo>
                  <a:pt x="794" y="6844"/>
                </a:lnTo>
                <a:lnTo>
                  <a:pt x="2116" y="9325"/>
                </a:lnTo>
                <a:lnTo>
                  <a:pt x="3792" y="11932"/>
                </a:lnTo>
                <a:lnTo>
                  <a:pt x="5703" y="14622"/>
                </a:lnTo>
                <a:lnTo>
                  <a:pt x="7770" y="17368"/>
                </a:lnTo>
                <a:lnTo>
                  <a:pt x="9942" y="20151"/>
                </a:lnTo>
                <a:lnTo>
                  <a:pt x="11391" y="22959"/>
                </a:lnTo>
                <a:lnTo>
                  <a:pt x="13000" y="28619"/>
                </a:lnTo>
                <a:lnTo>
                  <a:pt x="15832" y="39390"/>
                </a:lnTo>
                <a:lnTo>
                  <a:pt x="17698" y="46262"/>
                </a:lnTo>
                <a:lnTo>
                  <a:pt x="18943" y="52749"/>
                </a:lnTo>
                <a:lnTo>
                  <a:pt x="19773" y="58979"/>
                </a:lnTo>
                <a:lnTo>
                  <a:pt x="20325" y="65036"/>
                </a:lnTo>
                <a:lnTo>
                  <a:pt x="21487" y="71933"/>
                </a:lnTo>
                <a:lnTo>
                  <a:pt x="23056" y="79388"/>
                </a:lnTo>
                <a:lnTo>
                  <a:pt x="24896" y="87215"/>
                </a:lnTo>
                <a:lnTo>
                  <a:pt x="26123" y="95291"/>
                </a:lnTo>
                <a:lnTo>
                  <a:pt x="26940" y="103532"/>
                </a:lnTo>
                <a:lnTo>
                  <a:pt x="27485" y="111884"/>
                </a:lnTo>
                <a:lnTo>
                  <a:pt x="28642" y="120309"/>
                </a:lnTo>
                <a:lnTo>
                  <a:pt x="30207" y="128784"/>
                </a:lnTo>
                <a:lnTo>
                  <a:pt x="32044" y="137291"/>
                </a:lnTo>
                <a:lnTo>
                  <a:pt x="34063" y="145820"/>
                </a:lnTo>
                <a:lnTo>
                  <a:pt x="38422" y="162916"/>
                </a:lnTo>
                <a:lnTo>
                  <a:pt x="39902" y="171476"/>
                </a:lnTo>
                <a:lnTo>
                  <a:pt x="40889" y="180040"/>
                </a:lnTo>
                <a:lnTo>
                  <a:pt x="41547" y="188607"/>
                </a:lnTo>
                <a:lnTo>
                  <a:pt x="43573" y="201938"/>
                </a:lnTo>
                <a:lnTo>
                  <a:pt x="46511" y="218445"/>
                </a:lnTo>
                <a:lnTo>
                  <a:pt x="50057" y="237070"/>
                </a:lnTo>
                <a:lnTo>
                  <a:pt x="52422" y="251392"/>
                </a:lnTo>
                <a:lnTo>
                  <a:pt x="53998" y="262845"/>
                </a:lnTo>
                <a:lnTo>
                  <a:pt x="55048" y="272385"/>
                </a:lnTo>
                <a:lnTo>
                  <a:pt x="56543" y="280650"/>
                </a:lnTo>
                <a:lnTo>
                  <a:pt x="58332" y="288065"/>
                </a:lnTo>
                <a:lnTo>
                  <a:pt x="60320" y="294913"/>
                </a:lnTo>
                <a:lnTo>
                  <a:pt x="62438" y="301384"/>
                </a:lnTo>
                <a:lnTo>
                  <a:pt x="64644" y="307603"/>
                </a:lnTo>
                <a:lnTo>
                  <a:pt x="66909" y="313654"/>
                </a:lnTo>
                <a:lnTo>
                  <a:pt x="68418" y="319592"/>
                </a:lnTo>
                <a:lnTo>
                  <a:pt x="69425" y="325457"/>
                </a:lnTo>
                <a:lnTo>
                  <a:pt x="70095" y="331271"/>
                </a:lnTo>
                <a:lnTo>
                  <a:pt x="71336" y="336100"/>
                </a:lnTo>
                <a:lnTo>
                  <a:pt x="72957" y="340272"/>
                </a:lnTo>
                <a:lnTo>
                  <a:pt x="74832" y="344006"/>
                </a:lnTo>
                <a:lnTo>
                  <a:pt x="76875" y="347447"/>
                </a:lnTo>
                <a:lnTo>
                  <a:pt x="79031" y="350694"/>
                </a:lnTo>
                <a:lnTo>
                  <a:pt x="84403" y="358198"/>
                </a:lnTo>
                <a:lnTo>
                  <a:pt x="84844" y="359766"/>
                </a:lnTo>
                <a:lnTo>
                  <a:pt x="85725" y="3686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53"/>
          <p:cNvSpPr/>
          <p:nvPr/>
        </p:nvSpPr>
        <p:spPr>
          <a:xfrm>
            <a:off x="6950868" y="1800260"/>
            <a:ext cx="285751" cy="325710"/>
          </a:xfrm>
          <a:custGeom>
            <a:avLst/>
            <a:gdLst/>
            <a:ahLst/>
            <a:cxnLst/>
            <a:rect l="0" t="0" r="0" b="0"/>
            <a:pathLst>
              <a:path w="285751" h="325710">
                <a:moveTo>
                  <a:pt x="0" y="77117"/>
                </a:moveTo>
                <a:lnTo>
                  <a:pt x="0" y="56966"/>
                </a:lnTo>
                <a:lnTo>
                  <a:pt x="795" y="54158"/>
                </a:lnTo>
                <a:lnTo>
                  <a:pt x="3793" y="48498"/>
                </a:lnTo>
                <a:lnTo>
                  <a:pt x="9943" y="39957"/>
                </a:lnTo>
                <a:lnTo>
                  <a:pt x="16794" y="31393"/>
                </a:lnTo>
                <a:lnTo>
                  <a:pt x="23850" y="22823"/>
                </a:lnTo>
                <a:lnTo>
                  <a:pt x="30708" y="17109"/>
                </a:lnTo>
                <a:lnTo>
                  <a:pt x="38255" y="12347"/>
                </a:lnTo>
                <a:lnTo>
                  <a:pt x="44255" y="10231"/>
                </a:lnTo>
                <a:lnTo>
                  <a:pt x="51684" y="6750"/>
                </a:lnTo>
                <a:lnTo>
                  <a:pt x="60276" y="2980"/>
                </a:lnTo>
                <a:lnTo>
                  <a:pt x="64791" y="1975"/>
                </a:lnTo>
                <a:lnTo>
                  <a:pt x="69387" y="1305"/>
                </a:lnTo>
                <a:lnTo>
                  <a:pt x="74040" y="858"/>
                </a:lnTo>
                <a:lnTo>
                  <a:pt x="78730" y="560"/>
                </a:lnTo>
                <a:lnTo>
                  <a:pt x="83442" y="362"/>
                </a:lnTo>
                <a:lnTo>
                  <a:pt x="101454" y="82"/>
                </a:lnTo>
                <a:lnTo>
                  <a:pt x="118078" y="0"/>
                </a:lnTo>
                <a:lnTo>
                  <a:pt x="123169" y="940"/>
                </a:lnTo>
                <a:lnTo>
                  <a:pt x="128151" y="2520"/>
                </a:lnTo>
                <a:lnTo>
                  <a:pt x="133059" y="4526"/>
                </a:lnTo>
                <a:lnTo>
                  <a:pt x="140630" y="9294"/>
                </a:lnTo>
                <a:lnTo>
                  <a:pt x="149354" y="17334"/>
                </a:lnTo>
                <a:lnTo>
                  <a:pt x="156966" y="25749"/>
                </a:lnTo>
                <a:lnTo>
                  <a:pt x="159413" y="28584"/>
                </a:lnTo>
                <a:lnTo>
                  <a:pt x="164248" y="36814"/>
                </a:lnTo>
                <a:lnTo>
                  <a:pt x="168250" y="45870"/>
                </a:lnTo>
                <a:lnTo>
                  <a:pt x="170028" y="53070"/>
                </a:lnTo>
                <a:lnTo>
                  <a:pt x="170818" y="61984"/>
                </a:lnTo>
                <a:lnTo>
                  <a:pt x="171029" y="67029"/>
                </a:lnTo>
                <a:lnTo>
                  <a:pt x="171263" y="77713"/>
                </a:lnTo>
                <a:lnTo>
                  <a:pt x="171325" y="83230"/>
                </a:lnTo>
                <a:lnTo>
                  <a:pt x="170574" y="88812"/>
                </a:lnTo>
                <a:lnTo>
                  <a:pt x="169278" y="94439"/>
                </a:lnTo>
                <a:lnTo>
                  <a:pt x="167622" y="100095"/>
                </a:lnTo>
                <a:lnTo>
                  <a:pt x="165723" y="105771"/>
                </a:lnTo>
                <a:lnTo>
                  <a:pt x="163663" y="111460"/>
                </a:lnTo>
                <a:lnTo>
                  <a:pt x="161497" y="117157"/>
                </a:lnTo>
                <a:lnTo>
                  <a:pt x="160052" y="122860"/>
                </a:lnTo>
                <a:lnTo>
                  <a:pt x="159089" y="128568"/>
                </a:lnTo>
                <a:lnTo>
                  <a:pt x="158447" y="134277"/>
                </a:lnTo>
                <a:lnTo>
                  <a:pt x="156432" y="139989"/>
                </a:lnTo>
                <a:lnTo>
                  <a:pt x="153501" y="145702"/>
                </a:lnTo>
                <a:lnTo>
                  <a:pt x="149959" y="151415"/>
                </a:lnTo>
                <a:lnTo>
                  <a:pt x="146804" y="157129"/>
                </a:lnTo>
                <a:lnTo>
                  <a:pt x="143907" y="162844"/>
                </a:lnTo>
                <a:lnTo>
                  <a:pt x="141182" y="168558"/>
                </a:lnTo>
                <a:lnTo>
                  <a:pt x="137778" y="174273"/>
                </a:lnTo>
                <a:lnTo>
                  <a:pt x="133922" y="179988"/>
                </a:lnTo>
                <a:lnTo>
                  <a:pt x="129762" y="185702"/>
                </a:lnTo>
                <a:lnTo>
                  <a:pt x="126196" y="191417"/>
                </a:lnTo>
                <a:lnTo>
                  <a:pt x="123025" y="197132"/>
                </a:lnTo>
                <a:lnTo>
                  <a:pt x="120117" y="202847"/>
                </a:lnTo>
                <a:lnTo>
                  <a:pt x="117385" y="208562"/>
                </a:lnTo>
                <a:lnTo>
                  <a:pt x="112231" y="219992"/>
                </a:lnTo>
                <a:lnTo>
                  <a:pt x="107295" y="228882"/>
                </a:lnTo>
                <a:lnTo>
                  <a:pt x="102456" y="236961"/>
                </a:lnTo>
                <a:lnTo>
                  <a:pt x="97659" y="246901"/>
                </a:lnTo>
                <a:lnTo>
                  <a:pt x="92881" y="257669"/>
                </a:lnTo>
                <a:lnTo>
                  <a:pt x="90496" y="263208"/>
                </a:lnTo>
                <a:lnTo>
                  <a:pt x="87845" y="271902"/>
                </a:lnTo>
                <a:lnTo>
                  <a:pt x="87139" y="275553"/>
                </a:lnTo>
                <a:lnTo>
                  <a:pt x="84237" y="282151"/>
                </a:lnTo>
                <a:lnTo>
                  <a:pt x="82353" y="285244"/>
                </a:lnTo>
                <a:lnTo>
                  <a:pt x="80257" y="291221"/>
                </a:lnTo>
                <a:lnTo>
                  <a:pt x="79078" y="299940"/>
                </a:lnTo>
                <a:lnTo>
                  <a:pt x="78730" y="308556"/>
                </a:lnTo>
                <a:lnTo>
                  <a:pt x="78610" y="315450"/>
                </a:lnTo>
                <a:lnTo>
                  <a:pt x="80711" y="318933"/>
                </a:lnTo>
                <a:lnTo>
                  <a:pt x="85431" y="325323"/>
                </a:lnTo>
                <a:lnTo>
                  <a:pt x="93223" y="325602"/>
                </a:lnTo>
                <a:lnTo>
                  <a:pt x="113152" y="325709"/>
                </a:lnTo>
                <a:lnTo>
                  <a:pt x="121992" y="323175"/>
                </a:lnTo>
                <a:lnTo>
                  <a:pt x="126572" y="321166"/>
                </a:lnTo>
                <a:lnTo>
                  <a:pt x="131213" y="318874"/>
                </a:lnTo>
                <a:lnTo>
                  <a:pt x="135894" y="316393"/>
                </a:lnTo>
                <a:lnTo>
                  <a:pt x="140603" y="313787"/>
                </a:lnTo>
                <a:lnTo>
                  <a:pt x="146123" y="312050"/>
                </a:lnTo>
                <a:lnTo>
                  <a:pt x="152184" y="310891"/>
                </a:lnTo>
                <a:lnTo>
                  <a:pt x="158606" y="310119"/>
                </a:lnTo>
                <a:lnTo>
                  <a:pt x="165268" y="308652"/>
                </a:lnTo>
                <a:lnTo>
                  <a:pt x="172091" y="306721"/>
                </a:lnTo>
                <a:lnTo>
                  <a:pt x="179022" y="304482"/>
                </a:lnTo>
                <a:lnTo>
                  <a:pt x="185230" y="302036"/>
                </a:lnTo>
                <a:lnTo>
                  <a:pt x="190955" y="299453"/>
                </a:lnTo>
                <a:lnTo>
                  <a:pt x="196360" y="296779"/>
                </a:lnTo>
                <a:lnTo>
                  <a:pt x="202344" y="294043"/>
                </a:lnTo>
                <a:lnTo>
                  <a:pt x="215344" y="288464"/>
                </a:lnTo>
                <a:lnTo>
                  <a:pt x="236050" y="279968"/>
                </a:lnTo>
                <a:lnTo>
                  <a:pt x="242298" y="277121"/>
                </a:lnTo>
                <a:lnTo>
                  <a:pt x="248051" y="274270"/>
                </a:lnTo>
                <a:lnTo>
                  <a:pt x="253474" y="271418"/>
                </a:lnTo>
                <a:lnTo>
                  <a:pt x="263732" y="265708"/>
                </a:lnTo>
                <a:lnTo>
                  <a:pt x="268691" y="262852"/>
                </a:lnTo>
                <a:lnTo>
                  <a:pt x="276317" y="259678"/>
                </a:lnTo>
                <a:lnTo>
                  <a:pt x="285750" y="2571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54"/>
          <p:cNvSpPr/>
          <p:nvPr/>
        </p:nvSpPr>
        <p:spPr>
          <a:xfrm>
            <a:off x="7330488" y="1714540"/>
            <a:ext cx="284597" cy="377140"/>
          </a:xfrm>
          <a:custGeom>
            <a:avLst/>
            <a:gdLst/>
            <a:ahLst/>
            <a:cxnLst/>
            <a:rect l="0" t="0" r="0" b="0"/>
            <a:pathLst>
              <a:path w="284597" h="377140">
                <a:moveTo>
                  <a:pt x="156162" y="25677"/>
                </a:moveTo>
                <a:lnTo>
                  <a:pt x="159954" y="21126"/>
                </a:lnTo>
                <a:lnTo>
                  <a:pt x="161865" y="19786"/>
                </a:lnTo>
                <a:lnTo>
                  <a:pt x="169162" y="17458"/>
                </a:lnTo>
                <a:lnTo>
                  <a:pt x="169591" y="16388"/>
                </a:lnTo>
                <a:lnTo>
                  <a:pt x="170068" y="12659"/>
                </a:lnTo>
                <a:lnTo>
                  <a:pt x="170989" y="10331"/>
                </a:lnTo>
                <a:lnTo>
                  <a:pt x="176566" y="1513"/>
                </a:lnTo>
                <a:lnTo>
                  <a:pt x="175322" y="996"/>
                </a:lnTo>
                <a:lnTo>
                  <a:pt x="169704" y="420"/>
                </a:lnTo>
                <a:lnTo>
                  <a:pt x="161916" y="164"/>
                </a:lnTo>
                <a:lnTo>
                  <a:pt x="143981" y="0"/>
                </a:lnTo>
                <a:lnTo>
                  <a:pt x="138516" y="939"/>
                </a:lnTo>
                <a:lnTo>
                  <a:pt x="132492" y="2518"/>
                </a:lnTo>
                <a:lnTo>
                  <a:pt x="126094" y="4522"/>
                </a:lnTo>
                <a:lnTo>
                  <a:pt x="120242" y="5859"/>
                </a:lnTo>
                <a:lnTo>
                  <a:pt x="114753" y="6750"/>
                </a:lnTo>
                <a:lnTo>
                  <a:pt x="109506" y="7344"/>
                </a:lnTo>
                <a:lnTo>
                  <a:pt x="103627" y="8693"/>
                </a:lnTo>
                <a:lnTo>
                  <a:pt x="97326" y="10544"/>
                </a:lnTo>
                <a:lnTo>
                  <a:pt x="90744" y="12731"/>
                </a:lnTo>
                <a:lnTo>
                  <a:pt x="84769" y="14189"/>
                </a:lnTo>
                <a:lnTo>
                  <a:pt x="79198" y="15161"/>
                </a:lnTo>
                <a:lnTo>
                  <a:pt x="73896" y="15809"/>
                </a:lnTo>
                <a:lnTo>
                  <a:pt x="68774" y="16241"/>
                </a:lnTo>
                <a:lnTo>
                  <a:pt x="63773" y="16529"/>
                </a:lnTo>
                <a:lnTo>
                  <a:pt x="58850" y="16721"/>
                </a:lnTo>
                <a:lnTo>
                  <a:pt x="54775" y="17801"/>
                </a:lnTo>
                <a:lnTo>
                  <a:pt x="48130" y="21542"/>
                </a:lnTo>
                <a:lnTo>
                  <a:pt x="40414" y="23839"/>
                </a:lnTo>
                <a:lnTo>
                  <a:pt x="30111" y="25314"/>
                </a:lnTo>
                <a:lnTo>
                  <a:pt x="24534" y="25570"/>
                </a:lnTo>
                <a:lnTo>
                  <a:pt x="23167" y="26558"/>
                </a:lnTo>
                <a:lnTo>
                  <a:pt x="22254" y="28169"/>
                </a:lnTo>
                <a:lnTo>
                  <a:pt x="21646" y="30196"/>
                </a:lnTo>
                <a:lnTo>
                  <a:pt x="20447" y="31547"/>
                </a:lnTo>
                <a:lnTo>
                  <a:pt x="18855" y="32448"/>
                </a:lnTo>
                <a:lnTo>
                  <a:pt x="16999" y="33049"/>
                </a:lnTo>
                <a:lnTo>
                  <a:pt x="15762" y="34401"/>
                </a:lnTo>
                <a:lnTo>
                  <a:pt x="14937" y="36256"/>
                </a:lnTo>
                <a:lnTo>
                  <a:pt x="13613" y="41525"/>
                </a:lnTo>
                <a:lnTo>
                  <a:pt x="13330" y="51976"/>
                </a:lnTo>
                <a:lnTo>
                  <a:pt x="13290" y="75982"/>
                </a:lnTo>
                <a:lnTo>
                  <a:pt x="14082" y="80169"/>
                </a:lnTo>
                <a:lnTo>
                  <a:pt x="17081" y="87361"/>
                </a:lnTo>
                <a:lnTo>
                  <a:pt x="17403" y="91565"/>
                </a:lnTo>
                <a:lnTo>
                  <a:pt x="15646" y="101316"/>
                </a:lnTo>
                <a:lnTo>
                  <a:pt x="14335" y="111999"/>
                </a:lnTo>
                <a:lnTo>
                  <a:pt x="12959" y="123098"/>
                </a:lnTo>
                <a:lnTo>
                  <a:pt x="8515" y="139103"/>
                </a:lnTo>
                <a:lnTo>
                  <a:pt x="7198" y="146891"/>
                </a:lnTo>
                <a:lnTo>
                  <a:pt x="6612" y="156068"/>
                </a:lnTo>
                <a:lnTo>
                  <a:pt x="6351" y="165543"/>
                </a:lnTo>
                <a:lnTo>
                  <a:pt x="6235" y="172930"/>
                </a:lnTo>
                <a:lnTo>
                  <a:pt x="5412" y="176233"/>
                </a:lnTo>
                <a:lnTo>
                  <a:pt x="0" y="186744"/>
                </a:lnTo>
                <a:lnTo>
                  <a:pt x="461" y="188300"/>
                </a:lnTo>
                <a:lnTo>
                  <a:pt x="6119" y="197092"/>
                </a:lnTo>
                <a:lnTo>
                  <a:pt x="9929" y="192566"/>
                </a:lnTo>
                <a:lnTo>
                  <a:pt x="16027" y="187798"/>
                </a:lnTo>
                <a:lnTo>
                  <a:pt x="24030" y="182503"/>
                </a:lnTo>
                <a:lnTo>
                  <a:pt x="37461" y="174167"/>
                </a:lnTo>
                <a:lnTo>
                  <a:pt x="46786" y="168508"/>
                </a:lnTo>
                <a:lnTo>
                  <a:pt x="52288" y="165665"/>
                </a:lnTo>
                <a:lnTo>
                  <a:pt x="58337" y="162818"/>
                </a:lnTo>
                <a:lnTo>
                  <a:pt x="64752" y="159967"/>
                </a:lnTo>
                <a:lnTo>
                  <a:pt x="72203" y="157113"/>
                </a:lnTo>
                <a:lnTo>
                  <a:pt x="80346" y="154259"/>
                </a:lnTo>
                <a:lnTo>
                  <a:pt x="88949" y="151403"/>
                </a:lnTo>
                <a:lnTo>
                  <a:pt x="97066" y="149500"/>
                </a:lnTo>
                <a:lnTo>
                  <a:pt x="104858" y="148230"/>
                </a:lnTo>
                <a:lnTo>
                  <a:pt x="112434" y="147384"/>
                </a:lnTo>
                <a:lnTo>
                  <a:pt x="119866" y="145868"/>
                </a:lnTo>
                <a:lnTo>
                  <a:pt x="127202" y="143904"/>
                </a:lnTo>
                <a:lnTo>
                  <a:pt x="134474" y="141643"/>
                </a:lnTo>
                <a:lnTo>
                  <a:pt x="141703" y="140135"/>
                </a:lnTo>
                <a:lnTo>
                  <a:pt x="148904" y="139130"/>
                </a:lnTo>
                <a:lnTo>
                  <a:pt x="156086" y="138460"/>
                </a:lnTo>
                <a:lnTo>
                  <a:pt x="163255" y="138013"/>
                </a:lnTo>
                <a:lnTo>
                  <a:pt x="177571" y="137517"/>
                </a:lnTo>
                <a:lnTo>
                  <a:pt x="183928" y="138337"/>
                </a:lnTo>
                <a:lnTo>
                  <a:pt x="189754" y="139836"/>
                </a:lnTo>
                <a:lnTo>
                  <a:pt x="201254" y="144042"/>
                </a:lnTo>
                <a:lnTo>
                  <a:pt x="214303" y="149086"/>
                </a:lnTo>
                <a:lnTo>
                  <a:pt x="220323" y="151765"/>
                </a:lnTo>
                <a:lnTo>
                  <a:pt x="225923" y="154503"/>
                </a:lnTo>
                <a:lnTo>
                  <a:pt x="231245" y="157281"/>
                </a:lnTo>
                <a:lnTo>
                  <a:pt x="236379" y="161038"/>
                </a:lnTo>
                <a:lnTo>
                  <a:pt x="241390" y="165448"/>
                </a:lnTo>
                <a:lnTo>
                  <a:pt x="246318" y="170293"/>
                </a:lnTo>
                <a:lnTo>
                  <a:pt x="253910" y="178216"/>
                </a:lnTo>
                <a:lnTo>
                  <a:pt x="260724" y="185865"/>
                </a:lnTo>
                <a:lnTo>
                  <a:pt x="269045" y="195614"/>
                </a:lnTo>
                <a:lnTo>
                  <a:pt x="275917" y="206297"/>
                </a:lnTo>
                <a:lnTo>
                  <a:pt x="278861" y="211813"/>
                </a:lnTo>
                <a:lnTo>
                  <a:pt x="282132" y="223022"/>
                </a:lnTo>
                <a:lnTo>
                  <a:pt x="283586" y="234353"/>
                </a:lnTo>
                <a:lnTo>
                  <a:pt x="284232" y="245740"/>
                </a:lnTo>
                <a:lnTo>
                  <a:pt x="284520" y="257150"/>
                </a:lnTo>
                <a:lnTo>
                  <a:pt x="284596" y="262860"/>
                </a:lnTo>
                <a:lnTo>
                  <a:pt x="283854" y="267619"/>
                </a:lnTo>
                <a:lnTo>
                  <a:pt x="280911" y="275447"/>
                </a:lnTo>
                <a:lnTo>
                  <a:pt x="270270" y="300527"/>
                </a:lnTo>
                <a:lnTo>
                  <a:pt x="265615" y="310710"/>
                </a:lnTo>
                <a:lnTo>
                  <a:pt x="260899" y="318411"/>
                </a:lnTo>
                <a:lnTo>
                  <a:pt x="254041" y="325009"/>
                </a:lnTo>
                <a:lnTo>
                  <a:pt x="245701" y="331116"/>
                </a:lnTo>
                <a:lnTo>
                  <a:pt x="241254" y="334078"/>
                </a:lnTo>
                <a:lnTo>
                  <a:pt x="232081" y="339909"/>
                </a:lnTo>
                <a:lnTo>
                  <a:pt x="222712" y="345676"/>
                </a:lnTo>
                <a:lnTo>
                  <a:pt x="217197" y="348547"/>
                </a:lnTo>
                <a:lnTo>
                  <a:pt x="211139" y="351414"/>
                </a:lnTo>
                <a:lnTo>
                  <a:pt x="198059" y="357139"/>
                </a:lnTo>
                <a:lnTo>
                  <a:pt x="184308" y="362859"/>
                </a:lnTo>
                <a:lnTo>
                  <a:pt x="178100" y="364765"/>
                </a:lnTo>
                <a:lnTo>
                  <a:pt x="172375" y="366036"/>
                </a:lnTo>
                <a:lnTo>
                  <a:pt x="166970" y="366883"/>
                </a:lnTo>
                <a:lnTo>
                  <a:pt x="160987" y="368400"/>
                </a:lnTo>
                <a:lnTo>
                  <a:pt x="154616" y="370364"/>
                </a:lnTo>
                <a:lnTo>
                  <a:pt x="147988" y="372626"/>
                </a:lnTo>
                <a:lnTo>
                  <a:pt x="141187" y="374134"/>
                </a:lnTo>
                <a:lnTo>
                  <a:pt x="134273" y="375139"/>
                </a:lnTo>
                <a:lnTo>
                  <a:pt x="127282" y="375809"/>
                </a:lnTo>
                <a:lnTo>
                  <a:pt x="121033" y="376256"/>
                </a:lnTo>
                <a:lnTo>
                  <a:pt x="109857" y="376753"/>
                </a:lnTo>
                <a:lnTo>
                  <a:pt x="94640" y="377032"/>
                </a:lnTo>
                <a:lnTo>
                  <a:pt x="59558" y="377139"/>
                </a:lnTo>
                <a:lnTo>
                  <a:pt x="54453" y="376190"/>
                </a:lnTo>
                <a:lnTo>
                  <a:pt x="49463" y="374605"/>
                </a:lnTo>
                <a:lnTo>
                  <a:pt x="44548" y="372596"/>
                </a:lnTo>
                <a:lnTo>
                  <a:pt x="36970" y="370363"/>
                </a:lnTo>
                <a:lnTo>
                  <a:pt x="28241" y="369107"/>
                </a:lnTo>
                <a:lnTo>
                  <a:pt x="20430" y="3685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55"/>
          <p:cNvSpPr/>
          <p:nvPr/>
        </p:nvSpPr>
        <p:spPr>
          <a:xfrm>
            <a:off x="4964906" y="2631757"/>
            <a:ext cx="250032" cy="214314"/>
          </a:xfrm>
          <a:custGeom>
            <a:avLst/>
            <a:gdLst/>
            <a:ahLst/>
            <a:cxnLst/>
            <a:rect l="0" t="0" r="0" b="0"/>
            <a:pathLst>
              <a:path w="250032" h="214314">
                <a:moveTo>
                  <a:pt x="0" y="0"/>
                </a:moveTo>
                <a:lnTo>
                  <a:pt x="0" y="4551"/>
                </a:lnTo>
                <a:lnTo>
                  <a:pt x="794" y="5892"/>
                </a:lnTo>
                <a:lnTo>
                  <a:pt x="2117" y="6786"/>
                </a:lnTo>
                <a:lnTo>
                  <a:pt x="3793" y="7381"/>
                </a:lnTo>
                <a:lnTo>
                  <a:pt x="7771" y="10583"/>
                </a:lnTo>
                <a:lnTo>
                  <a:pt x="9943" y="12771"/>
                </a:lnTo>
                <a:lnTo>
                  <a:pt x="12185" y="14229"/>
                </a:lnTo>
                <a:lnTo>
                  <a:pt x="19926" y="17234"/>
                </a:lnTo>
                <a:lnTo>
                  <a:pt x="27642" y="21312"/>
                </a:lnTo>
                <a:lnTo>
                  <a:pt x="34246" y="26300"/>
                </a:lnTo>
                <a:lnTo>
                  <a:pt x="37118" y="28963"/>
                </a:lnTo>
                <a:lnTo>
                  <a:pt x="39827" y="32644"/>
                </a:lnTo>
                <a:lnTo>
                  <a:pt x="42426" y="37003"/>
                </a:lnTo>
                <a:lnTo>
                  <a:pt x="44953" y="41813"/>
                </a:lnTo>
                <a:lnTo>
                  <a:pt x="48225" y="45973"/>
                </a:lnTo>
                <a:lnTo>
                  <a:pt x="51993" y="49699"/>
                </a:lnTo>
                <a:lnTo>
                  <a:pt x="56094" y="53135"/>
                </a:lnTo>
                <a:lnTo>
                  <a:pt x="60414" y="56378"/>
                </a:lnTo>
                <a:lnTo>
                  <a:pt x="64883" y="59493"/>
                </a:lnTo>
                <a:lnTo>
                  <a:pt x="69449" y="62522"/>
                </a:lnTo>
                <a:lnTo>
                  <a:pt x="74080" y="66447"/>
                </a:lnTo>
                <a:lnTo>
                  <a:pt x="78756" y="70968"/>
                </a:lnTo>
                <a:lnTo>
                  <a:pt x="83460" y="75887"/>
                </a:lnTo>
                <a:lnTo>
                  <a:pt x="88184" y="81071"/>
                </a:lnTo>
                <a:lnTo>
                  <a:pt x="101623" y="96517"/>
                </a:lnTo>
                <a:lnTo>
                  <a:pt x="120058" y="118391"/>
                </a:lnTo>
                <a:lnTo>
                  <a:pt x="124489" y="122742"/>
                </a:lnTo>
                <a:lnTo>
                  <a:pt x="129030" y="126596"/>
                </a:lnTo>
                <a:lnTo>
                  <a:pt x="133645" y="130118"/>
                </a:lnTo>
                <a:lnTo>
                  <a:pt x="138309" y="134370"/>
                </a:lnTo>
                <a:lnTo>
                  <a:pt x="143007" y="139110"/>
                </a:lnTo>
                <a:lnTo>
                  <a:pt x="147724" y="144175"/>
                </a:lnTo>
                <a:lnTo>
                  <a:pt x="152458" y="148504"/>
                </a:lnTo>
                <a:lnTo>
                  <a:pt x="157201" y="152343"/>
                </a:lnTo>
                <a:lnTo>
                  <a:pt x="161951" y="155855"/>
                </a:lnTo>
                <a:lnTo>
                  <a:pt x="166705" y="159148"/>
                </a:lnTo>
                <a:lnTo>
                  <a:pt x="176220" y="165348"/>
                </a:lnTo>
                <a:lnTo>
                  <a:pt x="190502" y="174193"/>
                </a:lnTo>
                <a:lnTo>
                  <a:pt x="197909" y="179972"/>
                </a:lnTo>
                <a:lnTo>
                  <a:pt x="203847" y="185715"/>
                </a:lnTo>
                <a:lnTo>
                  <a:pt x="209132" y="191443"/>
                </a:lnTo>
                <a:lnTo>
                  <a:pt x="214126" y="197163"/>
                </a:lnTo>
                <a:lnTo>
                  <a:pt x="216570" y="200022"/>
                </a:lnTo>
                <a:lnTo>
                  <a:pt x="218993" y="201928"/>
                </a:lnTo>
                <a:lnTo>
                  <a:pt x="223801" y="204046"/>
                </a:lnTo>
                <a:lnTo>
                  <a:pt x="230700" y="207527"/>
                </a:lnTo>
                <a:lnTo>
                  <a:pt x="240480" y="212973"/>
                </a:lnTo>
                <a:lnTo>
                  <a:pt x="243934" y="213717"/>
                </a:lnTo>
                <a:lnTo>
                  <a:pt x="250031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56"/>
          <p:cNvSpPr/>
          <p:nvPr/>
        </p:nvSpPr>
        <p:spPr>
          <a:xfrm>
            <a:off x="4972050" y="2623185"/>
            <a:ext cx="214313" cy="231458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214312" y="0"/>
                </a:moveTo>
                <a:lnTo>
                  <a:pt x="210520" y="0"/>
                </a:lnTo>
                <a:lnTo>
                  <a:pt x="209403" y="952"/>
                </a:lnTo>
                <a:lnTo>
                  <a:pt x="208658" y="2540"/>
                </a:lnTo>
                <a:lnTo>
                  <a:pt x="208161" y="4551"/>
                </a:lnTo>
                <a:lnTo>
                  <a:pt x="205494" y="9325"/>
                </a:lnTo>
                <a:lnTo>
                  <a:pt x="201662" y="15574"/>
                </a:lnTo>
                <a:lnTo>
                  <a:pt x="199528" y="19908"/>
                </a:lnTo>
                <a:lnTo>
                  <a:pt x="197313" y="24702"/>
                </a:lnTo>
                <a:lnTo>
                  <a:pt x="194248" y="29803"/>
                </a:lnTo>
                <a:lnTo>
                  <a:pt x="190617" y="35108"/>
                </a:lnTo>
                <a:lnTo>
                  <a:pt x="186609" y="40551"/>
                </a:lnTo>
                <a:lnTo>
                  <a:pt x="177923" y="51677"/>
                </a:lnTo>
                <a:lnTo>
                  <a:pt x="173384" y="57311"/>
                </a:lnTo>
                <a:lnTo>
                  <a:pt x="167976" y="62973"/>
                </a:lnTo>
                <a:lnTo>
                  <a:pt x="161990" y="68652"/>
                </a:lnTo>
                <a:lnTo>
                  <a:pt x="155619" y="74343"/>
                </a:lnTo>
                <a:lnTo>
                  <a:pt x="149783" y="80042"/>
                </a:lnTo>
                <a:lnTo>
                  <a:pt x="144305" y="85746"/>
                </a:lnTo>
                <a:lnTo>
                  <a:pt x="139066" y="91454"/>
                </a:lnTo>
                <a:lnTo>
                  <a:pt x="133191" y="97164"/>
                </a:lnTo>
                <a:lnTo>
                  <a:pt x="126894" y="102876"/>
                </a:lnTo>
                <a:lnTo>
                  <a:pt x="120315" y="108589"/>
                </a:lnTo>
                <a:lnTo>
                  <a:pt x="114341" y="114302"/>
                </a:lnTo>
                <a:lnTo>
                  <a:pt x="108771" y="120017"/>
                </a:lnTo>
                <a:lnTo>
                  <a:pt x="103470" y="125731"/>
                </a:lnTo>
                <a:lnTo>
                  <a:pt x="93347" y="137160"/>
                </a:lnTo>
                <a:lnTo>
                  <a:pt x="69119" y="165735"/>
                </a:lnTo>
                <a:lnTo>
                  <a:pt x="59559" y="177165"/>
                </a:lnTo>
                <a:lnTo>
                  <a:pt x="54787" y="181927"/>
                </a:lnTo>
                <a:lnTo>
                  <a:pt x="50019" y="186055"/>
                </a:lnTo>
                <a:lnTo>
                  <a:pt x="45251" y="189759"/>
                </a:lnTo>
                <a:lnTo>
                  <a:pt x="40486" y="194133"/>
                </a:lnTo>
                <a:lnTo>
                  <a:pt x="35723" y="198955"/>
                </a:lnTo>
                <a:lnTo>
                  <a:pt x="26989" y="208439"/>
                </a:lnTo>
                <a:lnTo>
                  <a:pt x="16117" y="220794"/>
                </a:lnTo>
                <a:lnTo>
                  <a:pt x="11037" y="226816"/>
                </a:lnTo>
                <a:lnTo>
                  <a:pt x="8945" y="228363"/>
                </a:lnTo>
                <a:lnTo>
                  <a:pt x="6757" y="229395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57"/>
          <p:cNvSpPr/>
          <p:nvPr/>
        </p:nvSpPr>
        <p:spPr>
          <a:xfrm>
            <a:off x="5372100" y="2640330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3792" y="34290"/>
                </a:lnTo>
                <a:lnTo>
                  <a:pt x="5703" y="33337"/>
                </a:lnTo>
                <a:lnTo>
                  <a:pt x="7771" y="31750"/>
                </a:lnTo>
                <a:lnTo>
                  <a:pt x="9943" y="29739"/>
                </a:lnTo>
                <a:lnTo>
                  <a:pt x="12185" y="28398"/>
                </a:lnTo>
                <a:lnTo>
                  <a:pt x="14473" y="27505"/>
                </a:lnTo>
                <a:lnTo>
                  <a:pt x="19132" y="26512"/>
                </a:lnTo>
                <a:lnTo>
                  <a:pt x="23849" y="26070"/>
                </a:lnTo>
                <a:lnTo>
                  <a:pt x="30707" y="25874"/>
                </a:lnTo>
                <a:lnTo>
                  <a:pt x="58245" y="25727"/>
                </a:lnTo>
                <a:lnTo>
                  <a:pt x="61848" y="24771"/>
                </a:lnTo>
                <a:lnTo>
                  <a:pt x="65839" y="23181"/>
                </a:lnTo>
                <a:lnTo>
                  <a:pt x="70086" y="21169"/>
                </a:lnTo>
                <a:lnTo>
                  <a:pt x="74505" y="19827"/>
                </a:lnTo>
                <a:lnTo>
                  <a:pt x="79039" y="18934"/>
                </a:lnTo>
                <a:lnTo>
                  <a:pt x="83649" y="18337"/>
                </a:lnTo>
                <a:lnTo>
                  <a:pt x="88309" y="17940"/>
                </a:lnTo>
                <a:lnTo>
                  <a:pt x="93004" y="17675"/>
                </a:lnTo>
                <a:lnTo>
                  <a:pt x="97721" y="17498"/>
                </a:lnTo>
                <a:lnTo>
                  <a:pt x="102454" y="16428"/>
                </a:lnTo>
                <a:lnTo>
                  <a:pt x="107196" y="14762"/>
                </a:lnTo>
                <a:lnTo>
                  <a:pt x="111945" y="12699"/>
                </a:lnTo>
                <a:lnTo>
                  <a:pt x="116699" y="11323"/>
                </a:lnTo>
                <a:lnTo>
                  <a:pt x="121455" y="10406"/>
                </a:lnTo>
                <a:lnTo>
                  <a:pt x="126214" y="9795"/>
                </a:lnTo>
                <a:lnTo>
                  <a:pt x="130180" y="8435"/>
                </a:lnTo>
                <a:lnTo>
                  <a:pt x="133618" y="6576"/>
                </a:lnTo>
                <a:lnTo>
                  <a:pt x="136704" y="4384"/>
                </a:lnTo>
                <a:lnTo>
                  <a:pt x="140348" y="2922"/>
                </a:lnTo>
                <a:lnTo>
                  <a:pt x="144365" y="1948"/>
                </a:lnTo>
                <a:lnTo>
                  <a:pt x="148631" y="1299"/>
                </a:lnTo>
                <a:lnTo>
                  <a:pt x="152268" y="866"/>
                </a:lnTo>
                <a:lnTo>
                  <a:pt x="155487" y="577"/>
                </a:lnTo>
                <a:lnTo>
                  <a:pt x="158427" y="384"/>
                </a:lnTo>
                <a:lnTo>
                  <a:pt x="163810" y="17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58"/>
          <p:cNvSpPr/>
          <p:nvPr/>
        </p:nvSpPr>
        <p:spPr>
          <a:xfrm>
            <a:off x="5422106" y="2743200"/>
            <a:ext cx="200026" cy="8573"/>
          </a:xfrm>
          <a:custGeom>
            <a:avLst/>
            <a:gdLst/>
            <a:ahLst/>
            <a:cxnLst/>
            <a:rect l="0" t="0" r="0" b="0"/>
            <a:pathLst>
              <a:path w="200026" h="8573">
                <a:moveTo>
                  <a:pt x="0" y="0"/>
                </a:moveTo>
                <a:lnTo>
                  <a:pt x="0" y="7380"/>
                </a:lnTo>
                <a:lnTo>
                  <a:pt x="794" y="7778"/>
                </a:lnTo>
                <a:lnTo>
                  <a:pt x="2117" y="8043"/>
                </a:lnTo>
                <a:lnTo>
                  <a:pt x="3793" y="8219"/>
                </a:lnTo>
                <a:lnTo>
                  <a:pt x="9943" y="8468"/>
                </a:lnTo>
                <a:lnTo>
                  <a:pt x="200025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59"/>
          <p:cNvSpPr/>
          <p:nvPr/>
        </p:nvSpPr>
        <p:spPr>
          <a:xfrm>
            <a:off x="5893718" y="2571763"/>
            <a:ext cx="249908" cy="325743"/>
          </a:xfrm>
          <a:custGeom>
            <a:avLst/>
            <a:gdLst/>
            <a:ahLst/>
            <a:cxnLst/>
            <a:rect l="0" t="0" r="0" b="0"/>
            <a:pathLst>
              <a:path w="249908" h="325743">
                <a:moveTo>
                  <a:pt x="71313" y="42849"/>
                </a:moveTo>
                <a:lnTo>
                  <a:pt x="81955" y="30079"/>
                </a:lnTo>
                <a:lnTo>
                  <a:pt x="88214" y="25108"/>
                </a:lnTo>
                <a:lnTo>
                  <a:pt x="95493" y="19725"/>
                </a:lnTo>
                <a:lnTo>
                  <a:pt x="101374" y="14157"/>
                </a:lnTo>
                <a:lnTo>
                  <a:pt x="108750" y="8507"/>
                </a:lnTo>
                <a:lnTo>
                  <a:pt x="112940" y="5667"/>
                </a:lnTo>
                <a:lnTo>
                  <a:pt x="117321" y="3773"/>
                </a:lnTo>
                <a:lnTo>
                  <a:pt x="121828" y="2511"/>
                </a:lnTo>
                <a:lnTo>
                  <a:pt x="126421" y="1670"/>
                </a:lnTo>
                <a:lnTo>
                  <a:pt x="131071" y="1109"/>
                </a:lnTo>
                <a:lnTo>
                  <a:pt x="135758" y="735"/>
                </a:lnTo>
                <a:lnTo>
                  <a:pt x="140469" y="485"/>
                </a:lnTo>
                <a:lnTo>
                  <a:pt x="149939" y="208"/>
                </a:lnTo>
                <a:lnTo>
                  <a:pt x="189385" y="0"/>
                </a:lnTo>
                <a:lnTo>
                  <a:pt x="194478" y="948"/>
                </a:lnTo>
                <a:lnTo>
                  <a:pt x="199461" y="2532"/>
                </a:lnTo>
                <a:lnTo>
                  <a:pt x="204369" y="4541"/>
                </a:lnTo>
                <a:lnTo>
                  <a:pt x="211941" y="9314"/>
                </a:lnTo>
                <a:lnTo>
                  <a:pt x="217952" y="14609"/>
                </a:lnTo>
                <a:lnTo>
                  <a:pt x="223269" y="20138"/>
                </a:lnTo>
                <a:lnTo>
                  <a:pt x="228278" y="28310"/>
                </a:lnTo>
                <a:lnTo>
                  <a:pt x="230725" y="33157"/>
                </a:lnTo>
                <a:lnTo>
                  <a:pt x="232356" y="38292"/>
                </a:lnTo>
                <a:lnTo>
                  <a:pt x="233445" y="43621"/>
                </a:lnTo>
                <a:lnTo>
                  <a:pt x="234169" y="49079"/>
                </a:lnTo>
                <a:lnTo>
                  <a:pt x="234652" y="54623"/>
                </a:lnTo>
                <a:lnTo>
                  <a:pt x="234975" y="60223"/>
                </a:lnTo>
                <a:lnTo>
                  <a:pt x="235190" y="65862"/>
                </a:lnTo>
                <a:lnTo>
                  <a:pt x="235429" y="77207"/>
                </a:lnTo>
                <a:lnTo>
                  <a:pt x="235491" y="82899"/>
                </a:lnTo>
                <a:lnTo>
                  <a:pt x="234741" y="89552"/>
                </a:lnTo>
                <a:lnTo>
                  <a:pt x="233446" y="96845"/>
                </a:lnTo>
                <a:lnTo>
                  <a:pt x="231789" y="104564"/>
                </a:lnTo>
                <a:lnTo>
                  <a:pt x="229891" y="111614"/>
                </a:lnTo>
                <a:lnTo>
                  <a:pt x="227831" y="118220"/>
                </a:lnTo>
                <a:lnTo>
                  <a:pt x="225665" y="124529"/>
                </a:lnTo>
                <a:lnTo>
                  <a:pt x="223427" y="131592"/>
                </a:lnTo>
                <a:lnTo>
                  <a:pt x="218824" y="147061"/>
                </a:lnTo>
                <a:lnTo>
                  <a:pt x="215691" y="155186"/>
                </a:lnTo>
                <a:lnTo>
                  <a:pt x="212015" y="163460"/>
                </a:lnTo>
                <a:lnTo>
                  <a:pt x="207977" y="171834"/>
                </a:lnTo>
                <a:lnTo>
                  <a:pt x="203698" y="179322"/>
                </a:lnTo>
                <a:lnTo>
                  <a:pt x="199256" y="186218"/>
                </a:lnTo>
                <a:lnTo>
                  <a:pt x="194709" y="192721"/>
                </a:lnTo>
                <a:lnTo>
                  <a:pt x="190090" y="199914"/>
                </a:lnTo>
                <a:lnTo>
                  <a:pt x="185422" y="207567"/>
                </a:lnTo>
                <a:lnTo>
                  <a:pt x="180724" y="215526"/>
                </a:lnTo>
                <a:lnTo>
                  <a:pt x="175210" y="222737"/>
                </a:lnTo>
                <a:lnTo>
                  <a:pt x="169152" y="229449"/>
                </a:lnTo>
                <a:lnTo>
                  <a:pt x="162733" y="235829"/>
                </a:lnTo>
                <a:lnTo>
                  <a:pt x="157660" y="241988"/>
                </a:lnTo>
                <a:lnTo>
                  <a:pt x="153484" y="247998"/>
                </a:lnTo>
                <a:lnTo>
                  <a:pt x="149906" y="253910"/>
                </a:lnTo>
                <a:lnTo>
                  <a:pt x="145139" y="258804"/>
                </a:lnTo>
                <a:lnTo>
                  <a:pt x="139581" y="263019"/>
                </a:lnTo>
                <a:lnTo>
                  <a:pt x="117342" y="276628"/>
                </a:lnTo>
                <a:lnTo>
                  <a:pt x="107555" y="281570"/>
                </a:lnTo>
                <a:lnTo>
                  <a:pt x="79748" y="294680"/>
                </a:lnTo>
                <a:lnTo>
                  <a:pt x="68998" y="299319"/>
                </a:lnTo>
                <a:lnTo>
                  <a:pt x="61039" y="302412"/>
                </a:lnTo>
                <a:lnTo>
                  <a:pt x="54939" y="304473"/>
                </a:lnTo>
                <a:lnTo>
                  <a:pt x="49284" y="305848"/>
                </a:lnTo>
                <a:lnTo>
                  <a:pt x="43926" y="306764"/>
                </a:lnTo>
                <a:lnTo>
                  <a:pt x="38768" y="307375"/>
                </a:lnTo>
                <a:lnTo>
                  <a:pt x="34535" y="307782"/>
                </a:lnTo>
                <a:lnTo>
                  <a:pt x="27715" y="308235"/>
                </a:lnTo>
                <a:lnTo>
                  <a:pt x="24785" y="307403"/>
                </a:lnTo>
                <a:lnTo>
                  <a:pt x="19413" y="303939"/>
                </a:lnTo>
                <a:lnTo>
                  <a:pt x="14379" y="301764"/>
                </a:lnTo>
                <a:lnTo>
                  <a:pt x="11926" y="301184"/>
                </a:lnTo>
                <a:lnTo>
                  <a:pt x="7084" y="298000"/>
                </a:lnTo>
                <a:lnTo>
                  <a:pt x="4680" y="295817"/>
                </a:lnTo>
                <a:lnTo>
                  <a:pt x="3079" y="293409"/>
                </a:lnTo>
                <a:lnTo>
                  <a:pt x="2011" y="290852"/>
                </a:lnTo>
                <a:lnTo>
                  <a:pt x="824" y="285470"/>
                </a:lnTo>
                <a:lnTo>
                  <a:pt x="157" y="277085"/>
                </a:lnTo>
                <a:lnTo>
                  <a:pt x="0" y="271414"/>
                </a:lnTo>
                <a:lnTo>
                  <a:pt x="752" y="268568"/>
                </a:lnTo>
                <a:lnTo>
                  <a:pt x="3705" y="262867"/>
                </a:lnTo>
                <a:lnTo>
                  <a:pt x="9830" y="254301"/>
                </a:lnTo>
                <a:lnTo>
                  <a:pt x="16671" y="245731"/>
                </a:lnTo>
                <a:lnTo>
                  <a:pt x="23479" y="240016"/>
                </a:lnTo>
                <a:lnTo>
                  <a:pt x="27518" y="237159"/>
                </a:lnTo>
                <a:lnTo>
                  <a:pt x="31798" y="234301"/>
                </a:lnTo>
                <a:lnTo>
                  <a:pt x="40786" y="228587"/>
                </a:lnTo>
                <a:lnTo>
                  <a:pt x="45405" y="226682"/>
                </a:lnTo>
                <a:lnTo>
                  <a:pt x="50073" y="225412"/>
                </a:lnTo>
                <a:lnTo>
                  <a:pt x="54771" y="224565"/>
                </a:lnTo>
                <a:lnTo>
                  <a:pt x="60285" y="224001"/>
                </a:lnTo>
                <a:lnTo>
                  <a:pt x="66342" y="223624"/>
                </a:lnTo>
                <a:lnTo>
                  <a:pt x="78629" y="223206"/>
                </a:lnTo>
                <a:lnTo>
                  <a:pt x="89381" y="223021"/>
                </a:lnTo>
                <a:lnTo>
                  <a:pt x="94471" y="223923"/>
                </a:lnTo>
                <a:lnTo>
                  <a:pt x="99451" y="225478"/>
                </a:lnTo>
                <a:lnTo>
                  <a:pt x="104360" y="227467"/>
                </a:lnTo>
                <a:lnTo>
                  <a:pt x="109219" y="229745"/>
                </a:lnTo>
                <a:lnTo>
                  <a:pt x="114047" y="232217"/>
                </a:lnTo>
                <a:lnTo>
                  <a:pt x="118852" y="234817"/>
                </a:lnTo>
                <a:lnTo>
                  <a:pt x="123643" y="236550"/>
                </a:lnTo>
                <a:lnTo>
                  <a:pt x="128424" y="237706"/>
                </a:lnTo>
                <a:lnTo>
                  <a:pt x="133200" y="238476"/>
                </a:lnTo>
                <a:lnTo>
                  <a:pt x="137971" y="239942"/>
                </a:lnTo>
                <a:lnTo>
                  <a:pt x="142739" y="241872"/>
                </a:lnTo>
                <a:lnTo>
                  <a:pt x="147506" y="244111"/>
                </a:lnTo>
                <a:lnTo>
                  <a:pt x="152270" y="246556"/>
                </a:lnTo>
                <a:lnTo>
                  <a:pt x="161798" y="251813"/>
                </a:lnTo>
                <a:lnTo>
                  <a:pt x="166562" y="255501"/>
                </a:lnTo>
                <a:lnTo>
                  <a:pt x="171325" y="259865"/>
                </a:lnTo>
                <a:lnTo>
                  <a:pt x="176087" y="264679"/>
                </a:lnTo>
                <a:lnTo>
                  <a:pt x="183496" y="272568"/>
                </a:lnTo>
                <a:lnTo>
                  <a:pt x="190228" y="279249"/>
                </a:lnTo>
                <a:lnTo>
                  <a:pt x="194246" y="282364"/>
                </a:lnTo>
                <a:lnTo>
                  <a:pt x="198512" y="285393"/>
                </a:lnTo>
                <a:lnTo>
                  <a:pt x="205369" y="291299"/>
                </a:lnTo>
                <a:lnTo>
                  <a:pt x="208309" y="294207"/>
                </a:lnTo>
                <a:lnTo>
                  <a:pt x="213692" y="297439"/>
                </a:lnTo>
                <a:lnTo>
                  <a:pt x="219523" y="299828"/>
                </a:lnTo>
                <a:lnTo>
                  <a:pt x="223301" y="301799"/>
                </a:lnTo>
                <a:lnTo>
                  <a:pt x="230938" y="306528"/>
                </a:lnTo>
                <a:lnTo>
                  <a:pt x="236979" y="311805"/>
                </a:lnTo>
                <a:lnTo>
                  <a:pt x="238907" y="314545"/>
                </a:lnTo>
                <a:lnTo>
                  <a:pt x="240192" y="317325"/>
                </a:lnTo>
                <a:lnTo>
                  <a:pt x="241049" y="320131"/>
                </a:lnTo>
                <a:lnTo>
                  <a:pt x="242414" y="322001"/>
                </a:lnTo>
                <a:lnTo>
                  <a:pt x="244118" y="323248"/>
                </a:lnTo>
                <a:lnTo>
                  <a:pt x="249907" y="3257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60"/>
          <p:cNvSpPr/>
          <p:nvPr/>
        </p:nvSpPr>
        <p:spPr>
          <a:xfrm>
            <a:off x="6272212" y="2871787"/>
            <a:ext cx="28576" cy="34291"/>
          </a:xfrm>
          <a:custGeom>
            <a:avLst/>
            <a:gdLst/>
            <a:ahLst/>
            <a:cxnLst/>
            <a:rect l="0" t="0" r="0" b="0"/>
            <a:pathLst>
              <a:path w="28576" h="34291">
                <a:moveTo>
                  <a:pt x="0" y="34290"/>
                </a:moveTo>
                <a:lnTo>
                  <a:pt x="0" y="26909"/>
                </a:lnTo>
                <a:lnTo>
                  <a:pt x="794" y="25560"/>
                </a:lnTo>
                <a:lnTo>
                  <a:pt x="2117" y="23707"/>
                </a:lnTo>
                <a:lnTo>
                  <a:pt x="3793" y="21520"/>
                </a:lnTo>
                <a:lnTo>
                  <a:pt x="5704" y="20062"/>
                </a:lnTo>
                <a:lnTo>
                  <a:pt x="7771" y="19089"/>
                </a:lnTo>
                <a:lnTo>
                  <a:pt x="9943" y="18442"/>
                </a:lnTo>
                <a:lnTo>
                  <a:pt x="11392" y="17057"/>
                </a:lnTo>
                <a:lnTo>
                  <a:pt x="12357" y="15181"/>
                </a:lnTo>
                <a:lnTo>
                  <a:pt x="13001" y="12978"/>
                </a:lnTo>
                <a:lnTo>
                  <a:pt x="15017" y="10557"/>
                </a:lnTo>
                <a:lnTo>
                  <a:pt x="17949" y="7991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>
            <a:off x="6380459" y="2640438"/>
            <a:ext cx="198610" cy="230952"/>
          </a:xfrm>
          <a:custGeom>
            <a:avLst/>
            <a:gdLst/>
            <a:ahLst/>
            <a:cxnLst/>
            <a:rect l="0" t="0" r="0" b="0"/>
            <a:pathLst>
              <a:path w="198610" h="230952">
                <a:moveTo>
                  <a:pt x="48916" y="8464"/>
                </a:moveTo>
                <a:lnTo>
                  <a:pt x="42066" y="8464"/>
                </a:lnTo>
                <a:lnTo>
                  <a:pt x="36127" y="15308"/>
                </a:lnTo>
                <a:lnTo>
                  <a:pt x="17925" y="37083"/>
                </a:lnTo>
                <a:lnTo>
                  <a:pt x="16349" y="40878"/>
                </a:lnTo>
                <a:lnTo>
                  <a:pt x="15299" y="45314"/>
                </a:lnTo>
                <a:lnTo>
                  <a:pt x="14598" y="50175"/>
                </a:lnTo>
                <a:lnTo>
                  <a:pt x="13337" y="54369"/>
                </a:lnTo>
                <a:lnTo>
                  <a:pt x="9820" y="61569"/>
                </a:lnTo>
                <a:lnTo>
                  <a:pt x="8564" y="65775"/>
                </a:lnTo>
                <a:lnTo>
                  <a:pt x="7727" y="70483"/>
                </a:lnTo>
                <a:lnTo>
                  <a:pt x="7170" y="75528"/>
                </a:lnTo>
                <a:lnTo>
                  <a:pt x="6003" y="80796"/>
                </a:lnTo>
                <a:lnTo>
                  <a:pt x="4433" y="86213"/>
                </a:lnTo>
                <a:lnTo>
                  <a:pt x="2592" y="91729"/>
                </a:lnTo>
                <a:lnTo>
                  <a:pt x="1365" y="97312"/>
                </a:lnTo>
                <a:lnTo>
                  <a:pt x="546" y="102938"/>
                </a:lnTo>
                <a:lnTo>
                  <a:pt x="0" y="108594"/>
                </a:lnTo>
                <a:lnTo>
                  <a:pt x="431" y="114270"/>
                </a:lnTo>
                <a:lnTo>
                  <a:pt x="1511" y="119959"/>
                </a:lnTo>
                <a:lnTo>
                  <a:pt x="3025" y="125657"/>
                </a:lnTo>
                <a:lnTo>
                  <a:pt x="4035" y="131360"/>
                </a:lnTo>
                <a:lnTo>
                  <a:pt x="4707" y="137067"/>
                </a:lnTo>
                <a:lnTo>
                  <a:pt x="5156" y="142777"/>
                </a:lnTo>
                <a:lnTo>
                  <a:pt x="6249" y="147536"/>
                </a:lnTo>
                <a:lnTo>
                  <a:pt x="7771" y="151661"/>
                </a:lnTo>
                <a:lnTo>
                  <a:pt x="9580" y="155364"/>
                </a:lnTo>
                <a:lnTo>
                  <a:pt x="10786" y="159737"/>
                </a:lnTo>
                <a:lnTo>
                  <a:pt x="11589" y="164558"/>
                </a:lnTo>
                <a:lnTo>
                  <a:pt x="12125" y="169677"/>
                </a:lnTo>
                <a:lnTo>
                  <a:pt x="13277" y="174994"/>
                </a:lnTo>
                <a:lnTo>
                  <a:pt x="14837" y="180444"/>
                </a:lnTo>
                <a:lnTo>
                  <a:pt x="16672" y="185982"/>
                </a:lnTo>
                <a:lnTo>
                  <a:pt x="18689" y="190627"/>
                </a:lnTo>
                <a:lnTo>
                  <a:pt x="20827" y="194676"/>
                </a:lnTo>
                <a:lnTo>
                  <a:pt x="23046" y="198328"/>
                </a:lnTo>
                <a:lnTo>
                  <a:pt x="26113" y="201715"/>
                </a:lnTo>
                <a:lnTo>
                  <a:pt x="29745" y="204926"/>
                </a:lnTo>
                <a:lnTo>
                  <a:pt x="33754" y="208019"/>
                </a:lnTo>
                <a:lnTo>
                  <a:pt x="37220" y="211033"/>
                </a:lnTo>
                <a:lnTo>
                  <a:pt x="43188" y="216922"/>
                </a:lnTo>
                <a:lnTo>
                  <a:pt x="48487" y="220175"/>
                </a:lnTo>
                <a:lnTo>
                  <a:pt x="51011" y="221042"/>
                </a:lnTo>
                <a:lnTo>
                  <a:pt x="55933" y="224546"/>
                </a:lnTo>
                <a:lnTo>
                  <a:pt x="58356" y="226814"/>
                </a:lnTo>
                <a:lnTo>
                  <a:pt x="61559" y="228326"/>
                </a:lnTo>
                <a:lnTo>
                  <a:pt x="65282" y="229334"/>
                </a:lnTo>
                <a:lnTo>
                  <a:pt x="69352" y="230005"/>
                </a:lnTo>
                <a:lnTo>
                  <a:pt x="72859" y="230453"/>
                </a:lnTo>
                <a:lnTo>
                  <a:pt x="78871" y="230951"/>
                </a:lnTo>
                <a:lnTo>
                  <a:pt x="84761" y="229179"/>
                </a:lnTo>
                <a:lnTo>
                  <a:pt x="92657" y="226092"/>
                </a:lnTo>
                <a:lnTo>
                  <a:pt x="101889" y="222130"/>
                </a:lnTo>
                <a:lnTo>
                  <a:pt x="109631" y="218536"/>
                </a:lnTo>
                <a:lnTo>
                  <a:pt x="116380" y="215187"/>
                </a:lnTo>
                <a:lnTo>
                  <a:pt x="122468" y="212002"/>
                </a:lnTo>
                <a:lnTo>
                  <a:pt x="127319" y="208926"/>
                </a:lnTo>
                <a:lnTo>
                  <a:pt x="131347" y="205923"/>
                </a:lnTo>
                <a:lnTo>
                  <a:pt x="134827" y="202968"/>
                </a:lnTo>
                <a:lnTo>
                  <a:pt x="138733" y="200046"/>
                </a:lnTo>
                <a:lnTo>
                  <a:pt x="142926" y="197145"/>
                </a:lnTo>
                <a:lnTo>
                  <a:pt x="147308" y="194259"/>
                </a:lnTo>
                <a:lnTo>
                  <a:pt x="151023" y="190430"/>
                </a:lnTo>
                <a:lnTo>
                  <a:pt x="154294" y="185973"/>
                </a:lnTo>
                <a:lnTo>
                  <a:pt x="157268" y="181095"/>
                </a:lnTo>
                <a:lnTo>
                  <a:pt x="160044" y="175939"/>
                </a:lnTo>
                <a:lnTo>
                  <a:pt x="162689" y="170597"/>
                </a:lnTo>
                <a:lnTo>
                  <a:pt x="165246" y="165130"/>
                </a:lnTo>
                <a:lnTo>
                  <a:pt x="168538" y="160533"/>
                </a:lnTo>
                <a:lnTo>
                  <a:pt x="172320" y="156516"/>
                </a:lnTo>
                <a:lnTo>
                  <a:pt x="176429" y="152885"/>
                </a:lnTo>
                <a:lnTo>
                  <a:pt x="179168" y="148560"/>
                </a:lnTo>
                <a:lnTo>
                  <a:pt x="180995" y="143771"/>
                </a:lnTo>
                <a:lnTo>
                  <a:pt x="182213" y="138674"/>
                </a:lnTo>
                <a:lnTo>
                  <a:pt x="183817" y="134323"/>
                </a:lnTo>
                <a:lnTo>
                  <a:pt x="185682" y="130470"/>
                </a:lnTo>
                <a:lnTo>
                  <a:pt x="187719" y="126949"/>
                </a:lnTo>
                <a:lnTo>
                  <a:pt x="189076" y="122697"/>
                </a:lnTo>
                <a:lnTo>
                  <a:pt x="189981" y="117957"/>
                </a:lnTo>
                <a:lnTo>
                  <a:pt x="190584" y="112892"/>
                </a:lnTo>
                <a:lnTo>
                  <a:pt x="191780" y="107610"/>
                </a:lnTo>
                <a:lnTo>
                  <a:pt x="193371" y="102184"/>
                </a:lnTo>
                <a:lnTo>
                  <a:pt x="195226" y="96661"/>
                </a:lnTo>
                <a:lnTo>
                  <a:pt x="196462" y="91075"/>
                </a:lnTo>
                <a:lnTo>
                  <a:pt x="197287" y="85445"/>
                </a:lnTo>
                <a:lnTo>
                  <a:pt x="197836" y="79788"/>
                </a:lnTo>
                <a:lnTo>
                  <a:pt x="198203" y="75063"/>
                </a:lnTo>
                <a:lnTo>
                  <a:pt x="198446" y="70961"/>
                </a:lnTo>
                <a:lnTo>
                  <a:pt x="198609" y="67274"/>
                </a:lnTo>
                <a:lnTo>
                  <a:pt x="197924" y="62910"/>
                </a:lnTo>
                <a:lnTo>
                  <a:pt x="196673" y="58097"/>
                </a:lnTo>
                <a:lnTo>
                  <a:pt x="195046" y="52983"/>
                </a:lnTo>
                <a:lnTo>
                  <a:pt x="193167" y="48620"/>
                </a:lnTo>
                <a:lnTo>
                  <a:pt x="191121" y="44760"/>
                </a:lnTo>
                <a:lnTo>
                  <a:pt x="186730" y="37931"/>
                </a:lnTo>
                <a:lnTo>
                  <a:pt x="182134" y="31720"/>
                </a:lnTo>
                <a:lnTo>
                  <a:pt x="179003" y="28731"/>
                </a:lnTo>
                <a:lnTo>
                  <a:pt x="175328" y="25785"/>
                </a:lnTo>
                <a:lnTo>
                  <a:pt x="171291" y="22869"/>
                </a:lnTo>
                <a:lnTo>
                  <a:pt x="167805" y="19972"/>
                </a:lnTo>
                <a:lnTo>
                  <a:pt x="161816" y="14214"/>
                </a:lnTo>
                <a:lnTo>
                  <a:pt x="158313" y="12297"/>
                </a:lnTo>
                <a:lnTo>
                  <a:pt x="154392" y="11019"/>
                </a:lnTo>
                <a:lnTo>
                  <a:pt x="150189" y="10168"/>
                </a:lnTo>
                <a:lnTo>
                  <a:pt x="145800" y="9600"/>
                </a:lnTo>
                <a:lnTo>
                  <a:pt x="141287" y="9221"/>
                </a:lnTo>
                <a:lnTo>
                  <a:pt x="136691" y="8969"/>
                </a:lnTo>
                <a:lnTo>
                  <a:pt x="132039" y="7848"/>
                </a:lnTo>
                <a:lnTo>
                  <a:pt x="127349" y="6149"/>
                </a:lnTo>
                <a:lnTo>
                  <a:pt x="122636" y="4063"/>
                </a:lnTo>
                <a:lnTo>
                  <a:pt x="117907" y="2672"/>
                </a:lnTo>
                <a:lnTo>
                  <a:pt x="113166" y="1746"/>
                </a:lnTo>
                <a:lnTo>
                  <a:pt x="108418" y="1127"/>
                </a:lnTo>
                <a:lnTo>
                  <a:pt x="103665" y="716"/>
                </a:lnTo>
                <a:lnTo>
                  <a:pt x="98909" y="441"/>
                </a:lnTo>
                <a:lnTo>
                  <a:pt x="86747" y="54"/>
                </a:lnTo>
                <a:lnTo>
                  <a:pt x="83663" y="0"/>
                </a:lnTo>
                <a:lnTo>
                  <a:pt x="80017" y="917"/>
                </a:lnTo>
                <a:lnTo>
                  <a:pt x="76000" y="2480"/>
                </a:lnTo>
                <a:lnTo>
                  <a:pt x="71734" y="4474"/>
                </a:lnTo>
                <a:lnTo>
                  <a:pt x="68097" y="5804"/>
                </a:lnTo>
                <a:lnTo>
                  <a:pt x="61939" y="7282"/>
                </a:lnTo>
                <a:lnTo>
                  <a:pt x="56557" y="7939"/>
                </a:lnTo>
                <a:lnTo>
                  <a:pt x="49363" y="8434"/>
                </a:lnTo>
                <a:lnTo>
                  <a:pt x="51231" y="845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62"/>
          <p:cNvSpPr/>
          <p:nvPr/>
        </p:nvSpPr>
        <p:spPr>
          <a:xfrm>
            <a:off x="6658012" y="2571855"/>
            <a:ext cx="142839" cy="299933"/>
          </a:xfrm>
          <a:custGeom>
            <a:avLst/>
            <a:gdLst/>
            <a:ahLst/>
            <a:cxnLst/>
            <a:rect l="0" t="0" r="0" b="0"/>
            <a:pathLst>
              <a:path w="142839" h="299933">
                <a:moveTo>
                  <a:pt x="142838" y="17040"/>
                </a:moveTo>
                <a:lnTo>
                  <a:pt x="142838" y="12489"/>
                </a:lnTo>
                <a:lnTo>
                  <a:pt x="142045" y="11148"/>
                </a:lnTo>
                <a:lnTo>
                  <a:pt x="140721" y="10254"/>
                </a:lnTo>
                <a:lnTo>
                  <a:pt x="135989" y="8572"/>
                </a:lnTo>
                <a:lnTo>
                  <a:pt x="131989" y="3947"/>
                </a:lnTo>
                <a:lnTo>
                  <a:pt x="130049" y="2596"/>
                </a:lnTo>
                <a:lnTo>
                  <a:pt x="125777" y="1096"/>
                </a:lnTo>
                <a:lnTo>
                  <a:pt x="122733" y="695"/>
                </a:lnTo>
                <a:lnTo>
                  <a:pt x="119116" y="428"/>
                </a:lnTo>
                <a:lnTo>
                  <a:pt x="111657" y="132"/>
                </a:lnTo>
                <a:lnTo>
                  <a:pt x="105696" y="0"/>
                </a:lnTo>
                <a:lnTo>
                  <a:pt x="102202" y="918"/>
                </a:lnTo>
                <a:lnTo>
                  <a:pt x="98285" y="2482"/>
                </a:lnTo>
                <a:lnTo>
                  <a:pt x="94086" y="4477"/>
                </a:lnTo>
                <a:lnTo>
                  <a:pt x="88905" y="5807"/>
                </a:lnTo>
                <a:lnTo>
                  <a:pt x="83071" y="6694"/>
                </a:lnTo>
                <a:lnTo>
                  <a:pt x="76799" y="7285"/>
                </a:lnTo>
                <a:lnTo>
                  <a:pt x="71825" y="8631"/>
                </a:lnTo>
                <a:lnTo>
                  <a:pt x="67714" y="10481"/>
                </a:lnTo>
                <a:lnTo>
                  <a:pt x="37848" y="28588"/>
                </a:lnTo>
                <a:lnTo>
                  <a:pt x="33950" y="31406"/>
                </a:lnTo>
                <a:lnTo>
                  <a:pt x="30559" y="34237"/>
                </a:lnTo>
                <a:lnTo>
                  <a:pt x="27504" y="37077"/>
                </a:lnTo>
                <a:lnTo>
                  <a:pt x="24673" y="40876"/>
                </a:lnTo>
                <a:lnTo>
                  <a:pt x="21993" y="45313"/>
                </a:lnTo>
                <a:lnTo>
                  <a:pt x="19412" y="50176"/>
                </a:lnTo>
                <a:lnTo>
                  <a:pt x="16898" y="54371"/>
                </a:lnTo>
                <a:lnTo>
                  <a:pt x="14428" y="58120"/>
                </a:lnTo>
                <a:lnTo>
                  <a:pt x="11987" y="61571"/>
                </a:lnTo>
                <a:lnTo>
                  <a:pt x="9567" y="65777"/>
                </a:lnTo>
                <a:lnTo>
                  <a:pt x="7160" y="70486"/>
                </a:lnTo>
                <a:lnTo>
                  <a:pt x="3162" y="79847"/>
                </a:lnTo>
                <a:lnTo>
                  <a:pt x="1385" y="87181"/>
                </a:lnTo>
                <a:lnTo>
                  <a:pt x="594" y="96156"/>
                </a:lnTo>
                <a:lnTo>
                  <a:pt x="244" y="105543"/>
                </a:lnTo>
                <a:lnTo>
                  <a:pt x="46" y="116182"/>
                </a:lnTo>
                <a:lnTo>
                  <a:pt x="0" y="122380"/>
                </a:lnTo>
                <a:lnTo>
                  <a:pt x="1576" y="125367"/>
                </a:lnTo>
                <a:lnTo>
                  <a:pt x="4213" y="128310"/>
                </a:lnTo>
                <a:lnTo>
                  <a:pt x="12268" y="135327"/>
                </a:lnTo>
                <a:lnTo>
                  <a:pt x="15486" y="136287"/>
                </a:lnTo>
                <a:lnTo>
                  <a:pt x="19562" y="136713"/>
                </a:lnTo>
                <a:lnTo>
                  <a:pt x="24019" y="136903"/>
                </a:lnTo>
                <a:lnTo>
                  <a:pt x="58214" y="137051"/>
                </a:lnTo>
                <a:lnTo>
                  <a:pt x="61815" y="136100"/>
                </a:lnTo>
                <a:lnTo>
                  <a:pt x="65804" y="134513"/>
                </a:lnTo>
                <a:lnTo>
                  <a:pt x="70051" y="132502"/>
                </a:lnTo>
                <a:lnTo>
                  <a:pt x="74469" y="130210"/>
                </a:lnTo>
                <a:lnTo>
                  <a:pt x="83612" y="125123"/>
                </a:lnTo>
                <a:lnTo>
                  <a:pt x="87480" y="122433"/>
                </a:lnTo>
                <a:lnTo>
                  <a:pt x="90851" y="119687"/>
                </a:lnTo>
                <a:lnTo>
                  <a:pt x="93892" y="116903"/>
                </a:lnTo>
                <a:lnTo>
                  <a:pt x="96714" y="114096"/>
                </a:lnTo>
                <a:lnTo>
                  <a:pt x="99388" y="111271"/>
                </a:lnTo>
                <a:lnTo>
                  <a:pt x="104477" y="105593"/>
                </a:lnTo>
                <a:lnTo>
                  <a:pt x="114211" y="94186"/>
                </a:lnTo>
                <a:lnTo>
                  <a:pt x="116610" y="91331"/>
                </a:lnTo>
                <a:lnTo>
                  <a:pt x="119003" y="87522"/>
                </a:lnTo>
                <a:lnTo>
                  <a:pt x="121392" y="83078"/>
                </a:lnTo>
                <a:lnTo>
                  <a:pt x="127136" y="71359"/>
                </a:lnTo>
                <a:lnTo>
                  <a:pt x="130038" y="64677"/>
                </a:lnTo>
                <a:lnTo>
                  <a:pt x="133181" y="56309"/>
                </a:lnTo>
                <a:lnTo>
                  <a:pt x="134577" y="49416"/>
                </a:lnTo>
                <a:lnTo>
                  <a:pt x="135363" y="40179"/>
                </a:lnTo>
                <a:lnTo>
                  <a:pt x="135595" y="31410"/>
                </a:lnTo>
                <a:lnTo>
                  <a:pt x="135681" y="23836"/>
                </a:lnTo>
                <a:lnTo>
                  <a:pt x="135694" y="17074"/>
                </a:lnTo>
                <a:lnTo>
                  <a:pt x="135694" y="95933"/>
                </a:lnTo>
                <a:lnTo>
                  <a:pt x="134901" y="102973"/>
                </a:lnTo>
                <a:lnTo>
                  <a:pt x="133578" y="109571"/>
                </a:lnTo>
                <a:lnTo>
                  <a:pt x="131902" y="115875"/>
                </a:lnTo>
                <a:lnTo>
                  <a:pt x="130785" y="122935"/>
                </a:lnTo>
                <a:lnTo>
                  <a:pt x="130040" y="130499"/>
                </a:lnTo>
                <a:lnTo>
                  <a:pt x="129544" y="138399"/>
                </a:lnTo>
                <a:lnTo>
                  <a:pt x="129213" y="145571"/>
                </a:lnTo>
                <a:lnTo>
                  <a:pt x="128845" y="158620"/>
                </a:lnTo>
                <a:lnTo>
                  <a:pt x="128589" y="195104"/>
                </a:lnTo>
                <a:lnTo>
                  <a:pt x="128559" y="219535"/>
                </a:lnTo>
                <a:lnTo>
                  <a:pt x="129349" y="227284"/>
                </a:lnTo>
                <a:lnTo>
                  <a:pt x="130670" y="236260"/>
                </a:lnTo>
                <a:lnTo>
                  <a:pt x="132344" y="246054"/>
                </a:lnTo>
                <a:lnTo>
                  <a:pt x="133461" y="253536"/>
                </a:lnTo>
                <a:lnTo>
                  <a:pt x="134205" y="259476"/>
                </a:lnTo>
                <a:lnTo>
                  <a:pt x="135033" y="268617"/>
                </a:lnTo>
                <a:lnTo>
                  <a:pt x="135400" y="275854"/>
                </a:lnTo>
                <a:lnTo>
                  <a:pt x="135564" y="282246"/>
                </a:lnTo>
                <a:lnTo>
                  <a:pt x="135693" y="299781"/>
                </a:lnTo>
                <a:lnTo>
                  <a:pt x="135694" y="2999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63"/>
          <p:cNvSpPr/>
          <p:nvPr/>
        </p:nvSpPr>
        <p:spPr>
          <a:xfrm>
            <a:off x="6929441" y="2571750"/>
            <a:ext cx="228168" cy="334328"/>
          </a:xfrm>
          <a:custGeom>
            <a:avLst/>
            <a:gdLst/>
            <a:ahLst/>
            <a:cxnLst/>
            <a:rect l="0" t="0" r="0" b="0"/>
            <a:pathLst>
              <a:path w="228168" h="334328">
                <a:moveTo>
                  <a:pt x="28571" y="0"/>
                </a:moveTo>
                <a:lnTo>
                  <a:pt x="28571" y="11931"/>
                </a:lnTo>
                <a:lnTo>
                  <a:pt x="26455" y="19908"/>
                </a:lnTo>
                <a:lnTo>
                  <a:pt x="23662" y="28850"/>
                </a:lnTo>
                <a:lnTo>
                  <a:pt x="22421" y="35999"/>
                </a:lnTo>
                <a:lnTo>
                  <a:pt x="19752" y="44892"/>
                </a:lnTo>
                <a:lnTo>
                  <a:pt x="15921" y="55195"/>
                </a:lnTo>
                <a:lnTo>
                  <a:pt x="9302" y="71704"/>
                </a:lnTo>
                <a:lnTo>
                  <a:pt x="4661" y="82986"/>
                </a:lnTo>
                <a:lnTo>
                  <a:pt x="3107" y="88661"/>
                </a:lnTo>
                <a:lnTo>
                  <a:pt x="2070" y="94350"/>
                </a:lnTo>
                <a:lnTo>
                  <a:pt x="1378" y="100047"/>
                </a:lnTo>
                <a:lnTo>
                  <a:pt x="918" y="105750"/>
                </a:lnTo>
                <a:lnTo>
                  <a:pt x="611" y="111458"/>
                </a:lnTo>
                <a:lnTo>
                  <a:pt x="406" y="117168"/>
                </a:lnTo>
                <a:lnTo>
                  <a:pt x="178" y="128592"/>
                </a:lnTo>
                <a:lnTo>
                  <a:pt x="0" y="193118"/>
                </a:lnTo>
                <a:lnTo>
                  <a:pt x="792" y="199230"/>
                </a:lnTo>
                <a:lnTo>
                  <a:pt x="2114" y="205210"/>
                </a:lnTo>
                <a:lnTo>
                  <a:pt x="3790" y="211102"/>
                </a:lnTo>
                <a:lnTo>
                  <a:pt x="4907" y="216934"/>
                </a:lnTo>
                <a:lnTo>
                  <a:pt x="5651" y="222728"/>
                </a:lnTo>
                <a:lnTo>
                  <a:pt x="6148" y="228495"/>
                </a:lnTo>
                <a:lnTo>
                  <a:pt x="7272" y="234245"/>
                </a:lnTo>
                <a:lnTo>
                  <a:pt x="8816" y="239983"/>
                </a:lnTo>
                <a:lnTo>
                  <a:pt x="10639" y="245714"/>
                </a:lnTo>
                <a:lnTo>
                  <a:pt x="14780" y="254621"/>
                </a:lnTo>
                <a:lnTo>
                  <a:pt x="16997" y="258330"/>
                </a:lnTo>
                <a:lnTo>
                  <a:pt x="23691" y="264990"/>
                </a:lnTo>
                <a:lnTo>
                  <a:pt x="27700" y="268100"/>
                </a:lnTo>
                <a:lnTo>
                  <a:pt x="34269" y="274096"/>
                </a:lnTo>
                <a:lnTo>
                  <a:pt x="40629" y="279935"/>
                </a:lnTo>
                <a:lnTo>
                  <a:pt x="44547" y="282825"/>
                </a:lnTo>
                <a:lnTo>
                  <a:pt x="48747" y="285705"/>
                </a:lnTo>
                <a:lnTo>
                  <a:pt x="57647" y="291445"/>
                </a:lnTo>
                <a:lnTo>
                  <a:pt x="62243" y="294309"/>
                </a:lnTo>
                <a:lnTo>
                  <a:pt x="66893" y="296218"/>
                </a:lnTo>
                <a:lnTo>
                  <a:pt x="71582" y="297491"/>
                </a:lnTo>
                <a:lnTo>
                  <a:pt x="76295" y="298340"/>
                </a:lnTo>
                <a:lnTo>
                  <a:pt x="81024" y="298906"/>
                </a:lnTo>
                <a:lnTo>
                  <a:pt x="85765" y="299283"/>
                </a:lnTo>
                <a:lnTo>
                  <a:pt x="90513" y="299534"/>
                </a:lnTo>
                <a:lnTo>
                  <a:pt x="100022" y="299814"/>
                </a:lnTo>
                <a:lnTo>
                  <a:pt x="104780" y="299888"/>
                </a:lnTo>
                <a:lnTo>
                  <a:pt x="110333" y="298985"/>
                </a:lnTo>
                <a:lnTo>
                  <a:pt x="116417" y="297431"/>
                </a:lnTo>
                <a:lnTo>
                  <a:pt x="122854" y="295442"/>
                </a:lnTo>
                <a:lnTo>
                  <a:pt x="128732" y="293164"/>
                </a:lnTo>
                <a:lnTo>
                  <a:pt x="134239" y="290692"/>
                </a:lnTo>
                <a:lnTo>
                  <a:pt x="139498" y="288092"/>
                </a:lnTo>
                <a:lnTo>
                  <a:pt x="144591" y="286359"/>
                </a:lnTo>
                <a:lnTo>
                  <a:pt x="149574" y="285203"/>
                </a:lnTo>
                <a:lnTo>
                  <a:pt x="154483" y="284433"/>
                </a:lnTo>
                <a:lnTo>
                  <a:pt x="159344" y="282967"/>
                </a:lnTo>
                <a:lnTo>
                  <a:pt x="164172" y="281037"/>
                </a:lnTo>
                <a:lnTo>
                  <a:pt x="168977" y="278798"/>
                </a:lnTo>
                <a:lnTo>
                  <a:pt x="173769" y="276353"/>
                </a:lnTo>
                <a:lnTo>
                  <a:pt x="183327" y="271096"/>
                </a:lnTo>
                <a:lnTo>
                  <a:pt x="197632" y="262781"/>
                </a:lnTo>
                <a:lnTo>
                  <a:pt x="201603" y="259007"/>
                </a:lnTo>
                <a:lnTo>
                  <a:pt x="208133" y="249734"/>
                </a:lnTo>
                <a:lnTo>
                  <a:pt x="213681" y="241803"/>
                </a:lnTo>
                <a:lnTo>
                  <a:pt x="218792" y="235103"/>
                </a:lnTo>
                <a:lnTo>
                  <a:pt x="223709" y="228950"/>
                </a:lnTo>
                <a:lnTo>
                  <a:pt x="225339" y="225975"/>
                </a:lnTo>
                <a:lnTo>
                  <a:pt x="227148" y="220131"/>
                </a:lnTo>
                <a:lnTo>
                  <a:pt x="228167" y="211485"/>
                </a:lnTo>
                <a:lnTo>
                  <a:pt x="227516" y="208617"/>
                </a:lnTo>
                <a:lnTo>
                  <a:pt x="224676" y="202891"/>
                </a:lnTo>
                <a:lnTo>
                  <a:pt x="218615" y="194312"/>
                </a:lnTo>
                <a:lnTo>
                  <a:pt x="216387" y="192406"/>
                </a:lnTo>
                <a:lnTo>
                  <a:pt x="211792" y="190289"/>
                </a:lnTo>
                <a:lnTo>
                  <a:pt x="204988" y="186807"/>
                </a:lnTo>
                <a:lnTo>
                  <a:pt x="200951" y="184545"/>
                </a:lnTo>
                <a:lnTo>
                  <a:pt x="194349" y="182033"/>
                </a:lnTo>
                <a:lnTo>
                  <a:pt x="187975" y="180916"/>
                </a:lnTo>
                <a:lnTo>
                  <a:pt x="184054" y="180618"/>
                </a:lnTo>
                <a:lnTo>
                  <a:pt x="179851" y="180419"/>
                </a:lnTo>
                <a:lnTo>
                  <a:pt x="176255" y="181239"/>
                </a:lnTo>
                <a:lnTo>
                  <a:pt x="170144" y="184691"/>
                </a:lnTo>
                <a:lnTo>
                  <a:pt x="162665" y="189400"/>
                </a:lnTo>
                <a:lnTo>
                  <a:pt x="144929" y="200184"/>
                </a:lnTo>
                <a:lnTo>
                  <a:pt x="140274" y="203941"/>
                </a:lnTo>
                <a:lnTo>
                  <a:pt x="135583" y="208350"/>
                </a:lnTo>
                <a:lnTo>
                  <a:pt x="130869" y="213195"/>
                </a:lnTo>
                <a:lnTo>
                  <a:pt x="126932" y="218330"/>
                </a:lnTo>
                <a:lnTo>
                  <a:pt x="123514" y="223658"/>
                </a:lnTo>
                <a:lnTo>
                  <a:pt x="120441" y="229116"/>
                </a:lnTo>
                <a:lnTo>
                  <a:pt x="117600" y="234658"/>
                </a:lnTo>
                <a:lnTo>
                  <a:pt x="114911" y="240259"/>
                </a:lnTo>
                <a:lnTo>
                  <a:pt x="109807" y="251561"/>
                </a:lnTo>
                <a:lnTo>
                  <a:pt x="104893" y="262935"/>
                </a:lnTo>
                <a:lnTo>
                  <a:pt x="100063" y="271800"/>
                </a:lnTo>
                <a:lnTo>
                  <a:pt x="95271" y="279867"/>
                </a:lnTo>
                <a:lnTo>
                  <a:pt x="90495" y="289803"/>
                </a:lnTo>
                <a:lnTo>
                  <a:pt x="87843" y="298028"/>
                </a:lnTo>
                <a:lnTo>
                  <a:pt x="87136" y="301555"/>
                </a:lnTo>
                <a:lnTo>
                  <a:pt x="84233" y="308014"/>
                </a:lnTo>
                <a:lnTo>
                  <a:pt x="79694" y="315371"/>
                </a:lnTo>
                <a:lnTo>
                  <a:pt x="80116" y="316927"/>
                </a:lnTo>
                <a:lnTo>
                  <a:pt x="84826" y="324404"/>
                </a:lnTo>
                <a:lnTo>
                  <a:pt x="85324" y="327695"/>
                </a:lnTo>
                <a:lnTo>
                  <a:pt x="85721" y="3343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15) e</a:t>
            </a:r>
            <a:r>
              <a:rPr lang="en-US" baseline="30000" smtClean="0"/>
              <a:t>0.1x</a:t>
            </a:r>
            <a:r>
              <a:rPr lang="en-US" smtClean="0"/>
              <a:t>=5.2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3607593" y="1851660"/>
            <a:ext cx="3736183" cy="2477453"/>
            <a:chOff x="3607593" y="1851660"/>
            <a:chExt cx="3736183" cy="2477453"/>
          </a:xfrm>
        </p:grpSpPr>
        <p:sp>
          <p:nvSpPr>
            <p:cNvPr id="3" name="SMARTInkAnnotation0"/>
            <p:cNvSpPr/>
            <p:nvPr/>
          </p:nvSpPr>
          <p:spPr>
            <a:xfrm>
              <a:off x="3607593" y="1928860"/>
              <a:ext cx="721520" cy="454146"/>
            </a:xfrm>
            <a:custGeom>
              <a:avLst/>
              <a:gdLst/>
              <a:ahLst/>
              <a:cxnLst/>
              <a:rect l="0" t="0" r="0" b="0"/>
              <a:pathLst>
                <a:path w="721520" h="454146">
                  <a:moveTo>
                    <a:pt x="0" y="334279"/>
                  </a:moveTo>
                  <a:lnTo>
                    <a:pt x="52538" y="334279"/>
                  </a:lnTo>
                  <a:lnTo>
                    <a:pt x="63303" y="331740"/>
                  </a:lnTo>
                  <a:lnTo>
                    <a:pt x="128695" y="305660"/>
                  </a:lnTo>
                  <a:lnTo>
                    <a:pt x="150050" y="292568"/>
                  </a:lnTo>
                  <a:lnTo>
                    <a:pt x="167667" y="281175"/>
                  </a:lnTo>
                  <a:lnTo>
                    <a:pt x="186734" y="267216"/>
                  </a:lnTo>
                  <a:lnTo>
                    <a:pt x="198352" y="256531"/>
                  </a:lnTo>
                  <a:lnTo>
                    <a:pt x="209600" y="245432"/>
                  </a:lnTo>
                  <a:lnTo>
                    <a:pt x="222537" y="234149"/>
                  </a:lnTo>
                  <a:lnTo>
                    <a:pt x="234108" y="222785"/>
                  </a:lnTo>
                  <a:lnTo>
                    <a:pt x="244542" y="210431"/>
                  </a:lnTo>
                  <a:lnTo>
                    <a:pt x="249547" y="203137"/>
                  </a:lnTo>
                  <a:lnTo>
                    <a:pt x="254470" y="195416"/>
                  </a:lnTo>
                  <a:lnTo>
                    <a:pt x="259341" y="187411"/>
                  </a:lnTo>
                  <a:lnTo>
                    <a:pt x="268986" y="170897"/>
                  </a:lnTo>
                  <a:lnTo>
                    <a:pt x="272986" y="163446"/>
                  </a:lnTo>
                  <a:lnTo>
                    <a:pt x="283203" y="142904"/>
                  </a:lnTo>
                  <a:lnTo>
                    <a:pt x="291498" y="127304"/>
                  </a:lnTo>
                  <a:lnTo>
                    <a:pt x="298359" y="113385"/>
                  </a:lnTo>
                  <a:lnTo>
                    <a:pt x="304848" y="99897"/>
                  </a:lnTo>
                  <a:lnTo>
                    <a:pt x="313024" y="84377"/>
                  </a:lnTo>
                  <a:lnTo>
                    <a:pt x="319832" y="70494"/>
                  </a:lnTo>
                  <a:lnTo>
                    <a:pt x="324711" y="57974"/>
                  </a:lnTo>
                  <a:lnTo>
                    <a:pt x="326878" y="46059"/>
                  </a:lnTo>
                  <a:lnTo>
                    <a:pt x="327842" y="34414"/>
                  </a:lnTo>
                  <a:lnTo>
                    <a:pt x="328098" y="28642"/>
                  </a:lnTo>
                  <a:lnTo>
                    <a:pt x="327477" y="23841"/>
                  </a:lnTo>
                  <a:lnTo>
                    <a:pt x="324668" y="15967"/>
                  </a:lnTo>
                  <a:lnTo>
                    <a:pt x="318625" y="6179"/>
                  </a:lnTo>
                  <a:lnTo>
                    <a:pt x="315604" y="4103"/>
                  </a:lnTo>
                  <a:lnTo>
                    <a:pt x="308014" y="1797"/>
                  </a:lnTo>
                  <a:lnTo>
                    <a:pt x="291024" y="499"/>
                  </a:lnTo>
                  <a:lnTo>
                    <a:pt x="269653" y="60"/>
                  </a:lnTo>
                  <a:lnTo>
                    <a:pt x="259810" y="0"/>
                  </a:lnTo>
                  <a:lnTo>
                    <a:pt x="250145" y="2513"/>
                  </a:lnTo>
                  <a:lnTo>
                    <a:pt x="231004" y="11888"/>
                  </a:lnTo>
                  <a:lnTo>
                    <a:pt x="212730" y="22912"/>
                  </a:lnTo>
                  <a:lnTo>
                    <a:pt x="198537" y="36802"/>
                  </a:lnTo>
                  <a:lnTo>
                    <a:pt x="190632" y="46810"/>
                  </a:lnTo>
                  <a:lnTo>
                    <a:pt x="184474" y="57608"/>
                  </a:lnTo>
                  <a:lnTo>
                    <a:pt x="179090" y="68757"/>
                  </a:lnTo>
                  <a:lnTo>
                    <a:pt x="173258" y="80062"/>
                  </a:lnTo>
                  <a:lnTo>
                    <a:pt x="165375" y="91437"/>
                  </a:lnTo>
                  <a:lnTo>
                    <a:pt x="158696" y="105382"/>
                  </a:lnTo>
                  <a:lnTo>
                    <a:pt x="153082" y="120152"/>
                  </a:lnTo>
                  <a:lnTo>
                    <a:pt x="147941" y="133067"/>
                  </a:lnTo>
                  <a:lnTo>
                    <a:pt x="146253" y="140130"/>
                  </a:lnTo>
                  <a:lnTo>
                    <a:pt x="145126" y="147697"/>
                  </a:lnTo>
                  <a:lnTo>
                    <a:pt x="144376" y="155599"/>
                  </a:lnTo>
                  <a:lnTo>
                    <a:pt x="143083" y="163724"/>
                  </a:lnTo>
                  <a:lnTo>
                    <a:pt x="141426" y="171998"/>
                  </a:lnTo>
                  <a:lnTo>
                    <a:pt x="139527" y="180372"/>
                  </a:lnTo>
                  <a:lnTo>
                    <a:pt x="138262" y="188812"/>
                  </a:lnTo>
                  <a:lnTo>
                    <a:pt x="137419" y="197296"/>
                  </a:lnTo>
                  <a:lnTo>
                    <a:pt x="136857" y="205810"/>
                  </a:lnTo>
                  <a:lnTo>
                    <a:pt x="136482" y="214343"/>
                  </a:lnTo>
                  <a:lnTo>
                    <a:pt x="136065" y="231445"/>
                  </a:lnTo>
                  <a:lnTo>
                    <a:pt x="135830" y="257137"/>
                  </a:lnTo>
                  <a:lnTo>
                    <a:pt x="136591" y="265707"/>
                  </a:lnTo>
                  <a:lnTo>
                    <a:pt x="137892" y="274277"/>
                  </a:lnTo>
                  <a:lnTo>
                    <a:pt x="139553" y="282848"/>
                  </a:lnTo>
                  <a:lnTo>
                    <a:pt x="140661" y="291419"/>
                  </a:lnTo>
                  <a:lnTo>
                    <a:pt x="141399" y="299991"/>
                  </a:lnTo>
                  <a:lnTo>
                    <a:pt x="141891" y="308563"/>
                  </a:lnTo>
                  <a:lnTo>
                    <a:pt x="143013" y="317135"/>
                  </a:lnTo>
                  <a:lnTo>
                    <a:pt x="144554" y="325708"/>
                  </a:lnTo>
                  <a:lnTo>
                    <a:pt x="146376" y="334280"/>
                  </a:lnTo>
                  <a:lnTo>
                    <a:pt x="148385" y="341900"/>
                  </a:lnTo>
                  <a:lnTo>
                    <a:pt x="159642" y="378334"/>
                  </a:lnTo>
                  <a:lnTo>
                    <a:pt x="162785" y="384604"/>
                  </a:lnTo>
                  <a:lnTo>
                    <a:pt x="170510" y="394111"/>
                  </a:lnTo>
                  <a:lnTo>
                    <a:pt x="179234" y="404051"/>
                  </a:lnTo>
                  <a:lnTo>
                    <a:pt x="188403" y="413867"/>
                  </a:lnTo>
                  <a:lnTo>
                    <a:pt x="197771" y="421404"/>
                  </a:lnTo>
                  <a:lnTo>
                    <a:pt x="207226" y="425389"/>
                  </a:lnTo>
                  <a:lnTo>
                    <a:pt x="226230" y="427947"/>
                  </a:lnTo>
                  <a:lnTo>
                    <a:pt x="235749" y="430837"/>
                  </a:lnTo>
                  <a:lnTo>
                    <a:pt x="247917" y="435279"/>
                  </a:lnTo>
                  <a:lnTo>
                    <a:pt x="267363" y="436903"/>
                  </a:lnTo>
                  <a:lnTo>
                    <a:pt x="286808" y="437117"/>
                  </a:lnTo>
                  <a:lnTo>
                    <a:pt x="294422" y="434595"/>
                  </a:lnTo>
                  <a:lnTo>
                    <a:pt x="302305" y="430299"/>
                  </a:lnTo>
                  <a:lnTo>
                    <a:pt x="313832" y="419780"/>
                  </a:lnTo>
                  <a:lnTo>
                    <a:pt x="319663" y="414190"/>
                  </a:lnTo>
                  <a:lnTo>
                    <a:pt x="336341" y="400300"/>
                  </a:lnTo>
                  <a:lnTo>
                    <a:pt x="344747" y="390292"/>
                  </a:lnTo>
                  <a:lnTo>
                    <a:pt x="351130" y="379494"/>
                  </a:lnTo>
                  <a:lnTo>
                    <a:pt x="356612" y="368345"/>
                  </a:lnTo>
                  <a:lnTo>
                    <a:pt x="361694" y="356087"/>
                  </a:lnTo>
                  <a:lnTo>
                    <a:pt x="364161" y="348818"/>
                  </a:lnTo>
                  <a:lnTo>
                    <a:pt x="366599" y="341115"/>
                  </a:lnTo>
                  <a:lnTo>
                    <a:pt x="371425" y="327475"/>
                  </a:lnTo>
                  <a:lnTo>
                    <a:pt x="376215" y="315063"/>
                  </a:lnTo>
                  <a:lnTo>
                    <a:pt x="380991" y="303196"/>
                  </a:lnTo>
                  <a:lnTo>
                    <a:pt x="383642" y="291573"/>
                  </a:lnTo>
                  <a:lnTo>
                    <a:pt x="384820" y="280056"/>
                  </a:lnTo>
                  <a:lnTo>
                    <a:pt x="385344" y="268588"/>
                  </a:lnTo>
                  <a:lnTo>
                    <a:pt x="387693" y="257141"/>
                  </a:lnTo>
                  <a:lnTo>
                    <a:pt x="390590" y="246656"/>
                  </a:lnTo>
                  <a:lnTo>
                    <a:pt x="392220" y="235398"/>
                  </a:lnTo>
                  <a:lnTo>
                    <a:pt x="392771" y="223060"/>
                  </a:lnTo>
                  <a:lnTo>
                    <a:pt x="392816" y="220129"/>
                  </a:lnTo>
                  <a:lnTo>
                    <a:pt x="393640" y="217221"/>
                  </a:lnTo>
                  <a:lnTo>
                    <a:pt x="399754" y="206198"/>
                  </a:lnTo>
                  <a:lnTo>
                    <a:pt x="403755" y="205842"/>
                  </a:lnTo>
                  <a:lnTo>
                    <a:pt x="404901" y="206744"/>
                  </a:lnTo>
                  <a:lnTo>
                    <a:pt x="405665" y="208299"/>
                  </a:lnTo>
                  <a:lnTo>
                    <a:pt x="406175" y="210287"/>
                  </a:lnTo>
                  <a:lnTo>
                    <a:pt x="408858" y="215037"/>
                  </a:lnTo>
                  <a:lnTo>
                    <a:pt x="417048" y="225847"/>
                  </a:lnTo>
                  <a:lnTo>
                    <a:pt x="423960" y="238863"/>
                  </a:lnTo>
                  <a:lnTo>
                    <a:pt x="426553" y="251867"/>
                  </a:lnTo>
                  <a:lnTo>
                    <a:pt x="427244" y="259335"/>
                  </a:lnTo>
                  <a:lnTo>
                    <a:pt x="428011" y="272714"/>
                  </a:lnTo>
                  <a:lnTo>
                    <a:pt x="428352" y="285009"/>
                  </a:lnTo>
                  <a:lnTo>
                    <a:pt x="428504" y="296824"/>
                  </a:lnTo>
                  <a:lnTo>
                    <a:pt x="430688" y="310965"/>
                  </a:lnTo>
                  <a:lnTo>
                    <a:pt x="432382" y="318737"/>
                  </a:lnTo>
                  <a:lnTo>
                    <a:pt x="434264" y="332452"/>
                  </a:lnTo>
                  <a:lnTo>
                    <a:pt x="435894" y="344897"/>
                  </a:lnTo>
                  <a:lnTo>
                    <a:pt x="440480" y="361661"/>
                  </a:lnTo>
                  <a:lnTo>
                    <a:pt x="442986" y="374037"/>
                  </a:lnTo>
                  <a:lnTo>
                    <a:pt x="446385" y="384017"/>
                  </a:lnTo>
                  <a:lnTo>
                    <a:pt x="452761" y="395795"/>
                  </a:lnTo>
                  <a:lnTo>
                    <a:pt x="454241" y="400055"/>
                  </a:lnTo>
                  <a:lnTo>
                    <a:pt x="456323" y="414199"/>
                  </a:lnTo>
                  <a:lnTo>
                    <a:pt x="456810" y="421552"/>
                  </a:lnTo>
                  <a:lnTo>
                    <a:pt x="457735" y="423894"/>
                  </a:lnTo>
                  <a:lnTo>
                    <a:pt x="459144" y="425455"/>
                  </a:lnTo>
                  <a:lnTo>
                    <a:pt x="460877" y="426496"/>
                  </a:lnTo>
                  <a:lnTo>
                    <a:pt x="462033" y="428142"/>
                  </a:lnTo>
                  <a:lnTo>
                    <a:pt x="462803" y="430192"/>
                  </a:lnTo>
                  <a:lnTo>
                    <a:pt x="464040" y="435775"/>
                  </a:lnTo>
                  <a:lnTo>
                    <a:pt x="471185" y="445333"/>
                  </a:lnTo>
                  <a:lnTo>
                    <a:pt x="471462" y="438307"/>
                  </a:lnTo>
                  <a:lnTo>
                    <a:pt x="466573" y="430534"/>
                  </a:lnTo>
                  <a:lnTo>
                    <a:pt x="465335" y="425319"/>
                  </a:lnTo>
                  <a:lnTo>
                    <a:pt x="464638" y="412478"/>
                  </a:lnTo>
                  <a:lnTo>
                    <a:pt x="464431" y="396608"/>
                  </a:lnTo>
                  <a:lnTo>
                    <a:pt x="464352" y="362808"/>
                  </a:lnTo>
                  <a:lnTo>
                    <a:pt x="466464" y="351404"/>
                  </a:lnTo>
                  <a:lnTo>
                    <a:pt x="469255" y="339985"/>
                  </a:lnTo>
                  <a:lnTo>
                    <a:pt x="470495" y="328560"/>
                  </a:lnTo>
                  <a:lnTo>
                    <a:pt x="473164" y="317133"/>
                  </a:lnTo>
                  <a:lnTo>
                    <a:pt x="476201" y="305704"/>
                  </a:lnTo>
                  <a:lnTo>
                    <a:pt x="477551" y="294275"/>
                  </a:lnTo>
                  <a:lnTo>
                    <a:pt x="480269" y="282845"/>
                  </a:lnTo>
                  <a:lnTo>
                    <a:pt x="484122" y="271415"/>
                  </a:lnTo>
                  <a:lnTo>
                    <a:pt x="488480" y="259985"/>
                  </a:lnTo>
                  <a:lnTo>
                    <a:pt x="495396" y="242840"/>
                  </a:lnTo>
                  <a:lnTo>
                    <a:pt x="502473" y="230246"/>
                  </a:lnTo>
                  <a:lnTo>
                    <a:pt x="507219" y="221050"/>
                  </a:lnTo>
                  <a:lnTo>
                    <a:pt x="509597" y="215931"/>
                  </a:lnTo>
                  <a:lnTo>
                    <a:pt x="516471" y="207702"/>
                  </a:lnTo>
                  <a:lnTo>
                    <a:pt x="533533" y="191669"/>
                  </a:lnTo>
                  <a:lnTo>
                    <a:pt x="550565" y="180027"/>
                  </a:lnTo>
                  <a:lnTo>
                    <a:pt x="559021" y="175235"/>
                  </a:lnTo>
                  <a:lnTo>
                    <a:pt x="568243" y="172538"/>
                  </a:lnTo>
                  <a:lnTo>
                    <a:pt x="588239" y="171502"/>
                  </a:lnTo>
                  <a:lnTo>
                    <a:pt x="594286" y="171446"/>
                  </a:lnTo>
                  <a:lnTo>
                    <a:pt x="597009" y="172384"/>
                  </a:lnTo>
                  <a:lnTo>
                    <a:pt x="602152" y="175966"/>
                  </a:lnTo>
                  <a:lnTo>
                    <a:pt x="614323" y="188772"/>
                  </a:lnTo>
                  <a:lnTo>
                    <a:pt x="616718" y="191554"/>
                  </a:lnTo>
                  <a:lnTo>
                    <a:pt x="623881" y="204572"/>
                  </a:lnTo>
                  <a:lnTo>
                    <a:pt x="626530" y="215037"/>
                  </a:lnTo>
                  <a:lnTo>
                    <a:pt x="627708" y="226038"/>
                  </a:lnTo>
                  <a:lnTo>
                    <a:pt x="628231" y="237277"/>
                  </a:lnTo>
                  <a:lnTo>
                    <a:pt x="628464" y="251162"/>
                  </a:lnTo>
                  <a:lnTo>
                    <a:pt x="628527" y="258866"/>
                  </a:lnTo>
                  <a:lnTo>
                    <a:pt x="630712" y="272505"/>
                  </a:lnTo>
                  <a:lnTo>
                    <a:pt x="633536" y="285869"/>
                  </a:lnTo>
                  <a:lnTo>
                    <a:pt x="634289" y="293434"/>
                  </a:lnTo>
                  <a:lnTo>
                    <a:pt x="634790" y="301334"/>
                  </a:lnTo>
                  <a:lnTo>
                    <a:pt x="635348" y="315192"/>
                  </a:lnTo>
                  <a:lnTo>
                    <a:pt x="635596" y="327701"/>
                  </a:lnTo>
                  <a:lnTo>
                    <a:pt x="635706" y="339611"/>
                  </a:lnTo>
                  <a:lnTo>
                    <a:pt x="637872" y="351254"/>
                  </a:lnTo>
                  <a:lnTo>
                    <a:pt x="640686" y="362779"/>
                  </a:lnTo>
                  <a:lnTo>
                    <a:pt x="641937" y="374251"/>
                  </a:lnTo>
                  <a:lnTo>
                    <a:pt x="642494" y="385700"/>
                  </a:lnTo>
                  <a:lnTo>
                    <a:pt x="642642" y="391420"/>
                  </a:lnTo>
                  <a:lnTo>
                    <a:pt x="644923" y="402855"/>
                  </a:lnTo>
                  <a:lnTo>
                    <a:pt x="648583" y="413335"/>
                  </a:lnTo>
                  <a:lnTo>
                    <a:pt x="655105" y="424590"/>
                  </a:lnTo>
                  <a:lnTo>
                    <a:pt x="664421" y="436926"/>
                  </a:lnTo>
                  <a:lnTo>
                    <a:pt x="673905" y="448535"/>
                  </a:lnTo>
                  <a:lnTo>
                    <a:pt x="676282" y="450455"/>
                  </a:lnTo>
                  <a:lnTo>
                    <a:pt x="681041" y="452588"/>
                  </a:lnTo>
                  <a:lnTo>
                    <a:pt x="690564" y="453958"/>
                  </a:lnTo>
                  <a:lnTo>
                    <a:pt x="695325" y="454145"/>
                  </a:lnTo>
                  <a:lnTo>
                    <a:pt x="697707" y="453242"/>
                  </a:lnTo>
                  <a:lnTo>
                    <a:pt x="704850" y="448373"/>
                  </a:lnTo>
                  <a:lnTo>
                    <a:pt x="711994" y="445555"/>
                  </a:lnTo>
                  <a:lnTo>
                    <a:pt x="721519" y="4371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"/>
            <p:cNvSpPr/>
            <p:nvPr/>
          </p:nvSpPr>
          <p:spPr>
            <a:xfrm>
              <a:off x="4421981" y="2134710"/>
              <a:ext cx="192882" cy="222727"/>
            </a:xfrm>
            <a:custGeom>
              <a:avLst/>
              <a:gdLst/>
              <a:ahLst/>
              <a:cxnLst/>
              <a:rect l="0" t="0" r="0" b="0"/>
              <a:pathLst>
                <a:path w="192882" h="222727">
                  <a:moveTo>
                    <a:pt x="0" y="119857"/>
                  </a:moveTo>
                  <a:lnTo>
                    <a:pt x="3793" y="119857"/>
                  </a:lnTo>
                  <a:lnTo>
                    <a:pt x="5703" y="118904"/>
                  </a:lnTo>
                  <a:lnTo>
                    <a:pt x="9943" y="115306"/>
                  </a:lnTo>
                  <a:lnTo>
                    <a:pt x="12185" y="113966"/>
                  </a:lnTo>
                  <a:lnTo>
                    <a:pt x="16792" y="112476"/>
                  </a:lnTo>
                  <a:lnTo>
                    <a:pt x="19926" y="112079"/>
                  </a:lnTo>
                  <a:lnTo>
                    <a:pt x="23603" y="111814"/>
                  </a:lnTo>
                  <a:lnTo>
                    <a:pt x="31128" y="111520"/>
                  </a:lnTo>
                  <a:lnTo>
                    <a:pt x="37118" y="111389"/>
                  </a:lnTo>
                  <a:lnTo>
                    <a:pt x="39827" y="110402"/>
                  </a:lnTo>
                  <a:lnTo>
                    <a:pt x="44953" y="106765"/>
                  </a:lnTo>
                  <a:lnTo>
                    <a:pt x="49877" y="104513"/>
                  </a:lnTo>
                  <a:lnTo>
                    <a:pt x="55505" y="102560"/>
                  </a:lnTo>
                  <a:lnTo>
                    <a:pt x="59228" y="100706"/>
                  </a:lnTo>
                  <a:lnTo>
                    <a:pt x="63298" y="98517"/>
                  </a:lnTo>
                  <a:lnTo>
                    <a:pt x="66805" y="97058"/>
                  </a:lnTo>
                  <a:lnTo>
                    <a:pt x="72818" y="95437"/>
                  </a:lnTo>
                  <a:lnTo>
                    <a:pt x="76327" y="94052"/>
                  </a:lnTo>
                  <a:lnTo>
                    <a:pt x="80253" y="92176"/>
                  </a:lnTo>
                  <a:lnTo>
                    <a:pt x="84459" y="89973"/>
                  </a:lnTo>
                  <a:lnTo>
                    <a:pt x="88056" y="87552"/>
                  </a:lnTo>
                  <a:lnTo>
                    <a:pt x="91248" y="84985"/>
                  </a:lnTo>
                  <a:lnTo>
                    <a:pt x="94170" y="82322"/>
                  </a:lnTo>
                  <a:lnTo>
                    <a:pt x="99532" y="79362"/>
                  </a:lnTo>
                  <a:lnTo>
                    <a:pt x="102073" y="78573"/>
                  </a:lnTo>
                  <a:lnTo>
                    <a:pt x="107014" y="75156"/>
                  </a:lnTo>
                  <a:lnTo>
                    <a:pt x="109442" y="72911"/>
                  </a:lnTo>
                  <a:lnTo>
                    <a:pt x="111062" y="70462"/>
                  </a:lnTo>
                  <a:lnTo>
                    <a:pt x="112141" y="67877"/>
                  </a:lnTo>
                  <a:lnTo>
                    <a:pt x="112861" y="65202"/>
                  </a:lnTo>
                  <a:lnTo>
                    <a:pt x="115777" y="59688"/>
                  </a:lnTo>
                  <a:lnTo>
                    <a:pt x="119719" y="54063"/>
                  </a:lnTo>
                  <a:lnTo>
                    <a:pt x="124117" y="48388"/>
                  </a:lnTo>
                  <a:lnTo>
                    <a:pt x="125607" y="45541"/>
                  </a:lnTo>
                  <a:lnTo>
                    <a:pt x="127263" y="39838"/>
                  </a:lnTo>
                  <a:lnTo>
                    <a:pt x="126911" y="36031"/>
                  </a:lnTo>
                  <a:lnTo>
                    <a:pt x="125882" y="31588"/>
                  </a:lnTo>
                  <a:lnTo>
                    <a:pt x="124402" y="26721"/>
                  </a:lnTo>
                  <a:lnTo>
                    <a:pt x="123416" y="22524"/>
                  </a:lnTo>
                  <a:lnTo>
                    <a:pt x="122759" y="18773"/>
                  </a:lnTo>
                  <a:lnTo>
                    <a:pt x="122321" y="15320"/>
                  </a:lnTo>
                  <a:lnTo>
                    <a:pt x="119717" y="8944"/>
                  </a:lnTo>
                  <a:lnTo>
                    <a:pt x="117911" y="5910"/>
                  </a:lnTo>
                  <a:lnTo>
                    <a:pt x="115914" y="3887"/>
                  </a:lnTo>
                  <a:lnTo>
                    <a:pt x="113788" y="2539"/>
                  </a:lnTo>
                  <a:lnTo>
                    <a:pt x="109310" y="1041"/>
                  </a:lnTo>
                  <a:lnTo>
                    <a:pt x="104674" y="375"/>
                  </a:lnTo>
                  <a:lnTo>
                    <a:pt x="101533" y="197"/>
                  </a:lnTo>
                  <a:lnTo>
                    <a:pt x="93810" y="0"/>
                  </a:lnTo>
                  <a:lnTo>
                    <a:pt x="90321" y="900"/>
                  </a:lnTo>
                  <a:lnTo>
                    <a:pt x="84328" y="4440"/>
                  </a:lnTo>
                  <a:lnTo>
                    <a:pt x="80825" y="5765"/>
                  </a:lnTo>
                  <a:lnTo>
                    <a:pt x="76902" y="6648"/>
                  </a:lnTo>
                  <a:lnTo>
                    <a:pt x="72699" y="7237"/>
                  </a:lnTo>
                  <a:lnTo>
                    <a:pt x="69103" y="8582"/>
                  </a:lnTo>
                  <a:lnTo>
                    <a:pt x="65913" y="10431"/>
                  </a:lnTo>
                  <a:lnTo>
                    <a:pt x="62992" y="12617"/>
                  </a:lnTo>
                  <a:lnTo>
                    <a:pt x="59457" y="14073"/>
                  </a:lnTo>
                  <a:lnTo>
                    <a:pt x="55513" y="15045"/>
                  </a:lnTo>
                  <a:lnTo>
                    <a:pt x="51297" y="15692"/>
                  </a:lnTo>
                  <a:lnTo>
                    <a:pt x="47691" y="18029"/>
                  </a:lnTo>
                  <a:lnTo>
                    <a:pt x="44494" y="21492"/>
                  </a:lnTo>
                  <a:lnTo>
                    <a:pt x="41569" y="25705"/>
                  </a:lnTo>
                  <a:lnTo>
                    <a:pt x="38825" y="29467"/>
                  </a:lnTo>
                  <a:lnTo>
                    <a:pt x="33660" y="36186"/>
                  </a:lnTo>
                  <a:lnTo>
                    <a:pt x="31965" y="39311"/>
                  </a:lnTo>
                  <a:lnTo>
                    <a:pt x="30081" y="45324"/>
                  </a:lnTo>
                  <a:lnTo>
                    <a:pt x="28786" y="49213"/>
                  </a:lnTo>
                  <a:lnTo>
                    <a:pt x="27128" y="53711"/>
                  </a:lnTo>
                  <a:lnTo>
                    <a:pt x="23169" y="63789"/>
                  </a:lnTo>
                  <a:lnTo>
                    <a:pt x="18764" y="74618"/>
                  </a:lnTo>
                  <a:lnTo>
                    <a:pt x="17272" y="80173"/>
                  </a:lnTo>
                  <a:lnTo>
                    <a:pt x="16277" y="85781"/>
                  </a:lnTo>
                  <a:lnTo>
                    <a:pt x="15614" y="91425"/>
                  </a:lnTo>
                  <a:lnTo>
                    <a:pt x="15172" y="96140"/>
                  </a:lnTo>
                  <a:lnTo>
                    <a:pt x="14877" y="100235"/>
                  </a:lnTo>
                  <a:lnTo>
                    <a:pt x="14680" y="103919"/>
                  </a:lnTo>
                  <a:lnTo>
                    <a:pt x="14549" y="108279"/>
                  </a:lnTo>
                  <a:lnTo>
                    <a:pt x="14365" y="123517"/>
                  </a:lnTo>
                  <a:lnTo>
                    <a:pt x="14322" y="134501"/>
                  </a:lnTo>
                  <a:lnTo>
                    <a:pt x="15104" y="140098"/>
                  </a:lnTo>
                  <a:lnTo>
                    <a:pt x="16420" y="145733"/>
                  </a:lnTo>
                  <a:lnTo>
                    <a:pt x="18090" y="151396"/>
                  </a:lnTo>
                  <a:lnTo>
                    <a:pt x="19204" y="156123"/>
                  </a:lnTo>
                  <a:lnTo>
                    <a:pt x="19946" y="160227"/>
                  </a:lnTo>
                  <a:lnTo>
                    <a:pt x="20441" y="163915"/>
                  </a:lnTo>
                  <a:lnTo>
                    <a:pt x="21565" y="168279"/>
                  </a:lnTo>
                  <a:lnTo>
                    <a:pt x="23108" y="173094"/>
                  </a:lnTo>
                  <a:lnTo>
                    <a:pt x="24930" y="178208"/>
                  </a:lnTo>
                  <a:lnTo>
                    <a:pt x="27733" y="182570"/>
                  </a:lnTo>
                  <a:lnTo>
                    <a:pt x="31189" y="186431"/>
                  </a:lnTo>
                  <a:lnTo>
                    <a:pt x="35080" y="189957"/>
                  </a:lnTo>
                  <a:lnTo>
                    <a:pt x="37674" y="193260"/>
                  </a:lnTo>
                  <a:lnTo>
                    <a:pt x="39404" y="196415"/>
                  </a:lnTo>
                  <a:lnTo>
                    <a:pt x="40556" y="199471"/>
                  </a:lnTo>
                  <a:lnTo>
                    <a:pt x="42912" y="202461"/>
                  </a:lnTo>
                  <a:lnTo>
                    <a:pt x="46071" y="205406"/>
                  </a:lnTo>
                  <a:lnTo>
                    <a:pt x="49764" y="208322"/>
                  </a:lnTo>
                  <a:lnTo>
                    <a:pt x="53019" y="211219"/>
                  </a:lnTo>
                  <a:lnTo>
                    <a:pt x="58754" y="216977"/>
                  </a:lnTo>
                  <a:lnTo>
                    <a:pt x="61394" y="218894"/>
                  </a:lnTo>
                  <a:lnTo>
                    <a:pt x="66445" y="221024"/>
                  </a:lnTo>
                  <a:lnTo>
                    <a:pt x="71335" y="221970"/>
                  </a:lnTo>
                  <a:lnTo>
                    <a:pt x="76948" y="222391"/>
                  </a:lnTo>
                  <a:lnTo>
                    <a:pt x="84735" y="222577"/>
                  </a:lnTo>
                  <a:lnTo>
                    <a:pt x="134354" y="222726"/>
                  </a:lnTo>
                  <a:lnTo>
                    <a:pt x="138782" y="221774"/>
                  </a:lnTo>
                  <a:lnTo>
                    <a:pt x="143321" y="220186"/>
                  </a:lnTo>
                  <a:lnTo>
                    <a:pt x="153392" y="215883"/>
                  </a:lnTo>
                  <a:lnTo>
                    <a:pt x="165805" y="210795"/>
                  </a:lnTo>
                  <a:lnTo>
                    <a:pt x="170862" y="209058"/>
                  </a:lnTo>
                  <a:lnTo>
                    <a:pt x="175026" y="207899"/>
                  </a:lnTo>
                  <a:lnTo>
                    <a:pt x="178597" y="207127"/>
                  </a:lnTo>
                  <a:lnTo>
                    <a:pt x="181771" y="205659"/>
                  </a:lnTo>
                  <a:lnTo>
                    <a:pt x="184680" y="203729"/>
                  </a:lnTo>
                  <a:lnTo>
                    <a:pt x="192881" y="1970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"/>
            <p:cNvSpPr/>
            <p:nvPr/>
          </p:nvSpPr>
          <p:spPr>
            <a:xfrm>
              <a:off x="4714903" y="1852175"/>
              <a:ext cx="128375" cy="213369"/>
            </a:xfrm>
            <a:custGeom>
              <a:avLst/>
              <a:gdLst/>
              <a:ahLst/>
              <a:cxnLst/>
              <a:rect l="0" t="0" r="0" b="0"/>
              <a:pathLst>
                <a:path w="128375" h="213369">
                  <a:moveTo>
                    <a:pt x="42834" y="50920"/>
                  </a:moveTo>
                  <a:lnTo>
                    <a:pt x="35985" y="50920"/>
                  </a:lnTo>
                  <a:lnTo>
                    <a:pt x="31985" y="55470"/>
                  </a:lnTo>
                  <a:lnTo>
                    <a:pt x="30045" y="56811"/>
                  </a:lnTo>
                  <a:lnTo>
                    <a:pt x="27958" y="57705"/>
                  </a:lnTo>
                  <a:lnTo>
                    <a:pt x="25773" y="58301"/>
                  </a:lnTo>
                  <a:lnTo>
                    <a:pt x="23522" y="60603"/>
                  </a:lnTo>
                  <a:lnTo>
                    <a:pt x="21228" y="64042"/>
                  </a:lnTo>
                  <a:lnTo>
                    <a:pt x="18905" y="68241"/>
                  </a:lnTo>
                  <a:lnTo>
                    <a:pt x="16563" y="71992"/>
                  </a:lnTo>
                  <a:lnTo>
                    <a:pt x="14207" y="75445"/>
                  </a:lnTo>
                  <a:lnTo>
                    <a:pt x="11843" y="78700"/>
                  </a:lnTo>
                  <a:lnTo>
                    <a:pt x="10267" y="82775"/>
                  </a:lnTo>
                  <a:lnTo>
                    <a:pt x="9217" y="87397"/>
                  </a:lnTo>
                  <a:lnTo>
                    <a:pt x="8516" y="92383"/>
                  </a:lnTo>
                  <a:lnTo>
                    <a:pt x="7256" y="97611"/>
                  </a:lnTo>
                  <a:lnTo>
                    <a:pt x="5621" y="103003"/>
                  </a:lnTo>
                  <a:lnTo>
                    <a:pt x="3738" y="108502"/>
                  </a:lnTo>
                  <a:lnTo>
                    <a:pt x="2483" y="114073"/>
                  </a:lnTo>
                  <a:lnTo>
                    <a:pt x="1645" y="119692"/>
                  </a:lnTo>
                  <a:lnTo>
                    <a:pt x="1087" y="125343"/>
                  </a:lnTo>
                  <a:lnTo>
                    <a:pt x="715" y="131015"/>
                  </a:lnTo>
                  <a:lnTo>
                    <a:pt x="468" y="136702"/>
                  </a:lnTo>
                  <a:lnTo>
                    <a:pt x="192" y="148100"/>
                  </a:lnTo>
                  <a:lnTo>
                    <a:pt x="0" y="172102"/>
                  </a:lnTo>
                  <a:lnTo>
                    <a:pt x="785" y="175523"/>
                  </a:lnTo>
                  <a:lnTo>
                    <a:pt x="3773" y="181864"/>
                  </a:lnTo>
                  <a:lnTo>
                    <a:pt x="5681" y="185841"/>
                  </a:lnTo>
                  <a:lnTo>
                    <a:pt x="9917" y="195340"/>
                  </a:lnTo>
                  <a:lnTo>
                    <a:pt x="12952" y="198635"/>
                  </a:lnTo>
                  <a:lnTo>
                    <a:pt x="16563" y="200831"/>
                  </a:lnTo>
                  <a:lnTo>
                    <a:pt x="20557" y="202296"/>
                  </a:lnTo>
                  <a:lnTo>
                    <a:pt x="24014" y="204225"/>
                  </a:lnTo>
                  <a:lnTo>
                    <a:pt x="27112" y="206463"/>
                  </a:lnTo>
                  <a:lnTo>
                    <a:pt x="29972" y="208908"/>
                  </a:lnTo>
                  <a:lnTo>
                    <a:pt x="33465" y="210537"/>
                  </a:lnTo>
                  <a:lnTo>
                    <a:pt x="37382" y="211624"/>
                  </a:lnTo>
                  <a:lnTo>
                    <a:pt x="41581" y="212348"/>
                  </a:lnTo>
                  <a:lnTo>
                    <a:pt x="45968" y="212831"/>
                  </a:lnTo>
                  <a:lnTo>
                    <a:pt x="50479" y="213153"/>
                  </a:lnTo>
                  <a:lnTo>
                    <a:pt x="55075" y="213368"/>
                  </a:lnTo>
                  <a:lnTo>
                    <a:pt x="58932" y="212558"/>
                  </a:lnTo>
                  <a:lnTo>
                    <a:pt x="62297" y="211066"/>
                  </a:lnTo>
                  <a:lnTo>
                    <a:pt x="65335" y="209119"/>
                  </a:lnTo>
                  <a:lnTo>
                    <a:pt x="68153" y="207821"/>
                  </a:lnTo>
                  <a:lnTo>
                    <a:pt x="70826" y="206956"/>
                  </a:lnTo>
                  <a:lnTo>
                    <a:pt x="73402" y="206378"/>
                  </a:lnTo>
                  <a:lnTo>
                    <a:pt x="76706" y="205041"/>
                  </a:lnTo>
                  <a:lnTo>
                    <a:pt x="80496" y="203197"/>
                  </a:lnTo>
                  <a:lnTo>
                    <a:pt x="84611" y="201016"/>
                  </a:lnTo>
                  <a:lnTo>
                    <a:pt x="88148" y="198609"/>
                  </a:lnTo>
                  <a:lnTo>
                    <a:pt x="91300" y="196052"/>
                  </a:lnTo>
                  <a:lnTo>
                    <a:pt x="94194" y="193394"/>
                  </a:lnTo>
                  <a:lnTo>
                    <a:pt x="96918" y="189718"/>
                  </a:lnTo>
                  <a:lnTo>
                    <a:pt x="99528" y="185362"/>
                  </a:lnTo>
                  <a:lnTo>
                    <a:pt x="102061" y="180553"/>
                  </a:lnTo>
                  <a:lnTo>
                    <a:pt x="104543" y="175442"/>
                  </a:lnTo>
                  <a:lnTo>
                    <a:pt x="106992" y="170129"/>
                  </a:lnTo>
                  <a:lnTo>
                    <a:pt x="109419" y="164683"/>
                  </a:lnTo>
                  <a:lnTo>
                    <a:pt x="111037" y="159147"/>
                  </a:lnTo>
                  <a:lnTo>
                    <a:pt x="112115" y="153551"/>
                  </a:lnTo>
                  <a:lnTo>
                    <a:pt x="112834" y="147915"/>
                  </a:lnTo>
                  <a:lnTo>
                    <a:pt x="114900" y="142254"/>
                  </a:lnTo>
                  <a:lnTo>
                    <a:pt x="117866" y="136574"/>
                  </a:lnTo>
                  <a:lnTo>
                    <a:pt x="121430" y="130882"/>
                  </a:lnTo>
                  <a:lnTo>
                    <a:pt x="123807" y="125183"/>
                  </a:lnTo>
                  <a:lnTo>
                    <a:pt x="125391" y="119479"/>
                  </a:lnTo>
                  <a:lnTo>
                    <a:pt x="126447" y="113771"/>
                  </a:lnTo>
                  <a:lnTo>
                    <a:pt x="127151" y="107108"/>
                  </a:lnTo>
                  <a:lnTo>
                    <a:pt x="127620" y="99808"/>
                  </a:lnTo>
                  <a:lnTo>
                    <a:pt x="128142" y="85030"/>
                  </a:lnTo>
                  <a:lnTo>
                    <a:pt x="128374" y="72112"/>
                  </a:lnTo>
                  <a:lnTo>
                    <a:pt x="127642" y="66001"/>
                  </a:lnTo>
                  <a:lnTo>
                    <a:pt x="126360" y="60021"/>
                  </a:lnTo>
                  <a:lnTo>
                    <a:pt x="124712" y="54130"/>
                  </a:lnTo>
                  <a:lnTo>
                    <a:pt x="122819" y="48297"/>
                  </a:lnTo>
                  <a:lnTo>
                    <a:pt x="120764" y="42504"/>
                  </a:lnTo>
                  <a:lnTo>
                    <a:pt x="118600" y="36737"/>
                  </a:lnTo>
                  <a:lnTo>
                    <a:pt x="116363" y="31939"/>
                  </a:lnTo>
                  <a:lnTo>
                    <a:pt x="114078" y="27789"/>
                  </a:lnTo>
                  <a:lnTo>
                    <a:pt x="111762" y="24069"/>
                  </a:lnTo>
                  <a:lnTo>
                    <a:pt x="109423" y="20637"/>
                  </a:lnTo>
                  <a:lnTo>
                    <a:pt x="107071" y="17396"/>
                  </a:lnTo>
                  <a:lnTo>
                    <a:pt x="104709" y="14283"/>
                  </a:lnTo>
                  <a:lnTo>
                    <a:pt x="101546" y="11255"/>
                  </a:lnTo>
                  <a:lnTo>
                    <a:pt x="97851" y="8284"/>
                  </a:lnTo>
                  <a:lnTo>
                    <a:pt x="93799" y="5351"/>
                  </a:lnTo>
                  <a:lnTo>
                    <a:pt x="89511" y="3396"/>
                  </a:lnTo>
                  <a:lnTo>
                    <a:pt x="85064" y="2092"/>
                  </a:lnTo>
                  <a:lnTo>
                    <a:pt x="80513" y="1223"/>
                  </a:lnTo>
                  <a:lnTo>
                    <a:pt x="76685" y="643"/>
                  </a:lnTo>
                  <a:lnTo>
                    <a:pt x="73339" y="257"/>
                  </a:lnTo>
                  <a:lnTo>
                    <a:pt x="70314" y="0"/>
                  </a:lnTo>
                  <a:lnTo>
                    <a:pt x="66710" y="780"/>
                  </a:lnTo>
                  <a:lnTo>
                    <a:pt x="62721" y="2253"/>
                  </a:lnTo>
                  <a:lnTo>
                    <a:pt x="58473" y="4188"/>
                  </a:lnTo>
                  <a:lnTo>
                    <a:pt x="54053" y="5478"/>
                  </a:lnTo>
                  <a:lnTo>
                    <a:pt x="49520" y="6338"/>
                  </a:lnTo>
                  <a:lnTo>
                    <a:pt x="44911" y="6911"/>
                  </a:lnTo>
                  <a:lnTo>
                    <a:pt x="41837" y="8245"/>
                  </a:lnTo>
                  <a:lnTo>
                    <a:pt x="39788" y="10088"/>
                  </a:lnTo>
                  <a:lnTo>
                    <a:pt x="36718" y="14675"/>
                  </a:lnTo>
                  <a:lnTo>
                    <a:pt x="32707" y="19888"/>
                  </a:lnTo>
                  <a:lnTo>
                    <a:pt x="21403" y="337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"/>
            <p:cNvSpPr/>
            <p:nvPr/>
          </p:nvSpPr>
          <p:spPr>
            <a:xfrm>
              <a:off x="4957762" y="2005965"/>
              <a:ext cx="28576" cy="25718"/>
            </a:xfrm>
            <a:custGeom>
              <a:avLst/>
              <a:gdLst/>
              <a:ahLst/>
              <a:cxnLst/>
              <a:rect l="0" t="0" r="0" b="0"/>
              <a:pathLst>
                <a:path w="28576" h="25718">
                  <a:moveTo>
                    <a:pt x="0" y="25717"/>
                  </a:moveTo>
                  <a:lnTo>
                    <a:pt x="0" y="21166"/>
                  </a:lnTo>
                  <a:lnTo>
                    <a:pt x="794" y="19826"/>
                  </a:lnTo>
                  <a:lnTo>
                    <a:pt x="2117" y="18932"/>
                  </a:lnTo>
                  <a:lnTo>
                    <a:pt x="3793" y="18336"/>
                  </a:lnTo>
                  <a:lnTo>
                    <a:pt x="5704" y="16986"/>
                  </a:lnTo>
                  <a:lnTo>
                    <a:pt x="7771" y="15134"/>
                  </a:lnTo>
                  <a:lnTo>
                    <a:pt x="9943" y="12947"/>
                  </a:lnTo>
                  <a:lnTo>
                    <a:pt x="12185" y="11489"/>
                  </a:lnTo>
                  <a:lnTo>
                    <a:pt x="14474" y="10517"/>
                  </a:lnTo>
                  <a:lnTo>
                    <a:pt x="16793" y="9868"/>
                  </a:lnTo>
                  <a:lnTo>
                    <a:pt x="18339" y="8484"/>
                  </a:lnTo>
                  <a:lnTo>
                    <a:pt x="19370" y="6608"/>
                  </a:lnTo>
                  <a:lnTo>
                    <a:pt x="20057" y="4406"/>
                  </a:lnTo>
                  <a:lnTo>
                    <a:pt x="21309" y="2937"/>
                  </a:lnTo>
                  <a:lnTo>
                    <a:pt x="22938" y="1958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"/>
            <p:cNvSpPr/>
            <p:nvPr/>
          </p:nvSpPr>
          <p:spPr>
            <a:xfrm>
              <a:off x="5044480" y="1851660"/>
              <a:ext cx="34727" cy="171451"/>
            </a:xfrm>
            <a:custGeom>
              <a:avLst/>
              <a:gdLst/>
              <a:ahLst/>
              <a:cxnLst/>
              <a:rect l="0" t="0" r="0" b="0"/>
              <a:pathLst>
                <a:path w="34727" h="171451">
                  <a:moveTo>
                    <a:pt x="6151" y="0"/>
                  </a:moveTo>
                  <a:lnTo>
                    <a:pt x="0" y="0"/>
                  </a:lnTo>
                  <a:lnTo>
                    <a:pt x="5245" y="0"/>
                  </a:lnTo>
                  <a:lnTo>
                    <a:pt x="5547" y="952"/>
                  </a:lnTo>
                  <a:lnTo>
                    <a:pt x="5883" y="4550"/>
                  </a:lnTo>
                  <a:lnTo>
                    <a:pt x="6765" y="6844"/>
                  </a:lnTo>
                  <a:lnTo>
                    <a:pt x="8148" y="9325"/>
                  </a:lnTo>
                  <a:lnTo>
                    <a:pt x="9864" y="11931"/>
                  </a:lnTo>
                  <a:lnTo>
                    <a:pt x="11801" y="15574"/>
                  </a:lnTo>
                  <a:lnTo>
                    <a:pt x="13887" y="19908"/>
                  </a:lnTo>
                  <a:lnTo>
                    <a:pt x="16071" y="24702"/>
                  </a:lnTo>
                  <a:lnTo>
                    <a:pt x="17526" y="28850"/>
                  </a:lnTo>
                  <a:lnTo>
                    <a:pt x="18497" y="32568"/>
                  </a:lnTo>
                  <a:lnTo>
                    <a:pt x="19144" y="36000"/>
                  </a:lnTo>
                  <a:lnTo>
                    <a:pt x="19576" y="40192"/>
                  </a:lnTo>
                  <a:lnTo>
                    <a:pt x="19863" y="44892"/>
                  </a:lnTo>
                  <a:lnTo>
                    <a:pt x="20055" y="49930"/>
                  </a:lnTo>
                  <a:lnTo>
                    <a:pt x="20268" y="60609"/>
                  </a:lnTo>
                  <a:lnTo>
                    <a:pt x="20325" y="66123"/>
                  </a:lnTo>
                  <a:lnTo>
                    <a:pt x="21157" y="71704"/>
                  </a:lnTo>
                  <a:lnTo>
                    <a:pt x="22505" y="77330"/>
                  </a:lnTo>
                  <a:lnTo>
                    <a:pt x="24197" y="82986"/>
                  </a:lnTo>
                  <a:lnTo>
                    <a:pt x="25325" y="88661"/>
                  </a:lnTo>
                  <a:lnTo>
                    <a:pt x="26078" y="94350"/>
                  </a:lnTo>
                  <a:lnTo>
                    <a:pt x="26580" y="100047"/>
                  </a:lnTo>
                  <a:lnTo>
                    <a:pt x="26913" y="105751"/>
                  </a:lnTo>
                  <a:lnTo>
                    <a:pt x="27136" y="111458"/>
                  </a:lnTo>
                  <a:lnTo>
                    <a:pt x="27450" y="126052"/>
                  </a:lnTo>
                  <a:lnTo>
                    <a:pt x="27574" y="155822"/>
                  </a:lnTo>
                  <a:lnTo>
                    <a:pt x="28371" y="159126"/>
                  </a:lnTo>
                  <a:lnTo>
                    <a:pt x="29696" y="162282"/>
                  </a:lnTo>
                  <a:lnTo>
                    <a:pt x="34726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"/>
            <p:cNvSpPr/>
            <p:nvPr/>
          </p:nvSpPr>
          <p:spPr>
            <a:xfrm>
              <a:off x="5172075" y="1894522"/>
              <a:ext cx="142876" cy="128589"/>
            </a:xfrm>
            <a:custGeom>
              <a:avLst/>
              <a:gdLst/>
              <a:ahLst/>
              <a:cxnLst/>
              <a:rect l="0" t="0" r="0" b="0"/>
              <a:pathLst>
                <a:path w="142876" h="128589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6" y="6785"/>
                  </a:lnTo>
                  <a:lnTo>
                    <a:pt x="6151" y="8219"/>
                  </a:lnTo>
                  <a:lnTo>
                    <a:pt x="8819" y="10956"/>
                  </a:lnTo>
                  <a:lnTo>
                    <a:pt x="10641" y="13019"/>
                  </a:lnTo>
                  <a:lnTo>
                    <a:pt x="12651" y="14394"/>
                  </a:lnTo>
                  <a:lnTo>
                    <a:pt x="17000" y="15923"/>
                  </a:lnTo>
                  <a:lnTo>
                    <a:pt x="19270" y="18235"/>
                  </a:lnTo>
                  <a:lnTo>
                    <a:pt x="21578" y="21682"/>
                  </a:lnTo>
                  <a:lnTo>
                    <a:pt x="23910" y="25885"/>
                  </a:lnTo>
                  <a:lnTo>
                    <a:pt x="26259" y="28686"/>
                  </a:lnTo>
                  <a:lnTo>
                    <a:pt x="28619" y="30554"/>
                  </a:lnTo>
                  <a:lnTo>
                    <a:pt x="30985" y="31799"/>
                  </a:lnTo>
                  <a:lnTo>
                    <a:pt x="34944" y="35487"/>
                  </a:lnTo>
                  <a:lnTo>
                    <a:pt x="39965" y="40803"/>
                  </a:lnTo>
                  <a:lnTo>
                    <a:pt x="45693" y="47205"/>
                  </a:lnTo>
                  <a:lnTo>
                    <a:pt x="51099" y="52425"/>
                  </a:lnTo>
                  <a:lnTo>
                    <a:pt x="56291" y="56857"/>
                  </a:lnTo>
                  <a:lnTo>
                    <a:pt x="61340" y="60765"/>
                  </a:lnTo>
                  <a:lnTo>
                    <a:pt x="65499" y="65275"/>
                  </a:lnTo>
                  <a:lnTo>
                    <a:pt x="69066" y="70187"/>
                  </a:lnTo>
                  <a:lnTo>
                    <a:pt x="72238" y="75366"/>
                  </a:lnTo>
                  <a:lnTo>
                    <a:pt x="75939" y="79772"/>
                  </a:lnTo>
                  <a:lnTo>
                    <a:pt x="79995" y="83661"/>
                  </a:lnTo>
                  <a:lnTo>
                    <a:pt x="84286" y="87207"/>
                  </a:lnTo>
                  <a:lnTo>
                    <a:pt x="87941" y="90523"/>
                  </a:lnTo>
                  <a:lnTo>
                    <a:pt x="91171" y="93686"/>
                  </a:lnTo>
                  <a:lnTo>
                    <a:pt x="94118" y="96747"/>
                  </a:lnTo>
                  <a:lnTo>
                    <a:pt x="97670" y="99741"/>
                  </a:lnTo>
                  <a:lnTo>
                    <a:pt x="101626" y="102689"/>
                  </a:lnTo>
                  <a:lnTo>
                    <a:pt x="105850" y="105607"/>
                  </a:lnTo>
                  <a:lnTo>
                    <a:pt x="109461" y="108505"/>
                  </a:lnTo>
                  <a:lnTo>
                    <a:pt x="112661" y="111389"/>
                  </a:lnTo>
                  <a:lnTo>
                    <a:pt x="115589" y="114264"/>
                  </a:lnTo>
                  <a:lnTo>
                    <a:pt x="119128" y="116181"/>
                  </a:lnTo>
                  <a:lnTo>
                    <a:pt x="123075" y="117459"/>
                  </a:lnTo>
                  <a:lnTo>
                    <a:pt x="127294" y="118311"/>
                  </a:lnTo>
                  <a:lnTo>
                    <a:pt x="130106" y="119832"/>
                  </a:lnTo>
                  <a:lnTo>
                    <a:pt x="131981" y="121798"/>
                  </a:lnTo>
                  <a:lnTo>
                    <a:pt x="133231" y="124061"/>
                  </a:lnTo>
                  <a:lnTo>
                    <a:pt x="134858" y="125570"/>
                  </a:lnTo>
                  <a:lnTo>
                    <a:pt x="136737" y="126576"/>
                  </a:lnTo>
                  <a:lnTo>
                    <a:pt x="142875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"/>
            <p:cNvSpPr/>
            <p:nvPr/>
          </p:nvSpPr>
          <p:spPr>
            <a:xfrm>
              <a:off x="5236368" y="1903095"/>
              <a:ext cx="71439" cy="94298"/>
            </a:xfrm>
            <a:custGeom>
              <a:avLst/>
              <a:gdLst/>
              <a:ahLst/>
              <a:cxnLst/>
              <a:rect l="0" t="0" r="0" b="0"/>
              <a:pathLst>
                <a:path w="71439" h="94298">
                  <a:moveTo>
                    <a:pt x="71438" y="0"/>
                  </a:moveTo>
                  <a:lnTo>
                    <a:pt x="71438" y="7381"/>
                  </a:lnTo>
                  <a:lnTo>
                    <a:pt x="70645" y="7778"/>
                  </a:lnTo>
                  <a:lnTo>
                    <a:pt x="69322" y="8042"/>
                  </a:lnTo>
                  <a:lnTo>
                    <a:pt x="67646" y="8219"/>
                  </a:lnTo>
                  <a:lnTo>
                    <a:pt x="66529" y="9289"/>
                  </a:lnTo>
                  <a:lnTo>
                    <a:pt x="65784" y="10955"/>
                  </a:lnTo>
                  <a:lnTo>
                    <a:pt x="65287" y="13018"/>
                  </a:lnTo>
                  <a:lnTo>
                    <a:pt x="64163" y="15347"/>
                  </a:lnTo>
                  <a:lnTo>
                    <a:pt x="62619" y="17851"/>
                  </a:lnTo>
                  <a:lnTo>
                    <a:pt x="60796" y="20473"/>
                  </a:lnTo>
                  <a:lnTo>
                    <a:pt x="57994" y="23174"/>
                  </a:lnTo>
                  <a:lnTo>
                    <a:pt x="54537" y="25926"/>
                  </a:lnTo>
                  <a:lnTo>
                    <a:pt x="50646" y="28714"/>
                  </a:lnTo>
                  <a:lnTo>
                    <a:pt x="47258" y="32478"/>
                  </a:lnTo>
                  <a:lnTo>
                    <a:pt x="44206" y="36892"/>
                  </a:lnTo>
                  <a:lnTo>
                    <a:pt x="41377" y="41739"/>
                  </a:lnTo>
                  <a:lnTo>
                    <a:pt x="37903" y="45924"/>
                  </a:lnTo>
                  <a:lnTo>
                    <a:pt x="34001" y="49666"/>
                  </a:lnTo>
                  <a:lnTo>
                    <a:pt x="29810" y="53113"/>
                  </a:lnTo>
                  <a:lnTo>
                    <a:pt x="26224" y="56363"/>
                  </a:lnTo>
                  <a:lnTo>
                    <a:pt x="23040" y="59483"/>
                  </a:lnTo>
                  <a:lnTo>
                    <a:pt x="20122" y="62515"/>
                  </a:lnTo>
                  <a:lnTo>
                    <a:pt x="17383" y="65489"/>
                  </a:lnTo>
                  <a:lnTo>
                    <a:pt x="12224" y="71334"/>
                  </a:lnTo>
                  <a:lnTo>
                    <a:pt x="4857" y="79979"/>
                  </a:lnTo>
                  <a:lnTo>
                    <a:pt x="3238" y="82847"/>
                  </a:lnTo>
                  <a:lnTo>
                    <a:pt x="2159" y="85711"/>
                  </a:lnTo>
                  <a:lnTo>
                    <a:pt x="0" y="942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"/>
            <p:cNvSpPr/>
            <p:nvPr/>
          </p:nvSpPr>
          <p:spPr>
            <a:xfrm>
              <a:off x="5572125" y="2074545"/>
              <a:ext cx="85726" cy="8573"/>
            </a:xfrm>
            <a:custGeom>
              <a:avLst/>
              <a:gdLst/>
              <a:ahLst/>
              <a:cxnLst/>
              <a:rect l="0" t="0" r="0" b="0"/>
              <a:pathLst>
                <a:path w="85726" h="8573">
                  <a:moveTo>
                    <a:pt x="0" y="8572"/>
                  </a:moveTo>
                  <a:lnTo>
                    <a:pt x="6151" y="1191"/>
                  </a:lnTo>
                  <a:lnTo>
                    <a:pt x="7275" y="794"/>
                  </a:lnTo>
                  <a:lnTo>
                    <a:pt x="8819" y="529"/>
                  </a:lnTo>
                  <a:lnTo>
                    <a:pt x="10641" y="353"/>
                  </a:lnTo>
                  <a:lnTo>
                    <a:pt x="12651" y="235"/>
                  </a:lnTo>
                  <a:lnTo>
                    <a:pt x="17000" y="104"/>
                  </a:lnTo>
                  <a:lnTo>
                    <a:pt x="69095" y="0"/>
                  </a:lnTo>
                  <a:lnTo>
                    <a:pt x="73051" y="953"/>
                  </a:lnTo>
                  <a:lnTo>
                    <a:pt x="76482" y="2540"/>
                  </a:lnTo>
                  <a:lnTo>
                    <a:pt x="85725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"/>
            <p:cNvSpPr/>
            <p:nvPr/>
          </p:nvSpPr>
          <p:spPr>
            <a:xfrm>
              <a:off x="5614987" y="2168842"/>
              <a:ext cx="92870" cy="1"/>
            </a:xfrm>
            <a:custGeom>
              <a:avLst/>
              <a:gdLst/>
              <a:ahLst/>
              <a:cxnLst/>
              <a:rect l="0" t="0" r="0" b="0"/>
              <a:pathLst>
                <a:path w="92870" h="1">
                  <a:moveTo>
                    <a:pt x="0" y="0"/>
                  </a:move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9"/>
            <p:cNvSpPr/>
            <p:nvPr/>
          </p:nvSpPr>
          <p:spPr>
            <a:xfrm>
              <a:off x="5965031" y="1963252"/>
              <a:ext cx="550070" cy="393680"/>
            </a:xfrm>
            <a:custGeom>
              <a:avLst/>
              <a:gdLst/>
              <a:ahLst/>
              <a:cxnLst/>
              <a:rect l="0" t="0" r="0" b="0"/>
              <a:pathLst>
                <a:path w="550070" h="393680">
                  <a:moveTo>
                    <a:pt x="0" y="257025"/>
                  </a:moveTo>
                  <a:lnTo>
                    <a:pt x="3793" y="257025"/>
                  </a:lnTo>
                  <a:lnTo>
                    <a:pt x="5703" y="256073"/>
                  </a:lnTo>
                  <a:lnTo>
                    <a:pt x="20066" y="243902"/>
                  </a:lnTo>
                  <a:lnTo>
                    <a:pt x="44004" y="224694"/>
                  </a:lnTo>
                  <a:lnTo>
                    <a:pt x="57657" y="216303"/>
                  </a:lnTo>
                  <a:lnTo>
                    <a:pt x="72457" y="208447"/>
                  </a:lnTo>
                  <a:lnTo>
                    <a:pt x="89618" y="198605"/>
                  </a:lnTo>
                  <a:lnTo>
                    <a:pt x="105711" y="187881"/>
                  </a:lnTo>
                  <a:lnTo>
                    <a:pt x="120008" y="176764"/>
                  </a:lnTo>
                  <a:lnTo>
                    <a:pt x="131654" y="165474"/>
                  </a:lnTo>
                  <a:lnTo>
                    <a:pt x="137775" y="158843"/>
                  </a:lnTo>
                  <a:lnTo>
                    <a:pt x="150928" y="143856"/>
                  </a:lnTo>
                  <a:lnTo>
                    <a:pt x="167927" y="123904"/>
                  </a:lnTo>
                  <a:lnTo>
                    <a:pt x="171483" y="117795"/>
                  </a:lnTo>
                  <a:lnTo>
                    <a:pt x="175434" y="105928"/>
                  </a:lnTo>
                  <a:lnTo>
                    <a:pt x="179306" y="94303"/>
                  </a:lnTo>
                  <a:lnTo>
                    <a:pt x="181450" y="88536"/>
                  </a:lnTo>
                  <a:lnTo>
                    <a:pt x="183673" y="81834"/>
                  </a:lnTo>
                  <a:lnTo>
                    <a:pt x="188260" y="66768"/>
                  </a:lnTo>
                  <a:lnTo>
                    <a:pt x="189800" y="59702"/>
                  </a:lnTo>
                  <a:lnTo>
                    <a:pt x="190827" y="53086"/>
                  </a:lnTo>
                  <a:lnTo>
                    <a:pt x="191512" y="46771"/>
                  </a:lnTo>
                  <a:lnTo>
                    <a:pt x="191175" y="41608"/>
                  </a:lnTo>
                  <a:lnTo>
                    <a:pt x="190156" y="37214"/>
                  </a:lnTo>
                  <a:lnTo>
                    <a:pt x="186907" y="29791"/>
                  </a:lnTo>
                  <a:lnTo>
                    <a:pt x="180616" y="20257"/>
                  </a:lnTo>
                  <a:lnTo>
                    <a:pt x="176053" y="14318"/>
                  </a:lnTo>
                  <a:lnTo>
                    <a:pt x="165229" y="5618"/>
                  </a:lnTo>
                  <a:lnTo>
                    <a:pt x="156515" y="2414"/>
                  </a:lnTo>
                  <a:lnTo>
                    <a:pt x="142683" y="610"/>
                  </a:lnTo>
                  <a:lnTo>
                    <a:pt x="128531" y="75"/>
                  </a:lnTo>
                  <a:lnTo>
                    <a:pt x="123787" y="0"/>
                  </a:lnTo>
                  <a:lnTo>
                    <a:pt x="114283" y="2457"/>
                  </a:lnTo>
                  <a:lnTo>
                    <a:pt x="100008" y="9195"/>
                  </a:lnTo>
                  <a:lnTo>
                    <a:pt x="85724" y="17224"/>
                  </a:lnTo>
                  <a:lnTo>
                    <a:pt x="73554" y="25635"/>
                  </a:lnTo>
                  <a:lnTo>
                    <a:pt x="70467" y="28471"/>
                  </a:lnTo>
                  <a:lnTo>
                    <a:pt x="64921" y="36700"/>
                  </a:lnTo>
                  <a:lnTo>
                    <a:pt x="59810" y="46708"/>
                  </a:lnTo>
                  <a:lnTo>
                    <a:pt x="54893" y="57506"/>
                  </a:lnTo>
                  <a:lnTo>
                    <a:pt x="47662" y="74295"/>
                  </a:lnTo>
                  <a:lnTo>
                    <a:pt x="46062" y="80912"/>
                  </a:lnTo>
                  <a:lnTo>
                    <a:pt x="44995" y="88182"/>
                  </a:lnTo>
                  <a:lnTo>
                    <a:pt x="44285" y="95885"/>
                  </a:lnTo>
                  <a:lnTo>
                    <a:pt x="43017" y="103879"/>
                  </a:lnTo>
                  <a:lnTo>
                    <a:pt x="41377" y="112065"/>
                  </a:lnTo>
                  <a:lnTo>
                    <a:pt x="39492" y="120380"/>
                  </a:lnTo>
                  <a:lnTo>
                    <a:pt x="38234" y="128781"/>
                  </a:lnTo>
                  <a:lnTo>
                    <a:pt x="37396" y="137239"/>
                  </a:lnTo>
                  <a:lnTo>
                    <a:pt x="36837" y="145735"/>
                  </a:lnTo>
                  <a:lnTo>
                    <a:pt x="36464" y="154257"/>
                  </a:lnTo>
                  <a:lnTo>
                    <a:pt x="36050" y="171345"/>
                  </a:lnTo>
                  <a:lnTo>
                    <a:pt x="35146" y="179903"/>
                  </a:lnTo>
                  <a:lnTo>
                    <a:pt x="33749" y="188465"/>
                  </a:lnTo>
                  <a:lnTo>
                    <a:pt x="32025" y="197031"/>
                  </a:lnTo>
                  <a:lnTo>
                    <a:pt x="31668" y="208457"/>
                  </a:lnTo>
                  <a:lnTo>
                    <a:pt x="32225" y="221789"/>
                  </a:lnTo>
                  <a:lnTo>
                    <a:pt x="33389" y="236392"/>
                  </a:lnTo>
                  <a:lnTo>
                    <a:pt x="34166" y="248985"/>
                  </a:lnTo>
                  <a:lnTo>
                    <a:pt x="34684" y="260237"/>
                  </a:lnTo>
                  <a:lnTo>
                    <a:pt x="35028" y="270596"/>
                  </a:lnTo>
                  <a:lnTo>
                    <a:pt x="36846" y="280360"/>
                  </a:lnTo>
                  <a:lnTo>
                    <a:pt x="39645" y="289727"/>
                  </a:lnTo>
                  <a:lnTo>
                    <a:pt x="43099" y="298829"/>
                  </a:lnTo>
                  <a:lnTo>
                    <a:pt x="45401" y="306802"/>
                  </a:lnTo>
                  <a:lnTo>
                    <a:pt x="46936" y="314022"/>
                  </a:lnTo>
                  <a:lnTo>
                    <a:pt x="47960" y="320741"/>
                  </a:lnTo>
                  <a:lnTo>
                    <a:pt x="50230" y="327125"/>
                  </a:lnTo>
                  <a:lnTo>
                    <a:pt x="56985" y="339298"/>
                  </a:lnTo>
                  <a:lnTo>
                    <a:pt x="63161" y="351058"/>
                  </a:lnTo>
                  <a:lnTo>
                    <a:pt x="65920" y="356862"/>
                  </a:lnTo>
                  <a:lnTo>
                    <a:pt x="73219" y="365850"/>
                  </a:lnTo>
                  <a:lnTo>
                    <a:pt x="86253" y="376264"/>
                  </a:lnTo>
                  <a:lnTo>
                    <a:pt x="94690" y="381458"/>
                  </a:lnTo>
                  <a:lnTo>
                    <a:pt x="101087" y="383766"/>
                  </a:lnTo>
                  <a:lnTo>
                    <a:pt x="104697" y="383429"/>
                  </a:lnTo>
                  <a:lnTo>
                    <a:pt x="118158" y="378404"/>
                  </a:lnTo>
                  <a:lnTo>
                    <a:pt x="150527" y="365413"/>
                  </a:lnTo>
                  <a:lnTo>
                    <a:pt x="164532" y="357268"/>
                  </a:lnTo>
                  <a:lnTo>
                    <a:pt x="179488" y="347297"/>
                  </a:lnTo>
                  <a:lnTo>
                    <a:pt x="196718" y="336516"/>
                  </a:lnTo>
                  <a:lnTo>
                    <a:pt x="212843" y="325374"/>
                  </a:lnTo>
                  <a:lnTo>
                    <a:pt x="227947" y="314072"/>
                  </a:lnTo>
                  <a:lnTo>
                    <a:pt x="242598" y="302700"/>
                  </a:lnTo>
                  <a:lnTo>
                    <a:pt x="254929" y="291295"/>
                  </a:lnTo>
                  <a:lnTo>
                    <a:pt x="260440" y="285587"/>
                  </a:lnTo>
                  <a:lnTo>
                    <a:pt x="265702" y="278923"/>
                  </a:lnTo>
                  <a:lnTo>
                    <a:pt x="270798" y="271624"/>
                  </a:lnTo>
                  <a:lnTo>
                    <a:pt x="275781" y="263900"/>
                  </a:lnTo>
                  <a:lnTo>
                    <a:pt x="280692" y="256846"/>
                  </a:lnTo>
                  <a:lnTo>
                    <a:pt x="285552" y="250238"/>
                  </a:lnTo>
                  <a:lnTo>
                    <a:pt x="290381" y="243928"/>
                  </a:lnTo>
                  <a:lnTo>
                    <a:pt x="295187" y="234959"/>
                  </a:lnTo>
                  <a:lnTo>
                    <a:pt x="299979" y="224217"/>
                  </a:lnTo>
                  <a:lnTo>
                    <a:pt x="304761" y="212293"/>
                  </a:lnTo>
                  <a:lnTo>
                    <a:pt x="307949" y="203391"/>
                  </a:lnTo>
                  <a:lnTo>
                    <a:pt x="310074" y="196504"/>
                  </a:lnTo>
                  <a:lnTo>
                    <a:pt x="312435" y="185359"/>
                  </a:lnTo>
                  <a:lnTo>
                    <a:pt x="313486" y="174056"/>
                  </a:lnTo>
                  <a:lnTo>
                    <a:pt x="313952" y="165223"/>
                  </a:lnTo>
                  <a:lnTo>
                    <a:pt x="314076" y="161534"/>
                  </a:lnTo>
                  <a:lnTo>
                    <a:pt x="313366" y="158122"/>
                  </a:lnTo>
                  <a:lnTo>
                    <a:pt x="310459" y="151790"/>
                  </a:lnTo>
                  <a:lnTo>
                    <a:pt x="301958" y="139615"/>
                  </a:lnTo>
                  <a:lnTo>
                    <a:pt x="300417" y="137525"/>
                  </a:lnTo>
                  <a:lnTo>
                    <a:pt x="300206" y="139779"/>
                  </a:lnTo>
                  <a:lnTo>
                    <a:pt x="300059" y="151662"/>
                  </a:lnTo>
                  <a:lnTo>
                    <a:pt x="300038" y="202885"/>
                  </a:lnTo>
                  <a:lnTo>
                    <a:pt x="300831" y="209502"/>
                  </a:lnTo>
                  <a:lnTo>
                    <a:pt x="302154" y="216771"/>
                  </a:lnTo>
                  <a:lnTo>
                    <a:pt x="303830" y="224474"/>
                  </a:lnTo>
                  <a:lnTo>
                    <a:pt x="304947" y="231514"/>
                  </a:lnTo>
                  <a:lnTo>
                    <a:pt x="305692" y="238113"/>
                  </a:lnTo>
                  <a:lnTo>
                    <a:pt x="306188" y="244417"/>
                  </a:lnTo>
                  <a:lnTo>
                    <a:pt x="307313" y="251477"/>
                  </a:lnTo>
                  <a:lnTo>
                    <a:pt x="308857" y="259042"/>
                  </a:lnTo>
                  <a:lnTo>
                    <a:pt x="310679" y="266942"/>
                  </a:lnTo>
                  <a:lnTo>
                    <a:pt x="312688" y="274114"/>
                  </a:lnTo>
                  <a:lnTo>
                    <a:pt x="314821" y="280800"/>
                  </a:lnTo>
                  <a:lnTo>
                    <a:pt x="317038" y="287162"/>
                  </a:lnTo>
                  <a:lnTo>
                    <a:pt x="318514" y="294262"/>
                  </a:lnTo>
                  <a:lnTo>
                    <a:pt x="319499" y="301852"/>
                  </a:lnTo>
                  <a:lnTo>
                    <a:pt x="320156" y="309770"/>
                  </a:lnTo>
                  <a:lnTo>
                    <a:pt x="321387" y="316953"/>
                  </a:lnTo>
                  <a:lnTo>
                    <a:pt x="323001" y="323647"/>
                  </a:lnTo>
                  <a:lnTo>
                    <a:pt x="324873" y="330015"/>
                  </a:lnTo>
                  <a:lnTo>
                    <a:pt x="326950" y="342170"/>
                  </a:lnTo>
                  <a:lnTo>
                    <a:pt x="327504" y="348079"/>
                  </a:lnTo>
                  <a:lnTo>
                    <a:pt x="330237" y="357183"/>
                  </a:lnTo>
                  <a:lnTo>
                    <a:pt x="333303" y="364405"/>
                  </a:lnTo>
                  <a:lnTo>
                    <a:pt x="334666" y="370789"/>
                  </a:lnTo>
                  <a:lnTo>
                    <a:pt x="335433" y="379739"/>
                  </a:lnTo>
                  <a:lnTo>
                    <a:pt x="336335" y="382649"/>
                  </a:lnTo>
                  <a:lnTo>
                    <a:pt x="342598" y="393679"/>
                  </a:lnTo>
                  <a:lnTo>
                    <a:pt x="342873" y="382209"/>
                  </a:lnTo>
                  <a:lnTo>
                    <a:pt x="342898" y="361011"/>
                  </a:lnTo>
                  <a:lnTo>
                    <a:pt x="345016" y="350549"/>
                  </a:lnTo>
                  <a:lnTo>
                    <a:pt x="347809" y="339549"/>
                  </a:lnTo>
                  <a:lnTo>
                    <a:pt x="349051" y="328310"/>
                  </a:lnTo>
                  <a:lnTo>
                    <a:pt x="350175" y="321693"/>
                  </a:lnTo>
                  <a:lnTo>
                    <a:pt x="351719" y="314425"/>
                  </a:lnTo>
                  <a:lnTo>
                    <a:pt x="353542" y="306722"/>
                  </a:lnTo>
                  <a:lnTo>
                    <a:pt x="355551" y="299681"/>
                  </a:lnTo>
                  <a:lnTo>
                    <a:pt x="357684" y="293082"/>
                  </a:lnTo>
                  <a:lnTo>
                    <a:pt x="359900" y="286778"/>
                  </a:lnTo>
                  <a:lnTo>
                    <a:pt x="362171" y="279718"/>
                  </a:lnTo>
                  <a:lnTo>
                    <a:pt x="366811" y="264253"/>
                  </a:lnTo>
                  <a:lnTo>
                    <a:pt x="369159" y="257081"/>
                  </a:lnTo>
                  <a:lnTo>
                    <a:pt x="371519" y="250395"/>
                  </a:lnTo>
                  <a:lnTo>
                    <a:pt x="376257" y="237886"/>
                  </a:lnTo>
                  <a:lnTo>
                    <a:pt x="381009" y="225976"/>
                  </a:lnTo>
                  <a:lnTo>
                    <a:pt x="385767" y="216873"/>
                  </a:lnTo>
                  <a:lnTo>
                    <a:pt x="390527" y="208700"/>
                  </a:lnTo>
                  <a:lnTo>
                    <a:pt x="395288" y="198717"/>
                  </a:lnTo>
                  <a:lnTo>
                    <a:pt x="402431" y="186938"/>
                  </a:lnTo>
                  <a:lnTo>
                    <a:pt x="404813" y="184583"/>
                  </a:lnTo>
                  <a:lnTo>
                    <a:pt x="407194" y="183013"/>
                  </a:lnTo>
                  <a:lnTo>
                    <a:pt x="411956" y="181268"/>
                  </a:lnTo>
                  <a:lnTo>
                    <a:pt x="416719" y="180493"/>
                  </a:lnTo>
                  <a:lnTo>
                    <a:pt x="418306" y="179334"/>
                  </a:lnTo>
                  <a:lnTo>
                    <a:pt x="419365" y="177608"/>
                  </a:lnTo>
                  <a:lnTo>
                    <a:pt x="420070" y="175506"/>
                  </a:lnTo>
                  <a:lnTo>
                    <a:pt x="421334" y="175056"/>
                  </a:lnTo>
                  <a:lnTo>
                    <a:pt x="422971" y="175709"/>
                  </a:lnTo>
                  <a:lnTo>
                    <a:pt x="427508" y="179050"/>
                  </a:lnTo>
                  <a:lnTo>
                    <a:pt x="427880" y="180277"/>
                  </a:lnTo>
                  <a:lnTo>
                    <a:pt x="428294" y="184180"/>
                  </a:lnTo>
                  <a:lnTo>
                    <a:pt x="429198" y="186554"/>
                  </a:lnTo>
                  <a:lnTo>
                    <a:pt x="432319" y="191732"/>
                  </a:lnTo>
                  <a:lnTo>
                    <a:pt x="433469" y="195399"/>
                  </a:lnTo>
                  <a:lnTo>
                    <a:pt x="434747" y="204553"/>
                  </a:lnTo>
                  <a:lnTo>
                    <a:pt x="437431" y="214972"/>
                  </a:lnTo>
                  <a:lnTo>
                    <a:pt x="440477" y="225952"/>
                  </a:lnTo>
                  <a:lnTo>
                    <a:pt x="441830" y="237182"/>
                  </a:lnTo>
                  <a:lnTo>
                    <a:pt x="444548" y="248524"/>
                  </a:lnTo>
                  <a:lnTo>
                    <a:pt x="447608" y="259914"/>
                  </a:lnTo>
                  <a:lnTo>
                    <a:pt x="448968" y="271327"/>
                  </a:lnTo>
                  <a:lnTo>
                    <a:pt x="451689" y="282749"/>
                  </a:lnTo>
                  <a:lnTo>
                    <a:pt x="454751" y="294175"/>
                  </a:lnTo>
                  <a:lnTo>
                    <a:pt x="456112" y="305604"/>
                  </a:lnTo>
                  <a:lnTo>
                    <a:pt x="458833" y="314493"/>
                  </a:lnTo>
                  <a:lnTo>
                    <a:pt x="464828" y="324853"/>
                  </a:lnTo>
                  <a:lnTo>
                    <a:pt x="473964" y="336887"/>
                  </a:lnTo>
                  <a:lnTo>
                    <a:pt x="481041" y="345564"/>
                  </a:lnTo>
                  <a:lnTo>
                    <a:pt x="484206" y="347483"/>
                  </a:lnTo>
                  <a:lnTo>
                    <a:pt x="495452" y="350185"/>
                  </a:lnTo>
                  <a:lnTo>
                    <a:pt x="501453" y="350817"/>
                  </a:lnTo>
                  <a:lnTo>
                    <a:pt x="517476" y="357114"/>
                  </a:lnTo>
                  <a:lnTo>
                    <a:pt x="533812" y="359346"/>
                  </a:lnTo>
                  <a:lnTo>
                    <a:pt x="550069" y="3598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"/>
            <p:cNvSpPr/>
            <p:nvPr/>
          </p:nvSpPr>
          <p:spPr>
            <a:xfrm>
              <a:off x="6607968" y="1954530"/>
              <a:ext cx="214179" cy="351460"/>
            </a:xfrm>
            <a:custGeom>
              <a:avLst/>
              <a:gdLst/>
              <a:ahLst/>
              <a:cxnLst/>
              <a:rect l="0" t="0" r="0" b="0"/>
              <a:pathLst>
                <a:path w="214179" h="351460">
                  <a:moveTo>
                    <a:pt x="185738" y="0"/>
                  </a:moveTo>
                  <a:lnTo>
                    <a:pt x="19384" y="0"/>
                  </a:lnTo>
                  <a:lnTo>
                    <a:pt x="16891" y="952"/>
                  </a:lnTo>
                  <a:lnTo>
                    <a:pt x="10385" y="5891"/>
                  </a:lnTo>
                  <a:lnTo>
                    <a:pt x="7571" y="8219"/>
                  </a:lnTo>
                  <a:lnTo>
                    <a:pt x="3478" y="13018"/>
                  </a:lnTo>
                  <a:lnTo>
                    <a:pt x="2319" y="15346"/>
                  </a:lnTo>
                  <a:lnTo>
                    <a:pt x="1031" y="20473"/>
                  </a:lnTo>
                  <a:lnTo>
                    <a:pt x="306" y="28714"/>
                  </a:lnTo>
                  <a:lnTo>
                    <a:pt x="91" y="37188"/>
                  </a:lnTo>
                  <a:lnTo>
                    <a:pt x="0" y="169743"/>
                  </a:lnTo>
                  <a:lnTo>
                    <a:pt x="2117" y="173231"/>
                  </a:lnTo>
                  <a:lnTo>
                    <a:pt x="6152" y="178681"/>
                  </a:lnTo>
                  <a:lnTo>
                    <a:pt x="7277" y="179128"/>
                  </a:lnTo>
                  <a:lnTo>
                    <a:pt x="10643" y="179625"/>
                  </a:lnTo>
                  <a:lnTo>
                    <a:pt x="12651" y="178805"/>
                  </a:lnTo>
                  <a:lnTo>
                    <a:pt x="19271" y="174052"/>
                  </a:lnTo>
                  <a:lnTo>
                    <a:pt x="23911" y="172606"/>
                  </a:lnTo>
                  <a:lnTo>
                    <a:pt x="27054" y="171268"/>
                  </a:lnTo>
                  <a:lnTo>
                    <a:pt x="30736" y="169424"/>
                  </a:lnTo>
                  <a:lnTo>
                    <a:pt x="34779" y="167241"/>
                  </a:lnTo>
                  <a:lnTo>
                    <a:pt x="39854" y="164834"/>
                  </a:lnTo>
                  <a:lnTo>
                    <a:pt x="51845" y="159620"/>
                  </a:lnTo>
                  <a:lnTo>
                    <a:pt x="56788" y="157848"/>
                  </a:lnTo>
                  <a:lnTo>
                    <a:pt x="60878" y="156667"/>
                  </a:lnTo>
                  <a:lnTo>
                    <a:pt x="64398" y="155879"/>
                  </a:lnTo>
                  <a:lnTo>
                    <a:pt x="69125" y="155354"/>
                  </a:lnTo>
                  <a:lnTo>
                    <a:pt x="74659" y="155005"/>
                  </a:lnTo>
                  <a:lnTo>
                    <a:pt x="86363" y="154616"/>
                  </a:lnTo>
                  <a:lnTo>
                    <a:pt x="115482" y="154345"/>
                  </a:lnTo>
                  <a:lnTo>
                    <a:pt x="121439" y="155284"/>
                  </a:lnTo>
                  <a:lnTo>
                    <a:pt x="126996" y="156863"/>
                  </a:lnTo>
                  <a:lnTo>
                    <a:pt x="132289" y="158868"/>
                  </a:lnTo>
                  <a:lnTo>
                    <a:pt x="137405" y="161157"/>
                  </a:lnTo>
                  <a:lnTo>
                    <a:pt x="142404" y="163635"/>
                  </a:lnTo>
                  <a:lnTo>
                    <a:pt x="147324" y="166240"/>
                  </a:lnTo>
                  <a:lnTo>
                    <a:pt x="157023" y="171674"/>
                  </a:lnTo>
                  <a:lnTo>
                    <a:pt x="176186" y="182924"/>
                  </a:lnTo>
                  <a:lnTo>
                    <a:pt x="180957" y="186719"/>
                  </a:lnTo>
                  <a:lnTo>
                    <a:pt x="185725" y="191154"/>
                  </a:lnTo>
                  <a:lnTo>
                    <a:pt x="190492" y="196016"/>
                  </a:lnTo>
                  <a:lnTo>
                    <a:pt x="194464" y="201162"/>
                  </a:lnTo>
                  <a:lnTo>
                    <a:pt x="200993" y="211960"/>
                  </a:lnTo>
                  <a:lnTo>
                    <a:pt x="203846" y="217507"/>
                  </a:lnTo>
                  <a:lnTo>
                    <a:pt x="206541" y="223109"/>
                  </a:lnTo>
                  <a:lnTo>
                    <a:pt x="209132" y="228749"/>
                  </a:lnTo>
                  <a:lnTo>
                    <a:pt x="210859" y="234415"/>
                  </a:lnTo>
                  <a:lnTo>
                    <a:pt x="212010" y="240096"/>
                  </a:lnTo>
                  <a:lnTo>
                    <a:pt x="212777" y="245789"/>
                  </a:lnTo>
                  <a:lnTo>
                    <a:pt x="213290" y="251489"/>
                  </a:lnTo>
                  <a:lnTo>
                    <a:pt x="213631" y="257194"/>
                  </a:lnTo>
                  <a:lnTo>
                    <a:pt x="214010" y="267661"/>
                  </a:lnTo>
                  <a:lnTo>
                    <a:pt x="214178" y="275488"/>
                  </a:lnTo>
                  <a:lnTo>
                    <a:pt x="212136" y="284681"/>
                  </a:lnTo>
                  <a:lnTo>
                    <a:pt x="210480" y="289800"/>
                  </a:lnTo>
                  <a:lnTo>
                    <a:pt x="204408" y="300568"/>
                  </a:lnTo>
                  <a:lnTo>
                    <a:pt x="200566" y="306106"/>
                  </a:lnTo>
                  <a:lnTo>
                    <a:pt x="196417" y="310750"/>
                  </a:lnTo>
                  <a:lnTo>
                    <a:pt x="192063" y="314799"/>
                  </a:lnTo>
                  <a:lnTo>
                    <a:pt x="187574" y="318451"/>
                  </a:lnTo>
                  <a:lnTo>
                    <a:pt x="183787" y="321838"/>
                  </a:lnTo>
                  <a:lnTo>
                    <a:pt x="177463" y="328142"/>
                  </a:lnTo>
                  <a:lnTo>
                    <a:pt x="173871" y="331156"/>
                  </a:lnTo>
                  <a:lnTo>
                    <a:pt x="169889" y="334118"/>
                  </a:lnTo>
                  <a:lnTo>
                    <a:pt x="165647" y="337045"/>
                  </a:lnTo>
                  <a:lnTo>
                    <a:pt x="156701" y="342838"/>
                  </a:lnTo>
                  <a:lnTo>
                    <a:pt x="152093" y="345716"/>
                  </a:lnTo>
                  <a:lnTo>
                    <a:pt x="147432" y="347635"/>
                  </a:lnTo>
                  <a:lnTo>
                    <a:pt x="142739" y="348914"/>
                  </a:lnTo>
                  <a:lnTo>
                    <a:pt x="138021" y="349767"/>
                  </a:lnTo>
                  <a:lnTo>
                    <a:pt x="132495" y="350335"/>
                  </a:lnTo>
                  <a:lnTo>
                    <a:pt x="126431" y="350714"/>
                  </a:lnTo>
                  <a:lnTo>
                    <a:pt x="114136" y="351136"/>
                  </a:lnTo>
                  <a:lnTo>
                    <a:pt x="84333" y="351443"/>
                  </a:lnTo>
                  <a:lnTo>
                    <a:pt x="77698" y="351459"/>
                  </a:lnTo>
                  <a:lnTo>
                    <a:pt x="74024" y="350511"/>
                  </a:lnTo>
                  <a:lnTo>
                    <a:pt x="69987" y="348926"/>
                  </a:lnTo>
                  <a:lnTo>
                    <a:pt x="65708" y="346917"/>
                  </a:lnTo>
                  <a:lnTo>
                    <a:pt x="62062" y="344626"/>
                  </a:lnTo>
                  <a:lnTo>
                    <a:pt x="55894" y="339539"/>
                  </a:lnTo>
                  <a:lnTo>
                    <a:pt x="51751" y="335872"/>
                  </a:lnTo>
                  <a:lnTo>
                    <a:pt x="51169" y="334404"/>
                  </a:lnTo>
                  <a:lnTo>
                    <a:pt x="50524" y="330234"/>
                  </a:lnTo>
                  <a:lnTo>
                    <a:pt x="49558" y="328741"/>
                  </a:lnTo>
                  <a:lnTo>
                    <a:pt x="48120" y="327746"/>
                  </a:lnTo>
                  <a:lnTo>
                    <a:pt x="46368" y="327082"/>
                  </a:lnTo>
                  <a:lnTo>
                    <a:pt x="45993" y="325687"/>
                  </a:lnTo>
                  <a:lnTo>
                    <a:pt x="46537" y="323805"/>
                  </a:lnTo>
                  <a:lnTo>
                    <a:pt x="50007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"/>
            <p:cNvSpPr/>
            <p:nvPr/>
          </p:nvSpPr>
          <p:spPr>
            <a:xfrm>
              <a:off x="6929437" y="2280285"/>
              <a:ext cx="1" cy="25718"/>
            </a:xfrm>
            <a:custGeom>
              <a:avLst/>
              <a:gdLst/>
              <a:ahLst/>
              <a:cxnLst/>
              <a:rect l="0" t="0" r="0" b="0"/>
              <a:pathLst>
                <a:path w="1" h="25718">
                  <a:moveTo>
                    <a:pt x="0" y="25717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2"/>
            <p:cNvSpPr/>
            <p:nvPr/>
          </p:nvSpPr>
          <p:spPr>
            <a:xfrm>
              <a:off x="7022306" y="1971792"/>
              <a:ext cx="321470" cy="334211"/>
            </a:xfrm>
            <a:custGeom>
              <a:avLst/>
              <a:gdLst/>
              <a:ahLst/>
              <a:cxnLst/>
              <a:rect l="0" t="0" r="0" b="0"/>
              <a:pathLst>
                <a:path w="321470" h="334211">
                  <a:moveTo>
                    <a:pt x="0" y="68463"/>
                  </a:moveTo>
                  <a:lnTo>
                    <a:pt x="3793" y="63912"/>
                  </a:lnTo>
                  <a:lnTo>
                    <a:pt x="4910" y="61619"/>
                  </a:lnTo>
                  <a:lnTo>
                    <a:pt x="6151" y="56531"/>
                  </a:lnTo>
                  <a:lnTo>
                    <a:pt x="6850" y="48312"/>
                  </a:lnTo>
                  <a:lnTo>
                    <a:pt x="7742" y="45504"/>
                  </a:lnTo>
                  <a:lnTo>
                    <a:pt x="10849" y="39844"/>
                  </a:lnTo>
                  <a:lnTo>
                    <a:pt x="17061" y="31302"/>
                  </a:lnTo>
                  <a:lnTo>
                    <a:pt x="23723" y="25594"/>
                  </a:lnTo>
                  <a:lnTo>
                    <a:pt x="31181" y="19882"/>
                  </a:lnTo>
                  <a:lnTo>
                    <a:pt x="37141" y="14169"/>
                  </a:lnTo>
                  <a:lnTo>
                    <a:pt x="40636" y="12264"/>
                  </a:lnTo>
                  <a:lnTo>
                    <a:pt x="48753" y="10148"/>
                  </a:lnTo>
                  <a:lnTo>
                    <a:pt x="57651" y="6668"/>
                  </a:lnTo>
                  <a:lnTo>
                    <a:pt x="66897" y="2898"/>
                  </a:lnTo>
                  <a:lnTo>
                    <a:pt x="76299" y="1223"/>
                  </a:lnTo>
                  <a:lnTo>
                    <a:pt x="85769" y="478"/>
                  </a:lnTo>
                  <a:lnTo>
                    <a:pt x="90517" y="280"/>
                  </a:lnTo>
                  <a:lnTo>
                    <a:pt x="108576" y="0"/>
                  </a:lnTo>
                  <a:lnTo>
                    <a:pt x="114452" y="914"/>
                  </a:lnTo>
                  <a:lnTo>
                    <a:pt x="119958" y="2475"/>
                  </a:lnTo>
                  <a:lnTo>
                    <a:pt x="129515" y="5797"/>
                  </a:lnTo>
                  <a:lnTo>
                    <a:pt x="136408" y="7274"/>
                  </a:lnTo>
                  <a:lnTo>
                    <a:pt x="144234" y="13010"/>
                  </a:lnTo>
                  <a:lnTo>
                    <a:pt x="153004" y="20957"/>
                  </a:lnTo>
                  <a:lnTo>
                    <a:pt x="162194" y="27664"/>
                  </a:lnTo>
                  <a:lnTo>
                    <a:pt x="169453" y="33820"/>
                  </a:lnTo>
                  <a:lnTo>
                    <a:pt x="176118" y="40683"/>
                  </a:lnTo>
                  <a:lnTo>
                    <a:pt x="184373" y="50084"/>
                  </a:lnTo>
                  <a:lnTo>
                    <a:pt x="187209" y="55257"/>
                  </a:lnTo>
                  <a:lnTo>
                    <a:pt x="189099" y="60612"/>
                  </a:lnTo>
                  <a:lnTo>
                    <a:pt x="190360" y="66086"/>
                  </a:lnTo>
                  <a:lnTo>
                    <a:pt x="191201" y="71641"/>
                  </a:lnTo>
                  <a:lnTo>
                    <a:pt x="191761" y="77249"/>
                  </a:lnTo>
                  <a:lnTo>
                    <a:pt x="192135" y="82893"/>
                  </a:lnTo>
                  <a:lnTo>
                    <a:pt x="193178" y="88560"/>
                  </a:lnTo>
                  <a:lnTo>
                    <a:pt x="194666" y="94243"/>
                  </a:lnTo>
                  <a:lnTo>
                    <a:pt x="196452" y="99937"/>
                  </a:lnTo>
                  <a:lnTo>
                    <a:pt x="196850" y="106591"/>
                  </a:lnTo>
                  <a:lnTo>
                    <a:pt x="196320" y="113884"/>
                  </a:lnTo>
                  <a:lnTo>
                    <a:pt x="195174" y="121603"/>
                  </a:lnTo>
                  <a:lnTo>
                    <a:pt x="194410" y="128655"/>
                  </a:lnTo>
                  <a:lnTo>
                    <a:pt x="193900" y="135261"/>
                  </a:lnTo>
                  <a:lnTo>
                    <a:pt x="193561" y="141570"/>
                  </a:lnTo>
                  <a:lnTo>
                    <a:pt x="193334" y="147681"/>
                  </a:lnTo>
                  <a:lnTo>
                    <a:pt x="193083" y="159551"/>
                  </a:lnTo>
                  <a:lnTo>
                    <a:pt x="192222" y="166336"/>
                  </a:lnTo>
                  <a:lnTo>
                    <a:pt x="190854" y="173716"/>
                  </a:lnTo>
                  <a:lnTo>
                    <a:pt x="189149" y="181494"/>
                  </a:lnTo>
                  <a:lnTo>
                    <a:pt x="187218" y="189537"/>
                  </a:lnTo>
                  <a:lnTo>
                    <a:pt x="182955" y="206094"/>
                  </a:lnTo>
                  <a:lnTo>
                    <a:pt x="179914" y="213557"/>
                  </a:lnTo>
                  <a:lnTo>
                    <a:pt x="176299" y="220437"/>
                  </a:lnTo>
                  <a:lnTo>
                    <a:pt x="172302" y="226929"/>
                  </a:lnTo>
                  <a:lnTo>
                    <a:pt x="168843" y="233162"/>
                  </a:lnTo>
                  <a:lnTo>
                    <a:pt x="165743" y="239222"/>
                  </a:lnTo>
                  <a:lnTo>
                    <a:pt x="162883" y="245167"/>
                  </a:lnTo>
                  <a:lnTo>
                    <a:pt x="159389" y="251036"/>
                  </a:lnTo>
                  <a:lnTo>
                    <a:pt x="155472" y="256853"/>
                  </a:lnTo>
                  <a:lnTo>
                    <a:pt x="151273" y="262636"/>
                  </a:lnTo>
                  <a:lnTo>
                    <a:pt x="146887" y="268397"/>
                  </a:lnTo>
                  <a:lnTo>
                    <a:pt x="133921" y="284653"/>
                  </a:lnTo>
                  <a:lnTo>
                    <a:pt x="119451" y="302272"/>
                  </a:lnTo>
                  <a:lnTo>
                    <a:pt x="117734" y="305298"/>
                  </a:lnTo>
                  <a:lnTo>
                    <a:pt x="115827" y="311200"/>
                  </a:lnTo>
                  <a:lnTo>
                    <a:pt x="114752" y="319878"/>
                  </a:lnTo>
                  <a:lnTo>
                    <a:pt x="114434" y="328482"/>
                  </a:lnTo>
                  <a:lnTo>
                    <a:pt x="115183" y="330391"/>
                  </a:lnTo>
                  <a:lnTo>
                    <a:pt x="116476" y="331664"/>
                  </a:lnTo>
                  <a:lnTo>
                    <a:pt x="118131" y="332513"/>
                  </a:lnTo>
                  <a:lnTo>
                    <a:pt x="124256" y="333707"/>
                  </a:lnTo>
                  <a:lnTo>
                    <a:pt x="134229" y="334111"/>
                  </a:lnTo>
                  <a:lnTo>
                    <a:pt x="214447" y="334210"/>
                  </a:lnTo>
                  <a:lnTo>
                    <a:pt x="221546" y="333257"/>
                  </a:lnTo>
                  <a:lnTo>
                    <a:pt x="228660" y="331670"/>
                  </a:lnTo>
                  <a:lnTo>
                    <a:pt x="235784" y="329659"/>
                  </a:lnTo>
                  <a:lnTo>
                    <a:pt x="242121" y="328319"/>
                  </a:lnTo>
                  <a:lnTo>
                    <a:pt x="247933" y="327425"/>
                  </a:lnTo>
                  <a:lnTo>
                    <a:pt x="253394" y="326829"/>
                  </a:lnTo>
                  <a:lnTo>
                    <a:pt x="259416" y="326432"/>
                  </a:lnTo>
                  <a:lnTo>
                    <a:pt x="272459" y="325991"/>
                  </a:lnTo>
                  <a:lnTo>
                    <a:pt x="308548" y="325658"/>
                  </a:lnTo>
                  <a:lnTo>
                    <a:pt x="321469" y="3256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"/>
            <p:cNvSpPr/>
            <p:nvPr/>
          </p:nvSpPr>
          <p:spPr>
            <a:xfrm>
              <a:off x="4653828" y="2717483"/>
              <a:ext cx="202509" cy="230219"/>
            </a:xfrm>
            <a:custGeom>
              <a:avLst/>
              <a:gdLst/>
              <a:ahLst/>
              <a:cxnLst/>
              <a:rect l="0" t="0" r="0" b="0"/>
              <a:pathLst>
                <a:path w="202509" h="230219">
                  <a:moveTo>
                    <a:pt x="96765" y="8571"/>
                  </a:moveTo>
                  <a:lnTo>
                    <a:pt x="90614" y="8571"/>
                  </a:lnTo>
                  <a:lnTo>
                    <a:pt x="84908" y="2680"/>
                  </a:lnTo>
                  <a:lnTo>
                    <a:pt x="83558" y="1191"/>
                  </a:lnTo>
                  <a:lnTo>
                    <a:pt x="80841" y="529"/>
                  </a:lnTo>
                  <a:lnTo>
                    <a:pt x="74849" y="156"/>
                  </a:lnTo>
                  <a:lnTo>
                    <a:pt x="64158" y="20"/>
                  </a:lnTo>
                  <a:lnTo>
                    <a:pt x="51225" y="0"/>
                  </a:lnTo>
                  <a:lnTo>
                    <a:pt x="48943" y="952"/>
                  </a:lnTo>
                  <a:lnTo>
                    <a:pt x="44289" y="4550"/>
                  </a:lnTo>
                  <a:lnTo>
                    <a:pt x="39576" y="6784"/>
                  </a:lnTo>
                  <a:lnTo>
                    <a:pt x="37208" y="7380"/>
                  </a:lnTo>
                  <a:lnTo>
                    <a:pt x="32460" y="10582"/>
                  </a:lnTo>
                  <a:lnTo>
                    <a:pt x="30082" y="12770"/>
                  </a:lnTo>
                  <a:lnTo>
                    <a:pt x="28498" y="15180"/>
                  </a:lnTo>
                  <a:lnTo>
                    <a:pt x="27442" y="17740"/>
                  </a:lnTo>
                  <a:lnTo>
                    <a:pt x="26737" y="20399"/>
                  </a:lnTo>
                  <a:lnTo>
                    <a:pt x="23838" y="25893"/>
                  </a:lnTo>
                  <a:lnTo>
                    <a:pt x="19903" y="31510"/>
                  </a:lnTo>
                  <a:lnTo>
                    <a:pt x="15509" y="37182"/>
                  </a:lnTo>
                  <a:lnTo>
                    <a:pt x="14019" y="40027"/>
                  </a:lnTo>
                  <a:lnTo>
                    <a:pt x="12365" y="45729"/>
                  </a:lnTo>
                  <a:lnTo>
                    <a:pt x="9512" y="51439"/>
                  </a:lnTo>
                  <a:lnTo>
                    <a:pt x="7640" y="54295"/>
                  </a:lnTo>
                  <a:lnTo>
                    <a:pt x="6392" y="58104"/>
                  </a:lnTo>
                  <a:lnTo>
                    <a:pt x="5560" y="62548"/>
                  </a:lnTo>
                  <a:lnTo>
                    <a:pt x="5006" y="67416"/>
                  </a:lnTo>
                  <a:lnTo>
                    <a:pt x="3843" y="71614"/>
                  </a:lnTo>
                  <a:lnTo>
                    <a:pt x="2273" y="75365"/>
                  </a:lnTo>
                  <a:lnTo>
                    <a:pt x="433" y="78818"/>
                  </a:lnTo>
                  <a:lnTo>
                    <a:pt x="0" y="83025"/>
                  </a:lnTo>
                  <a:lnTo>
                    <a:pt x="506" y="87735"/>
                  </a:lnTo>
                  <a:lnTo>
                    <a:pt x="1636" y="92780"/>
                  </a:lnTo>
                  <a:lnTo>
                    <a:pt x="2389" y="98048"/>
                  </a:lnTo>
                  <a:lnTo>
                    <a:pt x="2892" y="103465"/>
                  </a:lnTo>
                  <a:lnTo>
                    <a:pt x="3226" y="108982"/>
                  </a:lnTo>
                  <a:lnTo>
                    <a:pt x="3599" y="117651"/>
                  </a:lnTo>
                  <a:lnTo>
                    <a:pt x="3698" y="121296"/>
                  </a:lnTo>
                  <a:lnTo>
                    <a:pt x="3838" y="135528"/>
                  </a:lnTo>
                  <a:lnTo>
                    <a:pt x="4651" y="140834"/>
                  </a:lnTo>
                  <a:lnTo>
                    <a:pt x="5987" y="146277"/>
                  </a:lnTo>
                  <a:lnTo>
                    <a:pt x="7672" y="151810"/>
                  </a:lnTo>
                  <a:lnTo>
                    <a:pt x="9589" y="157404"/>
                  </a:lnTo>
                  <a:lnTo>
                    <a:pt x="11660" y="163039"/>
                  </a:lnTo>
                  <a:lnTo>
                    <a:pt x="13834" y="168700"/>
                  </a:lnTo>
                  <a:lnTo>
                    <a:pt x="16078" y="173426"/>
                  </a:lnTo>
                  <a:lnTo>
                    <a:pt x="18368" y="177530"/>
                  </a:lnTo>
                  <a:lnTo>
                    <a:pt x="20688" y="181218"/>
                  </a:lnTo>
                  <a:lnTo>
                    <a:pt x="23028" y="185582"/>
                  </a:lnTo>
                  <a:lnTo>
                    <a:pt x="25382" y="190396"/>
                  </a:lnTo>
                  <a:lnTo>
                    <a:pt x="27746" y="195510"/>
                  </a:lnTo>
                  <a:lnTo>
                    <a:pt x="30114" y="199872"/>
                  </a:lnTo>
                  <a:lnTo>
                    <a:pt x="32488" y="203733"/>
                  </a:lnTo>
                  <a:lnTo>
                    <a:pt x="34864" y="207259"/>
                  </a:lnTo>
                  <a:lnTo>
                    <a:pt x="38036" y="210563"/>
                  </a:lnTo>
                  <a:lnTo>
                    <a:pt x="41737" y="213717"/>
                  </a:lnTo>
                  <a:lnTo>
                    <a:pt x="45792" y="216773"/>
                  </a:lnTo>
                  <a:lnTo>
                    <a:pt x="49290" y="218810"/>
                  </a:lnTo>
                  <a:lnTo>
                    <a:pt x="55292" y="221074"/>
                  </a:lnTo>
                  <a:lnTo>
                    <a:pt x="58798" y="221677"/>
                  </a:lnTo>
                  <a:lnTo>
                    <a:pt x="62722" y="222080"/>
                  </a:lnTo>
                  <a:lnTo>
                    <a:pt x="66926" y="222348"/>
                  </a:lnTo>
                  <a:lnTo>
                    <a:pt x="71316" y="223479"/>
                  </a:lnTo>
                  <a:lnTo>
                    <a:pt x="75830" y="225186"/>
                  </a:lnTo>
                  <a:lnTo>
                    <a:pt x="80427" y="227276"/>
                  </a:lnTo>
                  <a:lnTo>
                    <a:pt x="85080" y="228670"/>
                  </a:lnTo>
                  <a:lnTo>
                    <a:pt x="89769" y="229599"/>
                  </a:lnTo>
                  <a:lnTo>
                    <a:pt x="94482" y="230218"/>
                  </a:lnTo>
                  <a:lnTo>
                    <a:pt x="99212" y="229679"/>
                  </a:lnTo>
                  <a:lnTo>
                    <a:pt x="103952" y="228366"/>
                  </a:lnTo>
                  <a:lnTo>
                    <a:pt x="108701" y="226539"/>
                  </a:lnTo>
                  <a:lnTo>
                    <a:pt x="113453" y="224368"/>
                  </a:lnTo>
                  <a:lnTo>
                    <a:pt x="118209" y="221969"/>
                  </a:lnTo>
                  <a:lnTo>
                    <a:pt x="122968" y="219416"/>
                  </a:lnTo>
                  <a:lnTo>
                    <a:pt x="127728" y="217715"/>
                  </a:lnTo>
                  <a:lnTo>
                    <a:pt x="132488" y="216580"/>
                  </a:lnTo>
                  <a:lnTo>
                    <a:pt x="137249" y="215824"/>
                  </a:lnTo>
                  <a:lnTo>
                    <a:pt x="141217" y="214368"/>
                  </a:lnTo>
                  <a:lnTo>
                    <a:pt x="144656" y="212444"/>
                  </a:lnTo>
                  <a:lnTo>
                    <a:pt x="147742" y="210209"/>
                  </a:lnTo>
                  <a:lnTo>
                    <a:pt x="151387" y="206814"/>
                  </a:lnTo>
                  <a:lnTo>
                    <a:pt x="155405" y="202646"/>
                  </a:lnTo>
                  <a:lnTo>
                    <a:pt x="159671" y="197962"/>
                  </a:lnTo>
                  <a:lnTo>
                    <a:pt x="163309" y="192934"/>
                  </a:lnTo>
                  <a:lnTo>
                    <a:pt x="166527" y="187678"/>
                  </a:lnTo>
                  <a:lnTo>
                    <a:pt x="169467" y="182268"/>
                  </a:lnTo>
                  <a:lnTo>
                    <a:pt x="172221" y="176757"/>
                  </a:lnTo>
                  <a:lnTo>
                    <a:pt x="174850" y="171178"/>
                  </a:lnTo>
                  <a:lnTo>
                    <a:pt x="179888" y="159898"/>
                  </a:lnTo>
                  <a:lnTo>
                    <a:pt x="191986" y="131428"/>
                  </a:lnTo>
                  <a:lnTo>
                    <a:pt x="194378" y="124766"/>
                  </a:lnTo>
                  <a:lnTo>
                    <a:pt x="196765" y="117467"/>
                  </a:lnTo>
                  <a:lnTo>
                    <a:pt x="199150" y="109744"/>
                  </a:lnTo>
                  <a:lnTo>
                    <a:pt x="200740" y="102690"/>
                  </a:lnTo>
                  <a:lnTo>
                    <a:pt x="201801" y="96082"/>
                  </a:lnTo>
                  <a:lnTo>
                    <a:pt x="202508" y="89772"/>
                  </a:lnTo>
                  <a:lnTo>
                    <a:pt x="202185" y="83660"/>
                  </a:lnTo>
                  <a:lnTo>
                    <a:pt x="201176" y="77681"/>
                  </a:lnTo>
                  <a:lnTo>
                    <a:pt x="199711" y="71789"/>
                  </a:lnTo>
                  <a:lnTo>
                    <a:pt x="197939" y="65957"/>
                  </a:lnTo>
                  <a:lnTo>
                    <a:pt x="195965" y="60163"/>
                  </a:lnTo>
                  <a:lnTo>
                    <a:pt x="193854" y="54396"/>
                  </a:lnTo>
                  <a:lnTo>
                    <a:pt x="191654" y="49599"/>
                  </a:lnTo>
                  <a:lnTo>
                    <a:pt x="189393" y="45448"/>
                  </a:lnTo>
                  <a:lnTo>
                    <a:pt x="187092" y="41728"/>
                  </a:lnTo>
                  <a:lnTo>
                    <a:pt x="183971" y="37344"/>
                  </a:lnTo>
                  <a:lnTo>
                    <a:pt x="180302" y="32516"/>
                  </a:lnTo>
                  <a:lnTo>
                    <a:pt x="176269" y="27392"/>
                  </a:lnTo>
                  <a:lnTo>
                    <a:pt x="171993" y="23023"/>
                  </a:lnTo>
                  <a:lnTo>
                    <a:pt x="167554" y="19159"/>
                  </a:lnTo>
                  <a:lnTo>
                    <a:pt x="163008" y="15630"/>
                  </a:lnTo>
                  <a:lnTo>
                    <a:pt x="157596" y="13277"/>
                  </a:lnTo>
                  <a:lnTo>
                    <a:pt x="151606" y="11708"/>
                  </a:lnTo>
                  <a:lnTo>
                    <a:pt x="145232" y="10663"/>
                  </a:lnTo>
                  <a:lnTo>
                    <a:pt x="139395" y="9966"/>
                  </a:lnTo>
                  <a:lnTo>
                    <a:pt x="133916" y="9501"/>
                  </a:lnTo>
                  <a:lnTo>
                    <a:pt x="128676" y="9191"/>
                  </a:lnTo>
                  <a:lnTo>
                    <a:pt x="116504" y="8847"/>
                  </a:lnTo>
                  <a:lnTo>
                    <a:pt x="109925" y="8755"/>
                  </a:lnTo>
                  <a:lnTo>
                    <a:pt x="103951" y="9647"/>
                  </a:lnTo>
                  <a:lnTo>
                    <a:pt x="98381" y="11193"/>
                  </a:lnTo>
                  <a:lnTo>
                    <a:pt x="93079" y="13177"/>
                  </a:lnTo>
                  <a:lnTo>
                    <a:pt x="87958" y="14499"/>
                  </a:lnTo>
                  <a:lnTo>
                    <a:pt x="82956" y="15381"/>
                  </a:lnTo>
                  <a:lnTo>
                    <a:pt x="78034" y="15969"/>
                  </a:lnTo>
                  <a:lnTo>
                    <a:pt x="73960" y="16361"/>
                  </a:lnTo>
                  <a:lnTo>
                    <a:pt x="70449" y="16622"/>
                  </a:lnTo>
                  <a:lnTo>
                    <a:pt x="67315" y="16796"/>
                  </a:lnTo>
                  <a:lnTo>
                    <a:pt x="63638" y="17865"/>
                  </a:lnTo>
                  <a:lnTo>
                    <a:pt x="59599" y="19530"/>
                  </a:lnTo>
                  <a:lnTo>
                    <a:pt x="55319" y="21592"/>
                  </a:lnTo>
                  <a:lnTo>
                    <a:pt x="51672" y="22967"/>
                  </a:lnTo>
                  <a:lnTo>
                    <a:pt x="45503" y="24495"/>
                  </a:lnTo>
                  <a:lnTo>
                    <a:pt x="43540" y="25854"/>
                  </a:lnTo>
                  <a:lnTo>
                    <a:pt x="42233" y="27713"/>
                  </a:lnTo>
                  <a:lnTo>
                    <a:pt x="39615" y="342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"/>
            <p:cNvSpPr/>
            <p:nvPr/>
          </p:nvSpPr>
          <p:spPr>
            <a:xfrm>
              <a:off x="5007768" y="2854642"/>
              <a:ext cx="14289" cy="42863"/>
            </a:xfrm>
            <a:custGeom>
              <a:avLst/>
              <a:gdLst/>
              <a:ahLst/>
              <a:cxnLst/>
              <a:rect l="0" t="0" r="0" b="0"/>
              <a:pathLst>
                <a:path w="14289" h="42863">
                  <a:moveTo>
                    <a:pt x="0" y="42862"/>
                  </a:moveTo>
                  <a:lnTo>
                    <a:pt x="0" y="21529"/>
                  </a:lnTo>
                  <a:lnTo>
                    <a:pt x="794" y="20068"/>
                  </a:lnTo>
                  <a:lnTo>
                    <a:pt x="2117" y="19094"/>
                  </a:lnTo>
                  <a:lnTo>
                    <a:pt x="3793" y="18444"/>
                  </a:lnTo>
                  <a:lnTo>
                    <a:pt x="4910" y="17059"/>
                  </a:lnTo>
                  <a:lnTo>
                    <a:pt x="5655" y="15183"/>
                  </a:lnTo>
                  <a:lnTo>
                    <a:pt x="6850" y="9878"/>
                  </a:lnTo>
                  <a:lnTo>
                    <a:pt x="7742" y="9443"/>
                  </a:lnTo>
                  <a:lnTo>
                    <a:pt x="9130" y="9153"/>
                  </a:lnTo>
                  <a:lnTo>
                    <a:pt x="13269" y="8688"/>
                  </a:lnTo>
                  <a:lnTo>
                    <a:pt x="13609" y="7697"/>
                  </a:lnTo>
                  <a:lnTo>
                    <a:pt x="13835" y="6084"/>
                  </a:lnTo>
                  <a:lnTo>
                    <a:pt x="142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"/>
            <p:cNvSpPr/>
            <p:nvPr/>
          </p:nvSpPr>
          <p:spPr>
            <a:xfrm>
              <a:off x="5107781" y="2640330"/>
              <a:ext cx="50007" cy="291466"/>
            </a:xfrm>
            <a:custGeom>
              <a:avLst/>
              <a:gdLst/>
              <a:ahLst/>
              <a:cxnLst/>
              <a:rect l="0" t="0" r="0" b="0"/>
              <a:pathLst>
                <a:path w="50007" h="291466">
                  <a:moveTo>
                    <a:pt x="0" y="0"/>
                  </a:moveTo>
                  <a:lnTo>
                    <a:pt x="0" y="13019"/>
                  </a:lnTo>
                  <a:lnTo>
                    <a:pt x="794" y="15346"/>
                  </a:lnTo>
                  <a:lnTo>
                    <a:pt x="2117" y="17851"/>
                  </a:lnTo>
                  <a:lnTo>
                    <a:pt x="3793" y="20473"/>
                  </a:lnTo>
                  <a:lnTo>
                    <a:pt x="4909" y="24126"/>
                  </a:lnTo>
                  <a:lnTo>
                    <a:pt x="5654" y="28466"/>
                  </a:lnTo>
                  <a:lnTo>
                    <a:pt x="6151" y="33265"/>
                  </a:lnTo>
                  <a:lnTo>
                    <a:pt x="7275" y="38369"/>
                  </a:lnTo>
                  <a:lnTo>
                    <a:pt x="8819" y="43677"/>
                  </a:lnTo>
                  <a:lnTo>
                    <a:pt x="10642" y="49120"/>
                  </a:lnTo>
                  <a:lnTo>
                    <a:pt x="11857" y="55607"/>
                  </a:lnTo>
                  <a:lnTo>
                    <a:pt x="12667" y="62789"/>
                  </a:lnTo>
                  <a:lnTo>
                    <a:pt x="13207" y="70434"/>
                  </a:lnTo>
                  <a:lnTo>
                    <a:pt x="14361" y="78388"/>
                  </a:lnTo>
                  <a:lnTo>
                    <a:pt x="15924" y="86549"/>
                  </a:lnTo>
                  <a:lnTo>
                    <a:pt x="17760" y="94847"/>
                  </a:lnTo>
                  <a:lnTo>
                    <a:pt x="18983" y="103236"/>
                  </a:lnTo>
                  <a:lnTo>
                    <a:pt x="19799" y="111687"/>
                  </a:lnTo>
                  <a:lnTo>
                    <a:pt x="20343" y="120178"/>
                  </a:lnTo>
                  <a:lnTo>
                    <a:pt x="20706" y="128696"/>
                  </a:lnTo>
                  <a:lnTo>
                    <a:pt x="21109" y="145780"/>
                  </a:lnTo>
                  <a:lnTo>
                    <a:pt x="22010" y="154337"/>
                  </a:lnTo>
                  <a:lnTo>
                    <a:pt x="23405" y="162899"/>
                  </a:lnTo>
                  <a:lnTo>
                    <a:pt x="25128" y="171464"/>
                  </a:lnTo>
                  <a:lnTo>
                    <a:pt x="27071" y="180032"/>
                  </a:lnTo>
                  <a:lnTo>
                    <a:pt x="31346" y="197171"/>
                  </a:lnTo>
                  <a:lnTo>
                    <a:pt x="32803" y="204790"/>
                  </a:lnTo>
                  <a:lnTo>
                    <a:pt x="33775" y="211774"/>
                  </a:lnTo>
                  <a:lnTo>
                    <a:pt x="34423" y="218335"/>
                  </a:lnTo>
                  <a:lnTo>
                    <a:pt x="34855" y="224614"/>
                  </a:lnTo>
                  <a:lnTo>
                    <a:pt x="35143" y="230705"/>
                  </a:lnTo>
                  <a:lnTo>
                    <a:pt x="35335" y="236671"/>
                  </a:lnTo>
                  <a:lnTo>
                    <a:pt x="36256" y="242553"/>
                  </a:lnTo>
                  <a:lnTo>
                    <a:pt x="37665" y="248379"/>
                  </a:lnTo>
                  <a:lnTo>
                    <a:pt x="39397" y="254169"/>
                  </a:lnTo>
                  <a:lnTo>
                    <a:pt x="40552" y="258981"/>
                  </a:lnTo>
                  <a:lnTo>
                    <a:pt x="41836" y="266868"/>
                  </a:lnTo>
                  <a:lnTo>
                    <a:pt x="42972" y="270304"/>
                  </a:lnTo>
                  <a:lnTo>
                    <a:pt x="44523" y="273548"/>
                  </a:lnTo>
                  <a:lnTo>
                    <a:pt x="46350" y="276662"/>
                  </a:lnTo>
                  <a:lnTo>
                    <a:pt x="47569" y="279692"/>
                  </a:lnTo>
                  <a:lnTo>
                    <a:pt x="48923" y="285597"/>
                  </a:lnTo>
                  <a:lnTo>
                    <a:pt x="50006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"/>
            <p:cNvSpPr/>
            <p:nvPr/>
          </p:nvSpPr>
          <p:spPr>
            <a:xfrm>
              <a:off x="5243512" y="2734627"/>
              <a:ext cx="214314" cy="205741"/>
            </a:xfrm>
            <a:custGeom>
              <a:avLst/>
              <a:gdLst/>
              <a:ahLst/>
              <a:cxnLst/>
              <a:rect l="0" t="0" r="0" b="0"/>
              <a:pathLst>
                <a:path w="214314" h="205741">
                  <a:moveTo>
                    <a:pt x="0" y="0"/>
                  </a:moveTo>
                  <a:lnTo>
                    <a:pt x="6151" y="0"/>
                  </a:lnTo>
                  <a:lnTo>
                    <a:pt x="6482" y="952"/>
                  </a:lnTo>
                  <a:lnTo>
                    <a:pt x="6850" y="4551"/>
                  </a:lnTo>
                  <a:lnTo>
                    <a:pt x="7742" y="6844"/>
                  </a:lnTo>
                  <a:lnTo>
                    <a:pt x="10849" y="11932"/>
                  </a:lnTo>
                  <a:lnTo>
                    <a:pt x="16992" y="17368"/>
                  </a:lnTo>
                  <a:lnTo>
                    <a:pt x="20853" y="20151"/>
                  </a:lnTo>
                  <a:lnTo>
                    <a:pt x="24221" y="23911"/>
                  </a:lnTo>
                  <a:lnTo>
                    <a:pt x="27260" y="28324"/>
                  </a:lnTo>
                  <a:lnTo>
                    <a:pt x="30080" y="33170"/>
                  </a:lnTo>
                  <a:lnTo>
                    <a:pt x="32753" y="37353"/>
                  </a:lnTo>
                  <a:lnTo>
                    <a:pt x="35330" y="41095"/>
                  </a:lnTo>
                  <a:lnTo>
                    <a:pt x="37840" y="44541"/>
                  </a:lnTo>
                  <a:lnTo>
                    <a:pt x="41102" y="48744"/>
                  </a:lnTo>
                  <a:lnTo>
                    <a:pt x="53277" y="63761"/>
                  </a:lnTo>
                  <a:lnTo>
                    <a:pt x="104785" y="125741"/>
                  </a:lnTo>
                  <a:lnTo>
                    <a:pt x="109544" y="130500"/>
                  </a:lnTo>
                  <a:lnTo>
                    <a:pt x="114305" y="134625"/>
                  </a:lnTo>
                  <a:lnTo>
                    <a:pt x="119066" y="138328"/>
                  </a:lnTo>
                  <a:lnTo>
                    <a:pt x="123827" y="142701"/>
                  </a:lnTo>
                  <a:lnTo>
                    <a:pt x="128589" y="147522"/>
                  </a:lnTo>
                  <a:lnTo>
                    <a:pt x="133352" y="152640"/>
                  </a:lnTo>
                  <a:lnTo>
                    <a:pt x="138113" y="157005"/>
                  </a:lnTo>
                  <a:lnTo>
                    <a:pt x="142876" y="160868"/>
                  </a:lnTo>
                  <a:lnTo>
                    <a:pt x="147638" y="164395"/>
                  </a:lnTo>
                  <a:lnTo>
                    <a:pt x="152400" y="167699"/>
                  </a:lnTo>
                  <a:lnTo>
                    <a:pt x="161925" y="173911"/>
                  </a:lnTo>
                  <a:lnTo>
                    <a:pt x="165894" y="176901"/>
                  </a:lnTo>
                  <a:lnTo>
                    <a:pt x="172420" y="182763"/>
                  </a:lnTo>
                  <a:lnTo>
                    <a:pt x="177967" y="188543"/>
                  </a:lnTo>
                  <a:lnTo>
                    <a:pt x="180557" y="191418"/>
                  </a:lnTo>
                  <a:lnTo>
                    <a:pt x="183078" y="193335"/>
                  </a:lnTo>
                  <a:lnTo>
                    <a:pt x="187996" y="195464"/>
                  </a:lnTo>
                  <a:lnTo>
                    <a:pt x="192826" y="198951"/>
                  </a:lnTo>
                  <a:lnTo>
                    <a:pt x="195226" y="201214"/>
                  </a:lnTo>
                  <a:lnTo>
                    <a:pt x="200009" y="203728"/>
                  </a:lnTo>
                  <a:lnTo>
                    <a:pt x="204781" y="204846"/>
                  </a:lnTo>
                  <a:lnTo>
                    <a:pt x="207164" y="205144"/>
                  </a:lnTo>
                  <a:lnTo>
                    <a:pt x="214313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7"/>
            <p:cNvSpPr/>
            <p:nvPr/>
          </p:nvSpPr>
          <p:spPr>
            <a:xfrm>
              <a:off x="5300662" y="2760345"/>
              <a:ext cx="114301" cy="137161"/>
            </a:xfrm>
            <a:custGeom>
              <a:avLst/>
              <a:gdLst/>
              <a:ahLst/>
              <a:cxnLst/>
              <a:rect l="0" t="0" r="0" b="0"/>
              <a:pathLst>
                <a:path w="114301" h="137161">
                  <a:moveTo>
                    <a:pt x="114300" y="0"/>
                  </a:moveTo>
                  <a:lnTo>
                    <a:pt x="99659" y="17569"/>
                  </a:lnTo>
                  <a:lnTo>
                    <a:pt x="97396" y="21238"/>
                  </a:lnTo>
                  <a:lnTo>
                    <a:pt x="95887" y="24636"/>
                  </a:lnTo>
                  <a:lnTo>
                    <a:pt x="94881" y="27854"/>
                  </a:lnTo>
                  <a:lnTo>
                    <a:pt x="92622" y="30952"/>
                  </a:lnTo>
                  <a:lnTo>
                    <a:pt x="89529" y="33969"/>
                  </a:lnTo>
                  <a:lnTo>
                    <a:pt x="85881" y="36934"/>
                  </a:lnTo>
                  <a:lnTo>
                    <a:pt x="81860" y="40815"/>
                  </a:lnTo>
                  <a:lnTo>
                    <a:pt x="77592" y="45307"/>
                  </a:lnTo>
                  <a:lnTo>
                    <a:pt x="73160" y="50207"/>
                  </a:lnTo>
                  <a:lnTo>
                    <a:pt x="69410" y="55379"/>
                  </a:lnTo>
                  <a:lnTo>
                    <a:pt x="66117" y="60732"/>
                  </a:lnTo>
                  <a:lnTo>
                    <a:pt x="63129" y="66205"/>
                  </a:lnTo>
                  <a:lnTo>
                    <a:pt x="59548" y="71759"/>
                  </a:lnTo>
                  <a:lnTo>
                    <a:pt x="55574" y="77367"/>
                  </a:lnTo>
                  <a:lnTo>
                    <a:pt x="51336" y="83010"/>
                  </a:lnTo>
                  <a:lnTo>
                    <a:pt x="46925" y="87725"/>
                  </a:lnTo>
                  <a:lnTo>
                    <a:pt x="42395" y="91821"/>
                  </a:lnTo>
                  <a:lnTo>
                    <a:pt x="37788" y="95504"/>
                  </a:lnTo>
                  <a:lnTo>
                    <a:pt x="33924" y="99864"/>
                  </a:lnTo>
                  <a:lnTo>
                    <a:pt x="30553" y="104676"/>
                  </a:lnTo>
                  <a:lnTo>
                    <a:pt x="27513" y="109789"/>
                  </a:lnTo>
                  <a:lnTo>
                    <a:pt x="23898" y="114150"/>
                  </a:lnTo>
                  <a:lnTo>
                    <a:pt x="19901" y="118010"/>
                  </a:lnTo>
                  <a:lnTo>
                    <a:pt x="15648" y="121536"/>
                  </a:lnTo>
                  <a:lnTo>
                    <a:pt x="12814" y="124839"/>
                  </a:lnTo>
                  <a:lnTo>
                    <a:pt x="10924" y="127994"/>
                  </a:lnTo>
                  <a:lnTo>
                    <a:pt x="9664" y="131049"/>
                  </a:lnTo>
                  <a:lnTo>
                    <a:pt x="8030" y="133086"/>
                  </a:lnTo>
                  <a:lnTo>
                    <a:pt x="6147" y="134444"/>
                  </a:lnTo>
                  <a:lnTo>
                    <a:pt x="0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"/>
            <p:cNvSpPr/>
            <p:nvPr/>
          </p:nvSpPr>
          <p:spPr>
            <a:xfrm>
              <a:off x="5664993" y="2768920"/>
              <a:ext cx="85727" cy="8570"/>
            </a:xfrm>
            <a:custGeom>
              <a:avLst/>
              <a:gdLst/>
              <a:ahLst/>
              <a:cxnLst/>
              <a:rect l="0" t="0" r="0" b="0"/>
              <a:pathLst>
                <a:path w="85727" h="8570">
                  <a:moveTo>
                    <a:pt x="0" y="8569"/>
                  </a:moveTo>
                  <a:lnTo>
                    <a:pt x="6151" y="8569"/>
                  </a:lnTo>
                  <a:lnTo>
                    <a:pt x="7276" y="7617"/>
                  </a:lnTo>
                  <a:lnTo>
                    <a:pt x="8820" y="6030"/>
                  </a:lnTo>
                  <a:lnTo>
                    <a:pt x="10642" y="4019"/>
                  </a:lnTo>
                  <a:lnTo>
                    <a:pt x="13445" y="2678"/>
                  </a:lnTo>
                  <a:lnTo>
                    <a:pt x="16901" y="1785"/>
                  </a:lnTo>
                  <a:lnTo>
                    <a:pt x="20792" y="1189"/>
                  </a:lnTo>
                  <a:lnTo>
                    <a:pt x="24974" y="792"/>
                  </a:lnTo>
                  <a:lnTo>
                    <a:pt x="29350" y="527"/>
                  </a:lnTo>
                  <a:lnTo>
                    <a:pt x="40976" y="154"/>
                  </a:lnTo>
                  <a:lnTo>
                    <a:pt x="79643" y="0"/>
                  </a:lnTo>
                  <a:lnTo>
                    <a:pt x="81670" y="951"/>
                  </a:lnTo>
                  <a:lnTo>
                    <a:pt x="83022" y="2538"/>
                  </a:lnTo>
                  <a:lnTo>
                    <a:pt x="85726" y="85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"/>
            <p:cNvSpPr/>
            <p:nvPr/>
          </p:nvSpPr>
          <p:spPr>
            <a:xfrm>
              <a:off x="5643562" y="2837497"/>
              <a:ext cx="142876" cy="25688"/>
            </a:xfrm>
            <a:custGeom>
              <a:avLst/>
              <a:gdLst/>
              <a:ahLst/>
              <a:cxnLst/>
              <a:rect l="0" t="0" r="0" b="0"/>
              <a:pathLst>
                <a:path w="142876" h="25688">
                  <a:moveTo>
                    <a:pt x="0" y="17145"/>
                  </a:moveTo>
                  <a:lnTo>
                    <a:pt x="0" y="21696"/>
                  </a:lnTo>
                  <a:lnTo>
                    <a:pt x="794" y="23037"/>
                  </a:lnTo>
                  <a:lnTo>
                    <a:pt x="2117" y="23930"/>
                  </a:lnTo>
                  <a:lnTo>
                    <a:pt x="6850" y="25613"/>
                  </a:lnTo>
                  <a:lnTo>
                    <a:pt x="14641" y="25687"/>
                  </a:lnTo>
                  <a:lnTo>
                    <a:pt x="18492" y="24744"/>
                  </a:lnTo>
                  <a:lnTo>
                    <a:pt x="22647" y="23164"/>
                  </a:lnTo>
                  <a:lnTo>
                    <a:pt x="27005" y="21158"/>
                  </a:lnTo>
                  <a:lnTo>
                    <a:pt x="31497" y="19820"/>
                  </a:lnTo>
                  <a:lnTo>
                    <a:pt x="36079" y="18929"/>
                  </a:lnTo>
                  <a:lnTo>
                    <a:pt x="40721" y="18334"/>
                  </a:lnTo>
                  <a:lnTo>
                    <a:pt x="46198" y="16985"/>
                  </a:lnTo>
                  <a:lnTo>
                    <a:pt x="52230" y="15133"/>
                  </a:lnTo>
                  <a:lnTo>
                    <a:pt x="58632" y="12947"/>
                  </a:lnTo>
                  <a:lnTo>
                    <a:pt x="65282" y="11488"/>
                  </a:lnTo>
                  <a:lnTo>
                    <a:pt x="72097" y="10517"/>
                  </a:lnTo>
                  <a:lnTo>
                    <a:pt x="79021" y="9869"/>
                  </a:lnTo>
                  <a:lnTo>
                    <a:pt x="86018" y="9437"/>
                  </a:lnTo>
                  <a:lnTo>
                    <a:pt x="100143" y="8957"/>
                  </a:lnTo>
                  <a:lnTo>
                    <a:pt x="106450" y="7876"/>
                  </a:lnTo>
                  <a:lnTo>
                    <a:pt x="112241" y="6203"/>
                  </a:lnTo>
                  <a:lnTo>
                    <a:pt x="117690" y="4135"/>
                  </a:lnTo>
                  <a:lnTo>
                    <a:pt x="122910" y="2757"/>
                  </a:lnTo>
                  <a:lnTo>
                    <a:pt x="127978" y="1838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"/>
            <p:cNvSpPr/>
            <p:nvPr/>
          </p:nvSpPr>
          <p:spPr>
            <a:xfrm>
              <a:off x="6229350" y="2606039"/>
              <a:ext cx="21405" cy="368619"/>
            </a:xfrm>
            <a:custGeom>
              <a:avLst/>
              <a:gdLst/>
              <a:ahLst/>
              <a:cxnLst/>
              <a:rect l="0" t="0" r="0" b="0"/>
              <a:pathLst>
                <a:path w="21405" h="368619">
                  <a:moveTo>
                    <a:pt x="0" y="0"/>
                  </a:moveTo>
                  <a:lnTo>
                    <a:pt x="0" y="49932"/>
                  </a:lnTo>
                  <a:lnTo>
                    <a:pt x="794" y="55196"/>
                  </a:lnTo>
                  <a:lnTo>
                    <a:pt x="2116" y="60609"/>
                  </a:lnTo>
                  <a:lnTo>
                    <a:pt x="3792" y="66124"/>
                  </a:lnTo>
                  <a:lnTo>
                    <a:pt x="4909" y="72658"/>
                  </a:lnTo>
                  <a:lnTo>
                    <a:pt x="5654" y="79871"/>
                  </a:lnTo>
                  <a:lnTo>
                    <a:pt x="6151" y="87538"/>
                  </a:lnTo>
                  <a:lnTo>
                    <a:pt x="7275" y="95506"/>
                  </a:lnTo>
                  <a:lnTo>
                    <a:pt x="8819" y="103676"/>
                  </a:lnTo>
                  <a:lnTo>
                    <a:pt x="10641" y="111980"/>
                  </a:lnTo>
                  <a:lnTo>
                    <a:pt x="11857" y="120374"/>
                  </a:lnTo>
                  <a:lnTo>
                    <a:pt x="12667" y="128827"/>
                  </a:lnTo>
                  <a:lnTo>
                    <a:pt x="13207" y="137320"/>
                  </a:lnTo>
                  <a:lnTo>
                    <a:pt x="13568" y="145839"/>
                  </a:lnTo>
                  <a:lnTo>
                    <a:pt x="13967" y="162925"/>
                  </a:lnTo>
                  <a:lnTo>
                    <a:pt x="14867" y="171482"/>
                  </a:lnTo>
                  <a:lnTo>
                    <a:pt x="16262" y="180044"/>
                  </a:lnTo>
                  <a:lnTo>
                    <a:pt x="17985" y="188610"/>
                  </a:lnTo>
                  <a:lnTo>
                    <a:pt x="19134" y="198130"/>
                  </a:lnTo>
                  <a:lnTo>
                    <a:pt x="19899" y="208287"/>
                  </a:lnTo>
                  <a:lnTo>
                    <a:pt x="20751" y="227827"/>
                  </a:lnTo>
                  <a:lnTo>
                    <a:pt x="21129" y="242862"/>
                  </a:lnTo>
                  <a:lnTo>
                    <a:pt x="21404" y="287163"/>
                  </a:lnTo>
                  <a:lnTo>
                    <a:pt x="20620" y="293360"/>
                  </a:lnTo>
                  <a:lnTo>
                    <a:pt x="19303" y="299396"/>
                  </a:lnTo>
                  <a:lnTo>
                    <a:pt x="17631" y="305325"/>
                  </a:lnTo>
                  <a:lnTo>
                    <a:pt x="16516" y="311183"/>
                  </a:lnTo>
                  <a:lnTo>
                    <a:pt x="15773" y="316993"/>
                  </a:lnTo>
                  <a:lnTo>
                    <a:pt x="15278" y="322771"/>
                  </a:lnTo>
                  <a:lnTo>
                    <a:pt x="14728" y="331732"/>
                  </a:lnTo>
                  <a:lnTo>
                    <a:pt x="14418" y="342132"/>
                  </a:lnTo>
                  <a:lnTo>
                    <a:pt x="14295" y="358307"/>
                  </a:lnTo>
                  <a:lnTo>
                    <a:pt x="14287" y="3686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"/>
            <p:cNvSpPr/>
            <p:nvPr/>
          </p:nvSpPr>
          <p:spPr>
            <a:xfrm>
              <a:off x="6386512" y="2931795"/>
              <a:ext cx="7145" cy="17145"/>
            </a:xfrm>
            <a:custGeom>
              <a:avLst/>
              <a:gdLst/>
              <a:ahLst/>
              <a:cxnLst/>
              <a:rect l="0" t="0" r="0" b="0"/>
              <a:pathLst>
                <a:path w="7145" h="17145">
                  <a:moveTo>
                    <a:pt x="0" y="17144"/>
                  </a:moveTo>
                  <a:lnTo>
                    <a:pt x="0" y="9764"/>
                  </a:lnTo>
                  <a:lnTo>
                    <a:pt x="794" y="9367"/>
                  </a:lnTo>
                  <a:lnTo>
                    <a:pt x="2117" y="9102"/>
                  </a:lnTo>
                  <a:lnTo>
                    <a:pt x="3793" y="8925"/>
                  </a:lnTo>
                  <a:lnTo>
                    <a:pt x="4909" y="7855"/>
                  </a:lnTo>
                  <a:lnTo>
                    <a:pt x="5654" y="6189"/>
                  </a:lnTo>
                  <a:lnTo>
                    <a:pt x="71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2"/>
            <p:cNvSpPr/>
            <p:nvPr/>
          </p:nvSpPr>
          <p:spPr>
            <a:xfrm>
              <a:off x="6536534" y="2623185"/>
              <a:ext cx="228471" cy="360046"/>
            </a:xfrm>
            <a:custGeom>
              <a:avLst/>
              <a:gdLst/>
              <a:ahLst/>
              <a:cxnLst/>
              <a:rect l="0" t="0" r="0" b="0"/>
              <a:pathLst>
                <a:path w="228471" h="360046">
                  <a:moveTo>
                    <a:pt x="64291" y="0"/>
                  </a:moveTo>
                  <a:lnTo>
                    <a:pt x="47291" y="20399"/>
                  </a:lnTo>
                  <a:lnTo>
                    <a:pt x="45814" y="24077"/>
                  </a:lnTo>
                  <a:lnTo>
                    <a:pt x="44173" y="33243"/>
                  </a:lnTo>
                  <a:lnTo>
                    <a:pt x="41327" y="41127"/>
                  </a:lnTo>
                  <a:lnTo>
                    <a:pt x="37416" y="48759"/>
                  </a:lnTo>
                  <a:lnTo>
                    <a:pt x="33031" y="58500"/>
                  </a:lnTo>
                  <a:lnTo>
                    <a:pt x="19020" y="91558"/>
                  </a:lnTo>
                  <a:lnTo>
                    <a:pt x="11895" y="108620"/>
                  </a:lnTo>
                  <a:lnTo>
                    <a:pt x="10311" y="114323"/>
                  </a:lnTo>
                  <a:lnTo>
                    <a:pt x="9254" y="120031"/>
                  </a:lnTo>
                  <a:lnTo>
                    <a:pt x="8549" y="125740"/>
                  </a:lnTo>
                  <a:lnTo>
                    <a:pt x="7286" y="131451"/>
                  </a:lnTo>
                  <a:lnTo>
                    <a:pt x="5651" y="137164"/>
                  </a:lnTo>
                  <a:lnTo>
                    <a:pt x="3766" y="142878"/>
                  </a:lnTo>
                  <a:lnTo>
                    <a:pt x="2509" y="148592"/>
                  </a:lnTo>
                  <a:lnTo>
                    <a:pt x="1672" y="154306"/>
                  </a:lnTo>
                  <a:lnTo>
                    <a:pt x="1114" y="160021"/>
                  </a:lnTo>
                  <a:lnTo>
                    <a:pt x="742" y="165735"/>
                  </a:lnTo>
                  <a:lnTo>
                    <a:pt x="494" y="171450"/>
                  </a:lnTo>
                  <a:lnTo>
                    <a:pt x="218" y="182880"/>
                  </a:lnTo>
                  <a:lnTo>
                    <a:pt x="10" y="227130"/>
                  </a:lnTo>
                  <a:lnTo>
                    <a:pt x="0" y="246583"/>
                  </a:lnTo>
                  <a:lnTo>
                    <a:pt x="2114" y="257547"/>
                  </a:lnTo>
                  <a:lnTo>
                    <a:pt x="5700" y="267818"/>
                  </a:lnTo>
                  <a:lnTo>
                    <a:pt x="12182" y="279907"/>
                  </a:lnTo>
                  <a:lnTo>
                    <a:pt x="16790" y="289821"/>
                  </a:lnTo>
                  <a:lnTo>
                    <a:pt x="23600" y="298037"/>
                  </a:lnTo>
                  <a:lnTo>
                    <a:pt x="27639" y="301561"/>
                  </a:lnTo>
                  <a:lnTo>
                    <a:pt x="34243" y="308017"/>
                  </a:lnTo>
                  <a:lnTo>
                    <a:pt x="37115" y="311072"/>
                  </a:lnTo>
                  <a:lnTo>
                    <a:pt x="40618" y="313109"/>
                  </a:lnTo>
                  <a:lnTo>
                    <a:pt x="44540" y="314467"/>
                  </a:lnTo>
                  <a:lnTo>
                    <a:pt x="48742" y="315372"/>
                  </a:lnTo>
                  <a:lnTo>
                    <a:pt x="53131" y="316928"/>
                  </a:lnTo>
                  <a:lnTo>
                    <a:pt x="57644" y="318918"/>
                  </a:lnTo>
                  <a:lnTo>
                    <a:pt x="62242" y="321197"/>
                  </a:lnTo>
                  <a:lnTo>
                    <a:pt x="66893" y="322716"/>
                  </a:lnTo>
                  <a:lnTo>
                    <a:pt x="71582" y="323729"/>
                  </a:lnTo>
                  <a:lnTo>
                    <a:pt x="76295" y="324405"/>
                  </a:lnTo>
                  <a:lnTo>
                    <a:pt x="81025" y="324855"/>
                  </a:lnTo>
                  <a:lnTo>
                    <a:pt x="85766" y="325154"/>
                  </a:lnTo>
                  <a:lnTo>
                    <a:pt x="95266" y="325488"/>
                  </a:lnTo>
                  <a:lnTo>
                    <a:pt x="119062" y="325720"/>
                  </a:lnTo>
                  <a:lnTo>
                    <a:pt x="123823" y="324779"/>
                  </a:lnTo>
                  <a:lnTo>
                    <a:pt x="128586" y="323199"/>
                  </a:lnTo>
                  <a:lnTo>
                    <a:pt x="133348" y="321194"/>
                  </a:lnTo>
                  <a:lnTo>
                    <a:pt x="138110" y="319857"/>
                  </a:lnTo>
                  <a:lnTo>
                    <a:pt x="142873" y="318965"/>
                  </a:lnTo>
                  <a:lnTo>
                    <a:pt x="147635" y="318371"/>
                  </a:lnTo>
                  <a:lnTo>
                    <a:pt x="152397" y="317022"/>
                  </a:lnTo>
                  <a:lnTo>
                    <a:pt x="157160" y="315170"/>
                  </a:lnTo>
                  <a:lnTo>
                    <a:pt x="161922" y="312984"/>
                  </a:lnTo>
                  <a:lnTo>
                    <a:pt x="165891" y="310573"/>
                  </a:lnTo>
                  <a:lnTo>
                    <a:pt x="176062" y="302630"/>
                  </a:lnTo>
                  <a:lnTo>
                    <a:pt x="180080" y="299861"/>
                  </a:lnTo>
                  <a:lnTo>
                    <a:pt x="188778" y="294244"/>
                  </a:lnTo>
                  <a:lnTo>
                    <a:pt x="197935" y="288572"/>
                  </a:lnTo>
                  <a:lnTo>
                    <a:pt x="201806" y="285726"/>
                  </a:lnTo>
                  <a:lnTo>
                    <a:pt x="208223" y="280025"/>
                  </a:lnTo>
                  <a:lnTo>
                    <a:pt x="213722" y="271775"/>
                  </a:lnTo>
                  <a:lnTo>
                    <a:pt x="218811" y="261759"/>
                  </a:lnTo>
                  <a:lnTo>
                    <a:pt x="223718" y="250957"/>
                  </a:lnTo>
                  <a:lnTo>
                    <a:pt x="226429" y="242346"/>
                  </a:lnTo>
                  <a:lnTo>
                    <a:pt x="227954" y="232144"/>
                  </a:lnTo>
                  <a:lnTo>
                    <a:pt x="228407" y="223088"/>
                  </a:lnTo>
                  <a:lnTo>
                    <a:pt x="228470" y="220163"/>
                  </a:lnTo>
                  <a:lnTo>
                    <a:pt x="227719" y="217260"/>
                  </a:lnTo>
                  <a:lnTo>
                    <a:pt x="224768" y="211495"/>
                  </a:lnTo>
                  <a:lnTo>
                    <a:pt x="218643" y="202894"/>
                  </a:lnTo>
                  <a:lnTo>
                    <a:pt x="216405" y="200985"/>
                  </a:lnTo>
                  <a:lnTo>
                    <a:pt x="211802" y="198864"/>
                  </a:lnTo>
                  <a:lnTo>
                    <a:pt x="204993" y="197921"/>
                  </a:lnTo>
                  <a:lnTo>
                    <a:pt x="200955" y="197670"/>
                  </a:lnTo>
                  <a:lnTo>
                    <a:pt x="192235" y="197391"/>
                  </a:lnTo>
                  <a:lnTo>
                    <a:pt x="173702" y="197212"/>
                  </a:lnTo>
                  <a:lnTo>
                    <a:pt x="168187" y="198149"/>
                  </a:lnTo>
                  <a:lnTo>
                    <a:pt x="162130" y="199727"/>
                  </a:lnTo>
                  <a:lnTo>
                    <a:pt x="155711" y="201731"/>
                  </a:lnTo>
                  <a:lnTo>
                    <a:pt x="149843" y="204020"/>
                  </a:lnTo>
                  <a:lnTo>
                    <a:pt x="144345" y="206498"/>
                  </a:lnTo>
                  <a:lnTo>
                    <a:pt x="139091" y="209103"/>
                  </a:lnTo>
                  <a:lnTo>
                    <a:pt x="134002" y="211792"/>
                  </a:lnTo>
                  <a:lnTo>
                    <a:pt x="124113" y="217320"/>
                  </a:lnTo>
                  <a:lnTo>
                    <a:pt x="120048" y="221079"/>
                  </a:lnTo>
                  <a:lnTo>
                    <a:pt x="113413" y="230337"/>
                  </a:lnTo>
                  <a:lnTo>
                    <a:pt x="109739" y="234520"/>
                  </a:lnTo>
                  <a:lnTo>
                    <a:pt x="105702" y="238262"/>
                  </a:lnTo>
                  <a:lnTo>
                    <a:pt x="101423" y="241709"/>
                  </a:lnTo>
                  <a:lnTo>
                    <a:pt x="94553" y="250619"/>
                  </a:lnTo>
                  <a:lnTo>
                    <a:pt x="88853" y="260928"/>
                  </a:lnTo>
                  <a:lnTo>
                    <a:pt x="83675" y="271860"/>
                  </a:lnTo>
                  <a:lnTo>
                    <a:pt x="78726" y="283069"/>
                  </a:lnTo>
                  <a:lnTo>
                    <a:pt x="74675" y="293448"/>
                  </a:lnTo>
                  <a:lnTo>
                    <a:pt x="72875" y="301236"/>
                  </a:lnTo>
                  <a:lnTo>
                    <a:pt x="72075" y="310413"/>
                  </a:lnTo>
                  <a:lnTo>
                    <a:pt x="71720" y="319889"/>
                  </a:lnTo>
                  <a:lnTo>
                    <a:pt x="71519" y="330579"/>
                  </a:lnTo>
                  <a:lnTo>
                    <a:pt x="71446" y="345640"/>
                  </a:lnTo>
                  <a:lnTo>
                    <a:pt x="73030" y="348537"/>
                  </a:lnTo>
                  <a:lnTo>
                    <a:pt x="79023" y="354295"/>
                  </a:lnTo>
                  <a:lnTo>
                    <a:pt x="84861" y="357490"/>
                  </a:lnTo>
                  <a:lnTo>
                    <a:pt x="92866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3"/>
            <p:cNvSpPr/>
            <p:nvPr/>
          </p:nvSpPr>
          <p:spPr>
            <a:xfrm>
              <a:off x="6929525" y="2623289"/>
              <a:ext cx="225119" cy="325502"/>
            </a:xfrm>
            <a:custGeom>
              <a:avLst/>
              <a:gdLst/>
              <a:ahLst/>
              <a:cxnLst/>
              <a:rect l="0" t="0" r="0" b="0"/>
              <a:pathLst>
                <a:path w="225119" h="325502">
                  <a:moveTo>
                    <a:pt x="142787" y="8468"/>
                  </a:moveTo>
                  <a:lnTo>
                    <a:pt x="146580" y="8468"/>
                  </a:lnTo>
                  <a:lnTo>
                    <a:pt x="147697" y="7516"/>
                  </a:lnTo>
                  <a:lnTo>
                    <a:pt x="148442" y="5928"/>
                  </a:lnTo>
                  <a:lnTo>
                    <a:pt x="149844" y="248"/>
                  </a:lnTo>
                  <a:lnTo>
                    <a:pt x="146112" y="0"/>
                  </a:lnTo>
                  <a:lnTo>
                    <a:pt x="144210" y="918"/>
                  </a:lnTo>
                  <a:lnTo>
                    <a:pt x="137740" y="5808"/>
                  </a:lnTo>
                  <a:lnTo>
                    <a:pt x="133136" y="7286"/>
                  </a:lnTo>
                  <a:lnTo>
                    <a:pt x="126327" y="7943"/>
                  </a:lnTo>
                  <a:lnTo>
                    <a:pt x="122289" y="8118"/>
                  </a:lnTo>
                  <a:lnTo>
                    <a:pt x="118009" y="9187"/>
                  </a:lnTo>
                  <a:lnTo>
                    <a:pt x="113569" y="10852"/>
                  </a:lnTo>
                  <a:lnTo>
                    <a:pt x="109021" y="12915"/>
                  </a:lnTo>
                  <a:lnTo>
                    <a:pt x="103607" y="14290"/>
                  </a:lnTo>
                  <a:lnTo>
                    <a:pt x="97618" y="15207"/>
                  </a:lnTo>
                  <a:lnTo>
                    <a:pt x="91243" y="15818"/>
                  </a:lnTo>
                  <a:lnTo>
                    <a:pt x="85405" y="16226"/>
                  </a:lnTo>
                  <a:lnTo>
                    <a:pt x="74687" y="16679"/>
                  </a:lnTo>
                  <a:lnTo>
                    <a:pt x="68812" y="17752"/>
                  </a:lnTo>
                  <a:lnTo>
                    <a:pt x="62514" y="19420"/>
                  </a:lnTo>
                  <a:lnTo>
                    <a:pt x="55934" y="21484"/>
                  </a:lnTo>
                  <a:lnTo>
                    <a:pt x="50754" y="22860"/>
                  </a:lnTo>
                  <a:lnTo>
                    <a:pt x="46507" y="23778"/>
                  </a:lnTo>
                  <a:lnTo>
                    <a:pt x="42881" y="24390"/>
                  </a:lnTo>
                  <a:lnTo>
                    <a:pt x="38877" y="24798"/>
                  </a:lnTo>
                  <a:lnTo>
                    <a:pt x="34621" y="25070"/>
                  </a:lnTo>
                  <a:lnTo>
                    <a:pt x="30195" y="25251"/>
                  </a:lnTo>
                  <a:lnTo>
                    <a:pt x="26450" y="26324"/>
                  </a:lnTo>
                  <a:lnTo>
                    <a:pt x="17389" y="31433"/>
                  </a:lnTo>
                  <a:lnTo>
                    <a:pt x="10470" y="33370"/>
                  </a:lnTo>
                  <a:lnTo>
                    <a:pt x="7505" y="34078"/>
                  </a:lnTo>
                  <a:lnTo>
                    <a:pt x="7190" y="38705"/>
                  </a:lnTo>
                  <a:lnTo>
                    <a:pt x="6351" y="40056"/>
                  </a:lnTo>
                  <a:lnTo>
                    <a:pt x="4999" y="40957"/>
                  </a:lnTo>
                  <a:lnTo>
                    <a:pt x="3302" y="41557"/>
                  </a:lnTo>
                  <a:lnTo>
                    <a:pt x="2172" y="42910"/>
                  </a:lnTo>
                  <a:lnTo>
                    <a:pt x="1419" y="44764"/>
                  </a:lnTo>
                  <a:lnTo>
                    <a:pt x="582" y="49365"/>
                  </a:lnTo>
                  <a:lnTo>
                    <a:pt x="110" y="57310"/>
                  </a:lnTo>
                  <a:lnTo>
                    <a:pt x="0" y="62878"/>
                  </a:lnTo>
                  <a:lnTo>
                    <a:pt x="2068" y="71068"/>
                  </a:lnTo>
                  <a:lnTo>
                    <a:pt x="4839" y="80105"/>
                  </a:lnTo>
                  <a:lnTo>
                    <a:pt x="6071" y="87297"/>
                  </a:lnTo>
                  <a:lnTo>
                    <a:pt x="6764" y="96701"/>
                  </a:lnTo>
                  <a:lnTo>
                    <a:pt x="6970" y="105520"/>
                  </a:lnTo>
                  <a:lnTo>
                    <a:pt x="7031" y="114165"/>
                  </a:lnTo>
                  <a:lnTo>
                    <a:pt x="7832" y="117033"/>
                  </a:lnTo>
                  <a:lnTo>
                    <a:pt x="11960" y="125619"/>
                  </a:lnTo>
                  <a:lnTo>
                    <a:pt x="13905" y="135361"/>
                  </a:lnTo>
                  <a:lnTo>
                    <a:pt x="17905" y="141105"/>
                  </a:lnTo>
                  <a:lnTo>
                    <a:pt x="19845" y="142613"/>
                  </a:lnTo>
                  <a:lnTo>
                    <a:pt x="24117" y="144288"/>
                  </a:lnTo>
                  <a:lnTo>
                    <a:pt x="30985" y="145231"/>
                  </a:lnTo>
                  <a:lnTo>
                    <a:pt x="35683" y="145452"/>
                  </a:lnTo>
                  <a:lnTo>
                    <a:pt x="42790" y="145576"/>
                  </a:lnTo>
                  <a:lnTo>
                    <a:pt x="45166" y="145593"/>
                  </a:lnTo>
                  <a:lnTo>
                    <a:pt x="52039" y="143073"/>
                  </a:lnTo>
                  <a:lnTo>
                    <a:pt x="56095" y="141067"/>
                  </a:lnTo>
                  <a:lnTo>
                    <a:pt x="62717" y="138839"/>
                  </a:lnTo>
                  <a:lnTo>
                    <a:pt x="69101" y="137848"/>
                  </a:lnTo>
                  <a:lnTo>
                    <a:pt x="73025" y="137584"/>
                  </a:lnTo>
                  <a:lnTo>
                    <a:pt x="77229" y="137408"/>
                  </a:lnTo>
                  <a:lnTo>
                    <a:pt x="81619" y="136338"/>
                  </a:lnTo>
                  <a:lnTo>
                    <a:pt x="86134" y="134672"/>
                  </a:lnTo>
                  <a:lnTo>
                    <a:pt x="90730" y="132609"/>
                  </a:lnTo>
                  <a:lnTo>
                    <a:pt x="95383" y="131234"/>
                  </a:lnTo>
                  <a:lnTo>
                    <a:pt x="100073" y="130317"/>
                  </a:lnTo>
                  <a:lnTo>
                    <a:pt x="104785" y="129706"/>
                  </a:lnTo>
                  <a:lnTo>
                    <a:pt x="110309" y="130251"/>
                  </a:lnTo>
                  <a:lnTo>
                    <a:pt x="116373" y="131566"/>
                  </a:lnTo>
                  <a:lnTo>
                    <a:pt x="122796" y="133396"/>
                  </a:lnTo>
                  <a:lnTo>
                    <a:pt x="128666" y="134616"/>
                  </a:lnTo>
                  <a:lnTo>
                    <a:pt x="134167" y="135429"/>
                  </a:lnTo>
                  <a:lnTo>
                    <a:pt x="139421" y="135971"/>
                  </a:lnTo>
                  <a:lnTo>
                    <a:pt x="144512" y="137285"/>
                  </a:lnTo>
                  <a:lnTo>
                    <a:pt x="149494" y="139114"/>
                  </a:lnTo>
                  <a:lnTo>
                    <a:pt x="160055" y="143686"/>
                  </a:lnTo>
                  <a:lnTo>
                    <a:pt x="172687" y="148892"/>
                  </a:lnTo>
                  <a:lnTo>
                    <a:pt x="178596" y="151614"/>
                  </a:lnTo>
                  <a:lnTo>
                    <a:pt x="184122" y="154382"/>
                  </a:lnTo>
                  <a:lnTo>
                    <a:pt x="189393" y="157179"/>
                  </a:lnTo>
                  <a:lnTo>
                    <a:pt x="194495" y="160948"/>
                  </a:lnTo>
                  <a:lnTo>
                    <a:pt x="199485" y="165367"/>
                  </a:lnTo>
                  <a:lnTo>
                    <a:pt x="204398" y="170218"/>
                  </a:lnTo>
                  <a:lnTo>
                    <a:pt x="208467" y="174403"/>
                  </a:lnTo>
                  <a:lnTo>
                    <a:pt x="215106" y="181595"/>
                  </a:lnTo>
                  <a:lnTo>
                    <a:pt x="217193" y="185798"/>
                  </a:lnTo>
                  <a:lnTo>
                    <a:pt x="219513" y="195549"/>
                  </a:lnTo>
                  <a:lnTo>
                    <a:pt x="220925" y="200816"/>
                  </a:lnTo>
                  <a:lnTo>
                    <a:pt x="222660" y="206233"/>
                  </a:lnTo>
                  <a:lnTo>
                    <a:pt x="224611" y="211749"/>
                  </a:lnTo>
                  <a:lnTo>
                    <a:pt x="225118" y="217331"/>
                  </a:lnTo>
                  <a:lnTo>
                    <a:pt x="224662" y="222958"/>
                  </a:lnTo>
                  <a:lnTo>
                    <a:pt x="223564" y="228614"/>
                  </a:lnTo>
                  <a:lnTo>
                    <a:pt x="222833" y="234289"/>
                  </a:lnTo>
                  <a:lnTo>
                    <a:pt x="222344" y="239978"/>
                  </a:lnTo>
                  <a:lnTo>
                    <a:pt x="222019" y="245676"/>
                  </a:lnTo>
                  <a:lnTo>
                    <a:pt x="221009" y="251379"/>
                  </a:lnTo>
                  <a:lnTo>
                    <a:pt x="219541" y="257086"/>
                  </a:lnTo>
                  <a:lnTo>
                    <a:pt x="217768" y="262796"/>
                  </a:lnTo>
                  <a:lnTo>
                    <a:pt x="215000" y="268507"/>
                  </a:lnTo>
                  <a:lnTo>
                    <a:pt x="211567" y="274220"/>
                  </a:lnTo>
                  <a:lnTo>
                    <a:pt x="207690" y="279934"/>
                  </a:lnTo>
                  <a:lnTo>
                    <a:pt x="203518" y="284695"/>
                  </a:lnTo>
                  <a:lnTo>
                    <a:pt x="199150" y="288822"/>
                  </a:lnTo>
                  <a:lnTo>
                    <a:pt x="194650" y="292526"/>
                  </a:lnTo>
                  <a:lnTo>
                    <a:pt x="189269" y="295947"/>
                  </a:lnTo>
                  <a:lnTo>
                    <a:pt x="183300" y="299181"/>
                  </a:lnTo>
                  <a:lnTo>
                    <a:pt x="176939" y="302289"/>
                  </a:lnTo>
                  <a:lnTo>
                    <a:pt x="171112" y="305314"/>
                  </a:lnTo>
                  <a:lnTo>
                    <a:pt x="160403" y="311215"/>
                  </a:lnTo>
                  <a:lnTo>
                    <a:pt x="154530" y="314122"/>
                  </a:lnTo>
                  <a:lnTo>
                    <a:pt x="148236" y="317012"/>
                  </a:lnTo>
                  <a:lnTo>
                    <a:pt x="141656" y="319892"/>
                  </a:lnTo>
                  <a:lnTo>
                    <a:pt x="135684" y="321811"/>
                  </a:lnTo>
                  <a:lnTo>
                    <a:pt x="130113" y="323091"/>
                  </a:lnTo>
                  <a:lnTo>
                    <a:pt x="124813" y="323944"/>
                  </a:lnTo>
                  <a:lnTo>
                    <a:pt x="118899" y="324513"/>
                  </a:lnTo>
                  <a:lnTo>
                    <a:pt x="112574" y="324892"/>
                  </a:lnTo>
                  <a:lnTo>
                    <a:pt x="99990" y="325314"/>
                  </a:lnTo>
                  <a:lnTo>
                    <a:pt x="89106" y="325501"/>
                  </a:lnTo>
                  <a:lnTo>
                    <a:pt x="84775" y="324598"/>
                  </a:lnTo>
                  <a:lnTo>
                    <a:pt x="77846" y="321055"/>
                  </a:lnTo>
                  <a:lnTo>
                    <a:pt x="74093" y="319730"/>
                  </a:lnTo>
                  <a:lnTo>
                    <a:pt x="70003" y="318846"/>
                  </a:lnTo>
                  <a:lnTo>
                    <a:pt x="65689" y="318257"/>
                  </a:lnTo>
                  <a:lnTo>
                    <a:pt x="61226" y="316911"/>
                  </a:lnTo>
                  <a:lnTo>
                    <a:pt x="56663" y="315062"/>
                  </a:lnTo>
                  <a:lnTo>
                    <a:pt x="52034" y="312877"/>
                  </a:lnTo>
                  <a:lnTo>
                    <a:pt x="48153" y="311420"/>
                  </a:lnTo>
                  <a:lnTo>
                    <a:pt x="41726" y="309801"/>
                  </a:lnTo>
                  <a:lnTo>
                    <a:pt x="35631" y="3085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4"/>
            <p:cNvSpPr/>
            <p:nvPr/>
          </p:nvSpPr>
          <p:spPr>
            <a:xfrm>
              <a:off x="4629150" y="3068955"/>
              <a:ext cx="878682" cy="85725"/>
            </a:xfrm>
            <a:custGeom>
              <a:avLst/>
              <a:gdLst/>
              <a:ahLst/>
              <a:cxnLst/>
              <a:rect l="0" t="0" r="0" b="0"/>
              <a:pathLst>
                <a:path w="878682" h="85725">
                  <a:moveTo>
                    <a:pt x="0" y="85724"/>
                  </a:moveTo>
                  <a:lnTo>
                    <a:pt x="26943" y="85724"/>
                  </a:lnTo>
                  <a:lnTo>
                    <a:pt x="36051" y="83184"/>
                  </a:lnTo>
                  <a:lnTo>
                    <a:pt x="40703" y="81174"/>
                  </a:lnTo>
                  <a:lnTo>
                    <a:pt x="50104" y="78940"/>
                  </a:lnTo>
                  <a:lnTo>
                    <a:pt x="60369" y="76994"/>
                  </a:lnTo>
                  <a:lnTo>
                    <a:pt x="66440" y="75142"/>
                  </a:lnTo>
                  <a:lnTo>
                    <a:pt x="72868" y="72954"/>
                  </a:lnTo>
                  <a:lnTo>
                    <a:pt x="86361" y="70524"/>
                  </a:lnTo>
                  <a:lnTo>
                    <a:pt x="99501" y="68491"/>
                  </a:lnTo>
                  <a:lnTo>
                    <a:pt x="105228" y="66616"/>
                  </a:lnTo>
                  <a:lnTo>
                    <a:pt x="110633" y="64413"/>
                  </a:lnTo>
                  <a:lnTo>
                    <a:pt x="117412" y="61992"/>
                  </a:lnTo>
                  <a:lnTo>
                    <a:pt x="133410" y="56762"/>
                  </a:lnTo>
                  <a:lnTo>
                    <a:pt x="142121" y="54986"/>
                  </a:lnTo>
                  <a:lnTo>
                    <a:pt x="160267" y="53013"/>
                  </a:lnTo>
                  <a:lnTo>
                    <a:pt x="169551" y="51534"/>
                  </a:lnTo>
                  <a:lnTo>
                    <a:pt x="178915" y="49596"/>
                  </a:lnTo>
                  <a:lnTo>
                    <a:pt x="188333" y="47351"/>
                  </a:lnTo>
                  <a:lnTo>
                    <a:pt x="207264" y="44858"/>
                  </a:lnTo>
                  <a:lnTo>
                    <a:pt x="227054" y="42797"/>
                  </a:lnTo>
                  <a:lnTo>
                    <a:pt x="237888" y="40914"/>
                  </a:lnTo>
                  <a:lnTo>
                    <a:pt x="249080" y="38705"/>
                  </a:lnTo>
                  <a:lnTo>
                    <a:pt x="269981" y="36252"/>
                  </a:lnTo>
                  <a:lnTo>
                    <a:pt x="290648" y="34210"/>
                  </a:lnTo>
                  <a:lnTo>
                    <a:pt x="301715" y="32331"/>
                  </a:lnTo>
                  <a:lnTo>
                    <a:pt x="313062" y="30126"/>
                  </a:lnTo>
                  <a:lnTo>
                    <a:pt x="336253" y="27677"/>
                  </a:lnTo>
                  <a:lnTo>
                    <a:pt x="360584" y="26588"/>
                  </a:lnTo>
                  <a:lnTo>
                    <a:pt x="412891" y="25889"/>
                  </a:lnTo>
                  <a:lnTo>
                    <a:pt x="723863" y="25717"/>
                  </a:lnTo>
                  <a:lnTo>
                    <a:pt x="742934" y="23177"/>
                  </a:lnTo>
                  <a:lnTo>
                    <a:pt x="752464" y="21167"/>
                  </a:lnTo>
                  <a:lnTo>
                    <a:pt x="769403" y="18932"/>
                  </a:lnTo>
                  <a:lnTo>
                    <a:pt x="784869" y="16987"/>
                  </a:lnTo>
                  <a:lnTo>
                    <a:pt x="792327" y="15134"/>
                  </a:lnTo>
                  <a:lnTo>
                    <a:pt x="799681" y="12947"/>
                  </a:lnTo>
                  <a:lnTo>
                    <a:pt x="814201" y="10516"/>
                  </a:lnTo>
                  <a:lnTo>
                    <a:pt x="839133" y="8956"/>
                  </a:lnTo>
                  <a:lnTo>
                    <a:pt x="854439" y="8686"/>
                  </a:lnTo>
                  <a:lnTo>
                    <a:pt x="858551" y="7696"/>
                  </a:lnTo>
                  <a:lnTo>
                    <a:pt x="862086" y="6083"/>
                  </a:lnTo>
                  <a:lnTo>
                    <a:pt x="865237" y="4055"/>
                  </a:lnTo>
                  <a:lnTo>
                    <a:pt x="870853" y="1802"/>
                  </a:lnTo>
                  <a:lnTo>
                    <a:pt x="8786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5"/>
            <p:cNvSpPr/>
            <p:nvPr/>
          </p:nvSpPr>
          <p:spPr>
            <a:xfrm>
              <a:off x="4780315" y="3242250"/>
              <a:ext cx="184580" cy="289112"/>
            </a:xfrm>
            <a:custGeom>
              <a:avLst/>
              <a:gdLst/>
              <a:ahLst/>
              <a:cxnLst/>
              <a:rect l="0" t="0" r="0" b="0"/>
              <a:pathLst>
                <a:path w="184580" h="289112">
                  <a:moveTo>
                    <a:pt x="91722" y="15300"/>
                  </a:moveTo>
                  <a:lnTo>
                    <a:pt x="87930" y="15300"/>
                  </a:lnTo>
                  <a:lnTo>
                    <a:pt x="86019" y="16253"/>
                  </a:lnTo>
                  <a:lnTo>
                    <a:pt x="81779" y="19851"/>
                  </a:lnTo>
                  <a:lnTo>
                    <a:pt x="80332" y="22144"/>
                  </a:lnTo>
                  <a:lnTo>
                    <a:pt x="79366" y="24625"/>
                  </a:lnTo>
                  <a:lnTo>
                    <a:pt x="78722" y="27231"/>
                  </a:lnTo>
                  <a:lnTo>
                    <a:pt x="76705" y="29921"/>
                  </a:lnTo>
                  <a:lnTo>
                    <a:pt x="73774" y="32668"/>
                  </a:lnTo>
                  <a:lnTo>
                    <a:pt x="70232" y="35451"/>
                  </a:lnTo>
                  <a:lnTo>
                    <a:pt x="66282" y="39212"/>
                  </a:lnTo>
                  <a:lnTo>
                    <a:pt x="62062" y="43623"/>
                  </a:lnTo>
                  <a:lnTo>
                    <a:pt x="57662" y="48470"/>
                  </a:lnTo>
                  <a:lnTo>
                    <a:pt x="48539" y="58934"/>
                  </a:lnTo>
                  <a:lnTo>
                    <a:pt x="43883" y="64392"/>
                  </a:lnTo>
                  <a:lnTo>
                    <a:pt x="39986" y="70888"/>
                  </a:lnTo>
                  <a:lnTo>
                    <a:pt x="36594" y="78076"/>
                  </a:lnTo>
                  <a:lnTo>
                    <a:pt x="33539" y="85725"/>
                  </a:lnTo>
                  <a:lnTo>
                    <a:pt x="29915" y="92730"/>
                  </a:lnTo>
                  <a:lnTo>
                    <a:pt x="25911" y="99305"/>
                  </a:lnTo>
                  <a:lnTo>
                    <a:pt x="21655" y="105593"/>
                  </a:lnTo>
                  <a:lnTo>
                    <a:pt x="18023" y="112643"/>
                  </a:lnTo>
                  <a:lnTo>
                    <a:pt x="14808" y="120200"/>
                  </a:lnTo>
                  <a:lnTo>
                    <a:pt x="11871" y="128096"/>
                  </a:lnTo>
                  <a:lnTo>
                    <a:pt x="9913" y="136217"/>
                  </a:lnTo>
                  <a:lnTo>
                    <a:pt x="8608" y="144489"/>
                  </a:lnTo>
                  <a:lnTo>
                    <a:pt x="7738" y="152860"/>
                  </a:lnTo>
                  <a:lnTo>
                    <a:pt x="6364" y="160347"/>
                  </a:lnTo>
                  <a:lnTo>
                    <a:pt x="4654" y="167243"/>
                  </a:lnTo>
                  <a:lnTo>
                    <a:pt x="2721" y="173745"/>
                  </a:lnTo>
                  <a:lnTo>
                    <a:pt x="1432" y="180937"/>
                  </a:lnTo>
                  <a:lnTo>
                    <a:pt x="572" y="188590"/>
                  </a:lnTo>
                  <a:lnTo>
                    <a:pt x="0" y="196549"/>
                  </a:lnTo>
                  <a:lnTo>
                    <a:pt x="411" y="203760"/>
                  </a:lnTo>
                  <a:lnTo>
                    <a:pt x="1480" y="210473"/>
                  </a:lnTo>
                  <a:lnTo>
                    <a:pt x="2986" y="216852"/>
                  </a:lnTo>
                  <a:lnTo>
                    <a:pt x="3989" y="223963"/>
                  </a:lnTo>
                  <a:lnTo>
                    <a:pt x="4659" y="231561"/>
                  </a:lnTo>
                  <a:lnTo>
                    <a:pt x="5105" y="239484"/>
                  </a:lnTo>
                  <a:lnTo>
                    <a:pt x="6197" y="245718"/>
                  </a:lnTo>
                  <a:lnTo>
                    <a:pt x="7717" y="250827"/>
                  </a:lnTo>
                  <a:lnTo>
                    <a:pt x="9525" y="255186"/>
                  </a:lnTo>
                  <a:lnTo>
                    <a:pt x="12318" y="259044"/>
                  </a:lnTo>
                  <a:lnTo>
                    <a:pt x="15768" y="262568"/>
                  </a:lnTo>
                  <a:lnTo>
                    <a:pt x="19654" y="265870"/>
                  </a:lnTo>
                  <a:lnTo>
                    <a:pt x="23833" y="269024"/>
                  </a:lnTo>
                  <a:lnTo>
                    <a:pt x="28207" y="272079"/>
                  </a:lnTo>
                  <a:lnTo>
                    <a:pt x="32710" y="275069"/>
                  </a:lnTo>
                  <a:lnTo>
                    <a:pt x="36506" y="278014"/>
                  </a:lnTo>
                  <a:lnTo>
                    <a:pt x="39830" y="280930"/>
                  </a:lnTo>
                  <a:lnTo>
                    <a:pt x="42840" y="283827"/>
                  </a:lnTo>
                  <a:lnTo>
                    <a:pt x="47228" y="285757"/>
                  </a:lnTo>
                  <a:lnTo>
                    <a:pt x="52534" y="287045"/>
                  </a:lnTo>
                  <a:lnTo>
                    <a:pt x="58453" y="287903"/>
                  </a:lnTo>
                  <a:lnTo>
                    <a:pt x="63986" y="288475"/>
                  </a:lnTo>
                  <a:lnTo>
                    <a:pt x="69263" y="288857"/>
                  </a:lnTo>
                  <a:lnTo>
                    <a:pt x="74368" y="289111"/>
                  </a:lnTo>
                  <a:lnTo>
                    <a:pt x="79360" y="288328"/>
                  </a:lnTo>
                  <a:lnTo>
                    <a:pt x="84274" y="286854"/>
                  </a:lnTo>
                  <a:lnTo>
                    <a:pt x="89138" y="284918"/>
                  </a:lnTo>
                  <a:lnTo>
                    <a:pt x="93968" y="283628"/>
                  </a:lnTo>
                  <a:lnTo>
                    <a:pt x="98775" y="282768"/>
                  </a:lnTo>
                  <a:lnTo>
                    <a:pt x="103569" y="282194"/>
                  </a:lnTo>
                  <a:lnTo>
                    <a:pt x="108350" y="280860"/>
                  </a:lnTo>
                  <a:lnTo>
                    <a:pt x="113127" y="279017"/>
                  </a:lnTo>
                  <a:lnTo>
                    <a:pt x="117898" y="276837"/>
                  </a:lnTo>
                  <a:lnTo>
                    <a:pt x="122667" y="273478"/>
                  </a:lnTo>
                  <a:lnTo>
                    <a:pt x="127433" y="269333"/>
                  </a:lnTo>
                  <a:lnTo>
                    <a:pt x="132198" y="264665"/>
                  </a:lnTo>
                  <a:lnTo>
                    <a:pt x="136169" y="260601"/>
                  </a:lnTo>
                  <a:lnTo>
                    <a:pt x="139610" y="256939"/>
                  </a:lnTo>
                  <a:lnTo>
                    <a:pt x="142697" y="253545"/>
                  </a:lnTo>
                  <a:lnTo>
                    <a:pt x="148244" y="244694"/>
                  </a:lnTo>
                  <a:lnTo>
                    <a:pt x="150835" y="239667"/>
                  </a:lnTo>
                  <a:lnTo>
                    <a:pt x="162065" y="218939"/>
                  </a:lnTo>
                  <a:lnTo>
                    <a:pt x="165605" y="212020"/>
                  </a:lnTo>
                  <a:lnTo>
                    <a:pt x="168759" y="205501"/>
                  </a:lnTo>
                  <a:lnTo>
                    <a:pt x="171655" y="199251"/>
                  </a:lnTo>
                  <a:lnTo>
                    <a:pt x="174379" y="192226"/>
                  </a:lnTo>
                  <a:lnTo>
                    <a:pt x="176989" y="184686"/>
                  </a:lnTo>
                  <a:lnTo>
                    <a:pt x="179524" y="176801"/>
                  </a:lnTo>
                  <a:lnTo>
                    <a:pt x="181212" y="168687"/>
                  </a:lnTo>
                  <a:lnTo>
                    <a:pt x="182339" y="160420"/>
                  </a:lnTo>
                  <a:lnTo>
                    <a:pt x="183089" y="152052"/>
                  </a:lnTo>
                  <a:lnTo>
                    <a:pt x="183590" y="143615"/>
                  </a:lnTo>
                  <a:lnTo>
                    <a:pt x="183924" y="135134"/>
                  </a:lnTo>
                  <a:lnTo>
                    <a:pt x="184294" y="119042"/>
                  </a:lnTo>
                  <a:lnTo>
                    <a:pt x="184552" y="82678"/>
                  </a:lnTo>
                  <a:lnTo>
                    <a:pt x="184579" y="62357"/>
                  </a:lnTo>
                  <a:lnTo>
                    <a:pt x="183790" y="56196"/>
                  </a:lnTo>
                  <a:lnTo>
                    <a:pt x="182469" y="50184"/>
                  </a:lnTo>
                  <a:lnTo>
                    <a:pt x="180794" y="44271"/>
                  </a:lnTo>
                  <a:lnTo>
                    <a:pt x="178092" y="38424"/>
                  </a:lnTo>
                  <a:lnTo>
                    <a:pt x="174702" y="32621"/>
                  </a:lnTo>
                  <a:lnTo>
                    <a:pt x="170854" y="26847"/>
                  </a:lnTo>
                  <a:lnTo>
                    <a:pt x="167496" y="22045"/>
                  </a:lnTo>
                  <a:lnTo>
                    <a:pt x="164463" y="17892"/>
                  </a:lnTo>
                  <a:lnTo>
                    <a:pt x="158976" y="10737"/>
                  </a:lnTo>
                  <a:lnTo>
                    <a:pt x="153893" y="4382"/>
                  </a:lnTo>
                  <a:lnTo>
                    <a:pt x="150632" y="2306"/>
                  </a:lnTo>
                  <a:lnTo>
                    <a:pt x="146870" y="922"/>
                  </a:lnTo>
                  <a:lnTo>
                    <a:pt x="142775" y="0"/>
                  </a:lnTo>
                  <a:lnTo>
                    <a:pt x="138458" y="337"/>
                  </a:lnTo>
                  <a:lnTo>
                    <a:pt x="133992" y="1515"/>
                  </a:lnTo>
                  <a:lnTo>
                    <a:pt x="129426" y="3252"/>
                  </a:lnTo>
                  <a:lnTo>
                    <a:pt x="125589" y="4411"/>
                  </a:lnTo>
                  <a:lnTo>
                    <a:pt x="122238" y="5183"/>
                  </a:lnTo>
                  <a:lnTo>
                    <a:pt x="119209" y="5698"/>
                  </a:lnTo>
                  <a:lnTo>
                    <a:pt x="116397" y="6993"/>
                  </a:lnTo>
                  <a:lnTo>
                    <a:pt x="113729" y="8810"/>
                  </a:lnTo>
                  <a:lnTo>
                    <a:pt x="106010" y="15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6"/>
            <p:cNvSpPr/>
            <p:nvPr/>
          </p:nvSpPr>
          <p:spPr>
            <a:xfrm>
              <a:off x="5086350" y="3446145"/>
              <a:ext cx="14288" cy="25718"/>
            </a:xfrm>
            <a:custGeom>
              <a:avLst/>
              <a:gdLst/>
              <a:ahLst/>
              <a:cxnLst/>
              <a:rect l="0" t="0" r="0" b="0"/>
              <a:pathLst>
                <a:path w="14288" h="25718">
                  <a:moveTo>
                    <a:pt x="0" y="25717"/>
                  </a:moveTo>
                  <a:lnTo>
                    <a:pt x="0" y="9869"/>
                  </a:lnTo>
                  <a:lnTo>
                    <a:pt x="794" y="8484"/>
                  </a:lnTo>
                  <a:lnTo>
                    <a:pt x="2116" y="6608"/>
                  </a:lnTo>
                  <a:lnTo>
                    <a:pt x="6151" y="1305"/>
                  </a:lnTo>
                  <a:lnTo>
                    <a:pt x="7275" y="870"/>
                  </a:lnTo>
                  <a:lnTo>
                    <a:pt x="8819" y="580"/>
                  </a:lnTo>
                  <a:lnTo>
                    <a:pt x="142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7"/>
            <p:cNvSpPr/>
            <p:nvPr/>
          </p:nvSpPr>
          <p:spPr>
            <a:xfrm>
              <a:off x="5222081" y="3214687"/>
              <a:ext cx="50007" cy="282894"/>
            </a:xfrm>
            <a:custGeom>
              <a:avLst/>
              <a:gdLst/>
              <a:ahLst/>
              <a:cxnLst/>
              <a:rect l="0" t="0" r="0" b="0"/>
              <a:pathLst>
                <a:path w="50007" h="282894">
                  <a:moveTo>
                    <a:pt x="0" y="0"/>
                  </a:moveTo>
                  <a:lnTo>
                    <a:pt x="0" y="13019"/>
                  </a:lnTo>
                  <a:lnTo>
                    <a:pt x="794" y="15347"/>
                  </a:lnTo>
                  <a:lnTo>
                    <a:pt x="2117" y="17851"/>
                  </a:lnTo>
                  <a:lnTo>
                    <a:pt x="3793" y="20473"/>
                  </a:lnTo>
                  <a:lnTo>
                    <a:pt x="5703" y="24127"/>
                  </a:lnTo>
                  <a:lnTo>
                    <a:pt x="7771" y="28467"/>
                  </a:lnTo>
                  <a:lnTo>
                    <a:pt x="9943" y="33266"/>
                  </a:lnTo>
                  <a:lnTo>
                    <a:pt x="11391" y="38370"/>
                  </a:lnTo>
                  <a:lnTo>
                    <a:pt x="12357" y="43677"/>
                  </a:lnTo>
                  <a:lnTo>
                    <a:pt x="13001" y="49121"/>
                  </a:lnTo>
                  <a:lnTo>
                    <a:pt x="14223" y="54655"/>
                  </a:lnTo>
                  <a:lnTo>
                    <a:pt x="15832" y="60249"/>
                  </a:lnTo>
                  <a:lnTo>
                    <a:pt x="17699" y="65884"/>
                  </a:lnTo>
                  <a:lnTo>
                    <a:pt x="21889" y="79765"/>
                  </a:lnTo>
                  <a:lnTo>
                    <a:pt x="24117" y="87466"/>
                  </a:lnTo>
                  <a:lnTo>
                    <a:pt x="25604" y="95459"/>
                  </a:lnTo>
                  <a:lnTo>
                    <a:pt x="26594" y="103644"/>
                  </a:lnTo>
                  <a:lnTo>
                    <a:pt x="27254" y="111959"/>
                  </a:lnTo>
                  <a:lnTo>
                    <a:pt x="27695" y="121312"/>
                  </a:lnTo>
                  <a:lnTo>
                    <a:pt x="28184" y="141864"/>
                  </a:lnTo>
                  <a:lnTo>
                    <a:pt x="28552" y="204562"/>
                  </a:lnTo>
                  <a:lnTo>
                    <a:pt x="28565" y="218234"/>
                  </a:lnTo>
                  <a:lnTo>
                    <a:pt x="29362" y="224547"/>
                  </a:lnTo>
                  <a:lnTo>
                    <a:pt x="30687" y="230660"/>
                  </a:lnTo>
                  <a:lnTo>
                    <a:pt x="32364" y="236641"/>
                  </a:lnTo>
                  <a:lnTo>
                    <a:pt x="34276" y="242534"/>
                  </a:lnTo>
                  <a:lnTo>
                    <a:pt x="36344" y="248367"/>
                  </a:lnTo>
                  <a:lnTo>
                    <a:pt x="38517" y="254160"/>
                  </a:lnTo>
                  <a:lnTo>
                    <a:pt x="40760" y="258975"/>
                  </a:lnTo>
                  <a:lnTo>
                    <a:pt x="43048" y="263138"/>
                  </a:lnTo>
                  <a:lnTo>
                    <a:pt x="45367" y="266865"/>
                  </a:lnTo>
                  <a:lnTo>
                    <a:pt x="46914" y="270303"/>
                  </a:lnTo>
                  <a:lnTo>
                    <a:pt x="47944" y="273547"/>
                  </a:lnTo>
                  <a:lnTo>
                    <a:pt x="50006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8"/>
            <p:cNvSpPr/>
            <p:nvPr/>
          </p:nvSpPr>
          <p:spPr>
            <a:xfrm>
              <a:off x="6036469" y="3128962"/>
              <a:ext cx="1092994" cy="25719"/>
            </a:xfrm>
            <a:custGeom>
              <a:avLst/>
              <a:gdLst/>
              <a:ahLst/>
              <a:cxnLst/>
              <a:rect l="0" t="0" r="0" b="0"/>
              <a:pathLst>
                <a:path w="1092994" h="25719">
                  <a:moveTo>
                    <a:pt x="0" y="17145"/>
                  </a:moveTo>
                  <a:lnTo>
                    <a:pt x="142331" y="17145"/>
                  </a:lnTo>
                  <a:lnTo>
                    <a:pt x="153625" y="16193"/>
                  </a:lnTo>
                  <a:lnTo>
                    <a:pt x="165122" y="14605"/>
                  </a:lnTo>
                  <a:lnTo>
                    <a:pt x="176756" y="12594"/>
                  </a:lnTo>
                  <a:lnTo>
                    <a:pt x="188481" y="11254"/>
                  </a:lnTo>
                  <a:lnTo>
                    <a:pt x="200266" y="10360"/>
                  </a:lnTo>
                  <a:lnTo>
                    <a:pt x="212092" y="9764"/>
                  </a:lnTo>
                  <a:lnTo>
                    <a:pt x="237932" y="9102"/>
                  </a:lnTo>
                  <a:lnTo>
                    <a:pt x="293326" y="8677"/>
                  </a:lnTo>
                  <a:lnTo>
                    <a:pt x="307469" y="7690"/>
                  </a:lnTo>
                  <a:lnTo>
                    <a:pt x="321660" y="6079"/>
                  </a:lnTo>
                  <a:lnTo>
                    <a:pt x="335884" y="4053"/>
                  </a:lnTo>
                  <a:lnTo>
                    <a:pt x="350923" y="2702"/>
                  </a:lnTo>
                  <a:lnTo>
                    <a:pt x="366504" y="1801"/>
                  </a:lnTo>
                  <a:lnTo>
                    <a:pt x="398634" y="801"/>
                  </a:lnTo>
                  <a:lnTo>
                    <a:pt x="817848" y="0"/>
                  </a:lnTo>
                  <a:lnTo>
                    <a:pt x="832569" y="952"/>
                  </a:lnTo>
                  <a:lnTo>
                    <a:pt x="846352" y="2540"/>
                  </a:lnTo>
                  <a:lnTo>
                    <a:pt x="859510" y="4551"/>
                  </a:lnTo>
                  <a:lnTo>
                    <a:pt x="872251" y="5892"/>
                  </a:lnTo>
                  <a:lnTo>
                    <a:pt x="884713" y="6785"/>
                  </a:lnTo>
                  <a:lnTo>
                    <a:pt x="909143" y="7778"/>
                  </a:lnTo>
                  <a:lnTo>
                    <a:pt x="933230" y="8220"/>
                  </a:lnTo>
                  <a:lnTo>
                    <a:pt x="944415" y="9290"/>
                  </a:lnTo>
                  <a:lnTo>
                    <a:pt x="955048" y="10956"/>
                  </a:lnTo>
                  <a:lnTo>
                    <a:pt x="965311" y="13019"/>
                  </a:lnTo>
                  <a:lnTo>
                    <a:pt x="975327" y="14394"/>
                  </a:lnTo>
                  <a:lnTo>
                    <a:pt x="985180" y="15311"/>
                  </a:lnTo>
                  <a:lnTo>
                    <a:pt x="1003802" y="16330"/>
                  </a:lnTo>
                  <a:lnTo>
                    <a:pt x="1020015" y="16783"/>
                  </a:lnTo>
                  <a:lnTo>
                    <a:pt x="1027673" y="17856"/>
                  </a:lnTo>
                  <a:lnTo>
                    <a:pt x="1035159" y="19525"/>
                  </a:lnTo>
                  <a:lnTo>
                    <a:pt x="1042531" y="21589"/>
                  </a:lnTo>
                  <a:lnTo>
                    <a:pt x="1049033" y="22965"/>
                  </a:lnTo>
                  <a:lnTo>
                    <a:pt x="1054955" y="23883"/>
                  </a:lnTo>
                  <a:lnTo>
                    <a:pt x="1060491" y="24495"/>
                  </a:lnTo>
                  <a:lnTo>
                    <a:pt x="1070875" y="25174"/>
                  </a:lnTo>
                  <a:lnTo>
                    <a:pt x="1092993" y="257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9"/>
            <p:cNvSpPr/>
            <p:nvPr/>
          </p:nvSpPr>
          <p:spPr>
            <a:xfrm>
              <a:off x="6286624" y="3240568"/>
              <a:ext cx="221028" cy="247937"/>
            </a:xfrm>
            <a:custGeom>
              <a:avLst/>
              <a:gdLst/>
              <a:ahLst/>
              <a:cxnLst/>
              <a:rect l="0" t="0" r="0" b="0"/>
              <a:pathLst>
                <a:path w="221028" h="247937">
                  <a:moveTo>
                    <a:pt x="71313" y="8409"/>
                  </a:moveTo>
                  <a:lnTo>
                    <a:pt x="58313" y="8409"/>
                  </a:lnTo>
                  <a:lnTo>
                    <a:pt x="55481" y="10949"/>
                  </a:lnTo>
                  <a:lnTo>
                    <a:pt x="53614" y="12960"/>
                  </a:lnTo>
                  <a:lnTo>
                    <a:pt x="51577" y="14301"/>
                  </a:lnTo>
                  <a:lnTo>
                    <a:pt x="44916" y="17140"/>
                  </a:lnTo>
                  <a:lnTo>
                    <a:pt x="40266" y="21180"/>
                  </a:lnTo>
                  <a:lnTo>
                    <a:pt x="35555" y="28690"/>
                  </a:lnTo>
                  <a:lnTo>
                    <a:pt x="33186" y="33360"/>
                  </a:lnTo>
                  <a:lnTo>
                    <a:pt x="30814" y="38378"/>
                  </a:lnTo>
                  <a:lnTo>
                    <a:pt x="26061" y="49034"/>
                  </a:lnTo>
                  <a:lnTo>
                    <a:pt x="11781" y="82758"/>
                  </a:lnTo>
                  <a:lnTo>
                    <a:pt x="9400" y="89408"/>
                  </a:lnTo>
                  <a:lnTo>
                    <a:pt x="7019" y="96699"/>
                  </a:lnTo>
                  <a:lnTo>
                    <a:pt x="4638" y="104416"/>
                  </a:lnTo>
                  <a:lnTo>
                    <a:pt x="3050" y="111466"/>
                  </a:lnTo>
                  <a:lnTo>
                    <a:pt x="1992" y="118071"/>
                  </a:lnTo>
                  <a:lnTo>
                    <a:pt x="1287" y="124380"/>
                  </a:lnTo>
                  <a:lnTo>
                    <a:pt x="817" y="130490"/>
                  </a:lnTo>
                  <a:lnTo>
                    <a:pt x="503" y="136469"/>
                  </a:lnTo>
                  <a:lnTo>
                    <a:pt x="154" y="148192"/>
                  </a:lnTo>
                  <a:lnTo>
                    <a:pt x="0" y="159753"/>
                  </a:lnTo>
                  <a:lnTo>
                    <a:pt x="752" y="165502"/>
                  </a:lnTo>
                  <a:lnTo>
                    <a:pt x="2048" y="171240"/>
                  </a:lnTo>
                  <a:lnTo>
                    <a:pt x="3705" y="176971"/>
                  </a:lnTo>
                  <a:lnTo>
                    <a:pt x="5603" y="182696"/>
                  </a:lnTo>
                  <a:lnTo>
                    <a:pt x="7663" y="188418"/>
                  </a:lnTo>
                  <a:lnTo>
                    <a:pt x="9830" y="194138"/>
                  </a:lnTo>
                  <a:lnTo>
                    <a:pt x="12862" y="198903"/>
                  </a:lnTo>
                  <a:lnTo>
                    <a:pt x="16471" y="203033"/>
                  </a:lnTo>
                  <a:lnTo>
                    <a:pt x="20464" y="206738"/>
                  </a:lnTo>
                  <a:lnTo>
                    <a:pt x="24714" y="210161"/>
                  </a:lnTo>
                  <a:lnTo>
                    <a:pt x="29135" y="213395"/>
                  </a:lnTo>
                  <a:lnTo>
                    <a:pt x="33669" y="216504"/>
                  </a:lnTo>
                  <a:lnTo>
                    <a:pt x="39073" y="219529"/>
                  </a:lnTo>
                  <a:lnTo>
                    <a:pt x="45058" y="222499"/>
                  </a:lnTo>
                  <a:lnTo>
                    <a:pt x="51428" y="225430"/>
                  </a:lnTo>
                  <a:lnTo>
                    <a:pt x="57263" y="228338"/>
                  </a:lnTo>
                  <a:lnTo>
                    <a:pt x="62740" y="231228"/>
                  </a:lnTo>
                  <a:lnTo>
                    <a:pt x="67979" y="234107"/>
                  </a:lnTo>
                  <a:lnTo>
                    <a:pt x="73853" y="236980"/>
                  </a:lnTo>
                  <a:lnTo>
                    <a:pt x="80150" y="239847"/>
                  </a:lnTo>
                  <a:lnTo>
                    <a:pt x="86730" y="242711"/>
                  </a:lnTo>
                  <a:lnTo>
                    <a:pt x="93497" y="244620"/>
                  </a:lnTo>
                  <a:lnTo>
                    <a:pt x="100390" y="245893"/>
                  </a:lnTo>
                  <a:lnTo>
                    <a:pt x="107367" y="246742"/>
                  </a:lnTo>
                  <a:lnTo>
                    <a:pt x="113605" y="247308"/>
                  </a:lnTo>
                  <a:lnTo>
                    <a:pt x="119352" y="247685"/>
                  </a:lnTo>
                  <a:lnTo>
                    <a:pt x="124770" y="247936"/>
                  </a:lnTo>
                  <a:lnTo>
                    <a:pt x="130763" y="247152"/>
                  </a:lnTo>
                  <a:lnTo>
                    <a:pt x="137140" y="245676"/>
                  </a:lnTo>
                  <a:lnTo>
                    <a:pt x="143773" y="243739"/>
                  </a:lnTo>
                  <a:lnTo>
                    <a:pt x="149782" y="242449"/>
                  </a:lnTo>
                  <a:lnTo>
                    <a:pt x="155376" y="241588"/>
                  </a:lnTo>
                  <a:lnTo>
                    <a:pt x="160692" y="241014"/>
                  </a:lnTo>
                  <a:lnTo>
                    <a:pt x="165824" y="239679"/>
                  </a:lnTo>
                  <a:lnTo>
                    <a:pt x="170833" y="237837"/>
                  </a:lnTo>
                  <a:lnTo>
                    <a:pt x="175760" y="235656"/>
                  </a:lnTo>
                  <a:lnTo>
                    <a:pt x="179838" y="233249"/>
                  </a:lnTo>
                  <a:lnTo>
                    <a:pt x="186486" y="228036"/>
                  </a:lnTo>
                  <a:lnTo>
                    <a:pt x="189370" y="224359"/>
                  </a:lnTo>
                  <a:lnTo>
                    <a:pt x="192087" y="220004"/>
                  </a:lnTo>
                  <a:lnTo>
                    <a:pt x="194691" y="215195"/>
                  </a:lnTo>
                  <a:lnTo>
                    <a:pt x="197221" y="210084"/>
                  </a:lnTo>
                  <a:lnTo>
                    <a:pt x="199702" y="204772"/>
                  </a:lnTo>
                  <a:lnTo>
                    <a:pt x="204575" y="193789"/>
                  </a:lnTo>
                  <a:lnTo>
                    <a:pt x="209386" y="182557"/>
                  </a:lnTo>
                  <a:lnTo>
                    <a:pt x="210987" y="175943"/>
                  </a:lnTo>
                  <a:lnTo>
                    <a:pt x="212054" y="168676"/>
                  </a:lnTo>
                  <a:lnTo>
                    <a:pt x="212765" y="160974"/>
                  </a:lnTo>
                  <a:lnTo>
                    <a:pt x="213240" y="153934"/>
                  </a:lnTo>
                  <a:lnTo>
                    <a:pt x="213556" y="147336"/>
                  </a:lnTo>
                  <a:lnTo>
                    <a:pt x="213767" y="141032"/>
                  </a:lnTo>
                  <a:lnTo>
                    <a:pt x="214700" y="133972"/>
                  </a:lnTo>
                  <a:lnTo>
                    <a:pt x="216117" y="126408"/>
                  </a:lnTo>
                  <a:lnTo>
                    <a:pt x="217855" y="118507"/>
                  </a:lnTo>
                  <a:lnTo>
                    <a:pt x="219015" y="110383"/>
                  </a:lnTo>
                  <a:lnTo>
                    <a:pt x="219787" y="102109"/>
                  </a:lnTo>
                  <a:lnTo>
                    <a:pt x="220302" y="93736"/>
                  </a:lnTo>
                  <a:lnTo>
                    <a:pt x="220645" y="85296"/>
                  </a:lnTo>
                  <a:lnTo>
                    <a:pt x="221027" y="68299"/>
                  </a:lnTo>
                  <a:lnTo>
                    <a:pt x="220335" y="60718"/>
                  </a:lnTo>
                  <a:lnTo>
                    <a:pt x="219080" y="53759"/>
                  </a:lnTo>
                  <a:lnTo>
                    <a:pt x="217449" y="47215"/>
                  </a:lnTo>
                  <a:lnTo>
                    <a:pt x="215568" y="40947"/>
                  </a:lnTo>
                  <a:lnTo>
                    <a:pt x="213521" y="34864"/>
                  </a:lnTo>
                  <a:lnTo>
                    <a:pt x="211363" y="28903"/>
                  </a:lnTo>
                  <a:lnTo>
                    <a:pt x="208335" y="23977"/>
                  </a:lnTo>
                  <a:lnTo>
                    <a:pt x="204730" y="19740"/>
                  </a:lnTo>
                  <a:lnTo>
                    <a:pt x="200739" y="15963"/>
                  </a:lnTo>
                  <a:lnTo>
                    <a:pt x="196491" y="12493"/>
                  </a:lnTo>
                  <a:lnTo>
                    <a:pt x="192071" y="9227"/>
                  </a:lnTo>
                  <a:lnTo>
                    <a:pt x="187537" y="6097"/>
                  </a:lnTo>
                  <a:lnTo>
                    <a:pt x="182133" y="4010"/>
                  </a:lnTo>
                  <a:lnTo>
                    <a:pt x="176150" y="2619"/>
                  </a:lnTo>
                  <a:lnTo>
                    <a:pt x="169779" y="1692"/>
                  </a:lnTo>
                  <a:lnTo>
                    <a:pt x="163151" y="1074"/>
                  </a:lnTo>
                  <a:lnTo>
                    <a:pt x="156351" y="661"/>
                  </a:lnTo>
                  <a:lnTo>
                    <a:pt x="142445" y="203"/>
                  </a:lnTo>
                  <a:lnTo>
                    <a:pt x="128328" y="0"/>
                  </a:lnTo>
                  <a:lnTo>
                    <a:pt x="121229" y="898"/>
                  </a:lnTo>
                  <a:lnTo>
                    <a:pt x="114115" y="2449"/>
                  </a:lnTo>
                  <a:lnTo>
                    <a:pt x="106991" y="4436"/>
                  </a:lnTo>
                  <a:lnTo>
                    <a:pt x="100655" y="5761"/>
                  </a:lnTo>
                  <a:lnTo>
                    <a:pt x="94843" y="6643"/>
                  </a:lnTo>
                  <a:lnTo>
                    <a:pt x="89381" y="7232"/>
                  </a:lnTo>
                  <a:lnTo>
                    <a:pt x="84946" y="8577"/>
                  </a:lnTo>
                  <a:lnTo>
                    <a:pt x="81196" y="10426"/>
                  </a:lnTo>
                  <a:lnTo>
                    <a:pt x="74912" y="14068"/>
                  </a:lnTo>
                  <a:lnTo>
                    <a:pt x="69474" y="15687"/>
                  </a:lnTo>
                  <a:lnTo>
                    <a:pt x="64410" y="18946"/>
                  </a:lnTo>
                  <a:lnTo>
                    <a:pt x="57026" y="255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0"/>
            <p:cNvSpPr/>
            <p:nvPr/>
          </p:nvSpPr>
          <p:spPr>
            <a:xfrm>
              <a:off x="6672288" y="3386149"/>
              <a:ext cx="28447" cy="34279"/>
            </a:xfrm>
            <a:custGeom>
              <a:avLst/>
              <a:gdLst/>
              <a:ahLst/>
              <a:cxnLst/>
              <a:rect l="0" t="0" r="0" b="0"/>
              <a:pathLst>
                <a:path w="28447" h="34279">
                  <a:moveTo>
                    <a:pt x="7118" y="34278"/>
                  </a:moveTo>
                  <a:lnTo>
                    <a:pt x="968" y="34278"/>
                  </a:lnTo>
                  <a:lnTo>
                    <a:pt x="637" y="33326"/>
                  </a:lnTo>
                  <a:lnTo>
                    <a:pt x="416" y="31738"/>
                  </a:lnTo>
                  <a:lnTo>
                    <a:pt x="269" y="29728"/>
                  </a:lnTo>
                  <a:lnTo>
                    <a:pt x="171" y="27434"/>
                  </a:lnTo>
                  <a:lnTo>
                    <a:pt x="0" y="18678"/>
                  </a:lnTo>
                  <a:lnTo>
                    <a:pt x="786" y="17211"/>
                  </a:lnTo>
                  <a:lnTo>
                    <a:pt x="2103" y="15280"/>
                  </a:lnTo>
                  <a:lnTo>
                    <a:pt x="3775" y="13040"/>
                  </a:lnTo>
                  <a:lnTo>
                    <a:pt x="4889" y="10594"/>
                  </a:lnTo>
                  <a:lnTo>
                    <a:pt x="5633" y="8012"/>
                  </a:lnTo>
                  <a:lnTo>
                    <a:pt x="6127" y="5337"/>
                  </a:lnTo>
                  <a:lnTo>
                    <a:pt x="8045" y="3554"/>
                  </a:lnTo>
                  <a:lnTo>
                    <a:pt x="10911" y="2365"/>
                  </a:lnTo>
                  <a:lnTo>
                    <a:pt x="19333" y="458"/>
                  </a:lnTo>
                  <a:lnTo>
                    <a:pt x="20817" y="302"/>
                  </a:lnTo>
                  <a:lnTo>
                    <a:pt x="22601" y="197"/>
                  </a:lnTo>
                  <a:lnTo>
                    <a:pt x="28200" y="0"/>
                  </a:lnTo>
                  <a:lnTo>
                    <a:pt x="28316" y="949"/>
                  </a:lnTo>
                  <a:lnTo>
                    <a:pt x="28395" y="2534"/>
                  </a:lnTo>
                  <a:lnTo>
                    <a:pt x="28446" y="4543"/>
                  </a:lnTo>
                  <a:lnTo>
                    <a:pt x="27686" y="5882"/>
                  </a:lnTo>
                  <a:lnTo>
                    <a:pt x="26386" y="6775"/>
                  </a:lnTo>
                  <a:lnTo>
                    <a:pt x="24726" y="7370"/>
                  </a:lnTo>
                  <a:lnTo>
                    <a:pt x="22825" y="8720"/>
                  </a:lnTo>
                  <a:lnTo>
                    <a:pt x="20765" y="10571"/>
                  </a:lnTo>
                  <a:lnTo>
                    <a:pt x="18597" y="12759"/>
                  </a:lnTo>
                  <a:lnTo>
                    <a:pt x="16358" y="15170"/>
                  </a:lnTo>
                  <a:lnTo>
                    <a:pt x="7118" y="257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1"/>
            <p:cNvSpPr/>
            <p:nvPr/>
          </p:nvSpPr>
          <p:spPr>
            <a:xfrm>
              <a:off x="6843712" y="3206114"/>
              <a:ext cx="71439" cy="274322"/>
            </a:xfrm>
            <a:custGeom>
              <a:avLst/>
              <a:gdLst/>
              <a:ahLst/>
              <a:cxnLst/>
              <a:rect l="0" t="0" r="0" b="0"/>
              <a:pathLst>
                <a:path w="71439" h="274322">
                  <a:moveTo>
                    <a:pt x="0" y="0"/>
                  </a:moveTo>
                  <a:lnTo>
                    <a:pt x="0" y="8220"/>
                  </a:lnTo>
                  <a:lnTo>
                    <a:pt x="2117" y="10956"/>
                  </a:lnTo>
                  <a:lnTo>
                    <a:pt x="3793" y="13019"/>
                  </a:lnTo>
                  <a:lnTo>
                    <a:pt x="5704" y="16300"/>
                  </a:lnTo>
                  <a:lnTo>
                    <a:pt x="7771" y="20392"/>
                  </a:lnTo>
                  <a:lnTo>
                    <a:pt x="9943" y="25025"/>
                  </a:lnTo>
                  <a:lnTo>
                    <a:pt x="14474" y="35253"/>
                  </a:lnTo>
                  <a:lnTo>
                    <a:pt x="23850" y="57341"/>
                  </a:lnTo>
                  <a:lnTo>
                    <a:pt x="26219" y="63945"/>
                  </a:lnTo>
                  <a:lnTo>
                    <a:pt x="28592" y="71205"/>
                  </a:lnTo>
                  <a:lnTo>
                    <a:pt x="30967" y="78903"/>
                  </a:lnTo>
                  <a:lnTo>
                    <a:pt x="32551" y="86892"/>
                  </a:lnTo>
                  <a:lnTo>
                    <a:pt x="33607" y="95076"/>
                  </a:lnTo>
                  <a:lnTo>
                    <a:pt x="34312" y="103389"/>
                  </a:lnTo>
                  <a:lnTo>
                    <a:pt x="35574" y="111789"/>
                  </a:lnTo>
                  <a:lnTo>
                    <a:pt x="37210" y="120246"/>
                  </a:lnTo>
                  <a:lnTo>
                    <a:pt x="39095" y="128742"/>
                  </a:lnTo>
                  <a:lnTo>
                    <a:pt x="40350" y="137263"/>
                  </a:lnTo>
                  <a:lnTo>
                    <a:pt x="41187" y="145801"/>
                  </a:lnTo>
                  <a:lnTo>
                    <a:pt x="41746" y="154351"/>
                  </a:lnTo>
                  <a:lnTo>
                    <a:pt x="42912" y="161956"/>
                  </a:lnTo>
                  <a:lnTo>
                    <a:pt x="44483" y="168931"/>
                  </a:lnTo>
                  <a:lnTo>
                    <a:pt x="46324" y="175486"/>
                  </a:lnTo>
                  <a:lnTo>
                    <a:pt x="47551" y="182713"/>
                  </a:lnTo>
                  <a:lnTo>
                    <a:pt x="48370" y="190389"/>
                  </a:lnTo>
                  <a:lnTo>
                    <a:pt x="48916" y="198364"/>
                  </a:lnTo>
                  <a:lnTo>
                    <a:pt x="50073" y="205585"/>
                  </a:lnTo>
                  <a:lnTo>
                    <a:pt x="51638" y="212304"/>
                  </a:lnTo>
                  <a:lnTo>
                    <a:pt x="53475" y="218689"/>
                  </a:lnTo>
                  <a:lnTo>
                    <a:pt x="54701" y="224850"/>
                  </a:lnTo>
                  <a:lnTo>
                    <a:pt x="55517" y="230863"/>
                  </a:lnTo>
                  <a:lnTo>
                    <a:pt x="56061" y="236777"/>
                  </a:lnTo>
                  <a:lnTo>
                    <a:pt x="57218" y="241671"/>
                  </a:lnTo>
                  <a:lnTo>
                    <a:pt x="58783" y="245887"/>
                  </a:lnTo>
                  <a:lnTo>
                    <a:pt x="60620" y="249650"/>
                  </a:lnTo>
                  <a:lnTo>
                    <a:pt x="62661" y="256371"/>
                  </a:lnTo>
                  <a:lnTo>
                    <a:pt x="63205" y="259497"/>
                  </a:lnTo>
                  <a:lnTo>
                    <a:pt x="64362" y="262533"/>
                  </a:lnTo>
                  <a:lnTo>
                    <a:pt x="65927" y="265510"/>
                  </a:lnTo>
                  <a:lnTo>
                    <a:pt x="71438" y="2743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2"/>
            <p:cNvSpPr/>
            <p:nvPr/>
          </p:nvSpPr>
          <p:spPr>
            <a:xfrm>
              <a:off x="5179218" y="4011930"/>
              <a:ext cx="235745" cy="282893"/>
            </a:xfrm>
            <a:custGeom>
              <a:avLst/>
              <a:gdLst/>
              <a:ahLst/>
              <a:cxnLst/>
              <a:rect l="0" t="0" r="0" b="0"/>
              <a:pathLst>
                <a:path w="235745" h="282893">
                  <a:moveTo>
                    <a:pt x="0" y="0"/>
                  </a:moveTo>
                  <a:lnTo>
                    <a:pt x="0" y="4551"/>
                  </a:lnTo>
                  <a:lnTo>
                    <a:pt x="1588" y="5891"/>
                  </a:lnTo>
                  <a:lnTo>
                    <a:pt x="7585" y="7381"/>
                  </a:lnTo>
                  <a:lnTo>
                    <a:pt x="9820" y="8731"/>
                  </a:lnTo>
                  <a:lnTo>
                    <a:pt x="11309" y="10583"/>
                  </a:lnTo>
                  <a:lnTo>
                    <a:pt x="12302" y="12770"/>
                  </a:lnTo>
                  <a:lnTo>
                    <a:pt x="17639" y="20281"/>
                  </a:lnTo>
                  <a:lnTo>
                    <a:pt x="21284" y="24950"/>
                  </a:lnTo>
                  <a:lnTo>
                    <a:pt x="24508" y="29969"/>
                  </a:lnTo>
                  <a:lnTo>
                    <a:pt x="27452" y="35219"/>
                  </a:lnTo>
                  <a:lnTo>
                    <a:pt x="30207" y="40624"/>
                  </a:lnTo>
                  <a:lnTo>
                    <a:pt x="33632" y="46133"/>
                  </a:lnTo>
                  <a:lnTo>
                    <a:pt x="37503" y="51710"/>
                  </a:lnTo>
                  <a:lnTo>
                    <a:pt x="41671" y="57333"/>
                  </a:lnTo>
                  <a:lnTo>
                    <a:pt x="50535" y="68662"/>
                  </a:lnTo>
                  <a:lnTo>
                    <a:pt x="69161" y="91456"/>
                  </a:lnTo>
                  <a:lnTo>
                    <a:pt x="74682" y="97166"/>
                  </a:lnTo>
                  <a:lnTo>
                    <a:pt x="80745" y="102877"/>
                  </a:lnTo>
                  <a:lnTo>
                    <a:pt x="87167" y="108590"/>
                  </a:lnTo>
                  <a:lnTo>
                    <a:pt x="93036" y="115256"/>
                  </a:lnTo>
                  <a:lnTo>
                    <a:pt x="98537" y="122557"/>
                  </a:lnTo>
                  <a:lnTo>
                    <a:pt x="103792" y="130282"/>
                  </a:lnTo>
                  <a:lnTo>
                    <a:pt x="108882" y="137337"/>
                  </a:lnTo>
                  <a:lnTo>
                    <a:pt x="113863" y="143946"/>
                  </a:lnTo>
                  <a:lnTo>
                    <a:pt x="118771" y="150256"/>
                  </a:lnTo>
                  <a:lnTo>
                    <a:pt x="124425" y="156368"/>
                  </a:lnTo>
                  <a:lnTo>
                    <a:pt x="130575" y="162348"/>
                  </a:lnTo>
                  <a:lnTo>
                    <a:pt x="137057" y="168240"/>
                  </a:lnTo>
                  <a:lnTo>
                    <a:pt x="142965" y="174072"/>
                  </a:lnTo>
                  <a:lnTo>
                    <a:pt x="148491" y="179866"/>
                  </a:lnTo>
                  <a:lnTo>
                    <a:pt x="153763" y="185633"/>
                  </a:lnTo>
                  <a:lnTo>
                    <a:pt x="158865" y="192335"/>
                  </a:lnTo>
                  <a:lnTo>
                    <a:pt x="163854" y="199661"/>
                  </a:lnTo>
                  <a:lnTo>
                    <a:pt x="168767" y="207402"/>
                  </a:lnTo>
                  <a:lnTo>
                    <a:pt x="173630" y="214468"/>
                  </a:lnTo>
                  <a:lnTo>
                    <a:pt x="178461" y="221084"/>
                  </a:lnTo>
                  <a:lnTo>
                    <a:pt x="187266" y="232562"/>
                  </a:lnTo>
                  <a:lnTo>
                    <a:pt x="193825" y="240838"/>
                  </a:lnTo>
                  <a:lnTo>
                    <a:pt x="215575" y="267233"/>
                  </a:lnTo>
                  <a:lnTo>
                    <a:pt x="219123" y="269596"/>
                  </a:lnTo>
                  <a:lnTo>
                    <a:pt x="223076" y="271170"/>
                  </a:lnTo>
                  <a:lnTo>
                    <a:pt x="227299" y="272220"/>
                  </a:lnTo>
                  <a:lnTo>
                    <a:pt x="230114" y="273873"/>
                  </a:lnTo>
                  <a:lnTo>
                    <a:pt x="231991" y="275926"/>
                  </a:lnTo>
                  <a:lnTo>
                    <a:pt x="235744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3"/>
            <p:cNvSpPr/>
            <p:nvPr/>
          </p:nvSpPr>
          <p:spPr>
            <a:xfrm>
              <a:off x="5172075" y="3994785"/>
              <a:ext cx="228601" cy="334328"/>
            </a:xfrm>
            <a:custGeom>
              <a:avLst/>
              <a:gdLst/>
              <a:ahLst/>
              <a:cxnLst/>
              <a:rect l="0" t="0" r="0" b="0"/>
              <a:pathLst>
                <a:path w="228601" h="334328">
                  <a:moveTo>
                    <a:pt x="228600" y="0"/>
                  </a:moveTo>
                  <a:lnTo>
                    <a:pt x="224808" y="9102"/>
                  </a:lnTo>
                  <a:lnTo>
                    <a:pt x="222896" y="11783"/>
                  </a:lnTo>
                  <a:lnTo>
                    <a:pt x="220829" y="13570"/>
                  </a:lnTo>
                  <a:lnTo>
                    <a:pt x="218657" y="14762"/>
                  </a:lnTo>
                  <a:lnTo>
                    <a:pt x="212010" y="23706"/>
                  </a:lnTo>
                  <a:lnTo>
                    <a:pt x="208015" y="30091"/>
                  </a:lnTo>
                  <a:lnTo>
                    <a:pt x="199342" y="44806"/>
                  </a:lnTo>
                  <a:lnTo>
                    <a:pt x="180840" y="77536"/>
                  </a:lnTo>
                  <a:lnTo>
                    <a:pt x="175328" y="85981"/>
                  </a:lnTo>
                  <a:lnTo>
                    <a:pt x="169273" y="94468"/>
                  </a:lnTo>
                  <a:lnTo>
                    <a:pt x="162855" y="102983"/>
                  </a:lnTo>
                  <a:lnTo>
                    <a:pt x="149373" y="120066"/>
                  </a:lnTo>
                  <a:lnTo>
                    <a:pt x="142445" y="128621"/>
                  </a:lnTo>
                  <a:lnTo>
                    <a:pt x="135445" y="138135"/>
                  </a:lnTo>
                  <a:lnTo>
                    <a:pt x="128396" y="148287"/>
                  </a:lnTo>
                  <a:lnTo>
                    <a:pt x="121316" y="158866"/>
                  </a:lnTo>
                  <a:lnTo>
                    <a:pt x="114215" y="168775"/>
                  </a:lnTo>
                  <a:lnTo>
                    <a:pt x="107100" y="178239"/>
                  </a:lnTo>
                  <a:lnTo>
                    <a:pt x="99975" y="187406"/>
                  </a:lnTo>
                  <a:lnTo>
                    <a:pt x="93637" y="196375"/>
                  </a:lnTo>
                  <a:lnTo>
                    <a:pt x="87824" y="205212"/>
                  </a:lnTo>
                  <a:lnTo>
                    <a:pt x="82362" y="213960"/>
                  </a:lnTo>
                  <a:lnTo>
                    <a:pt x="72059" y="231301"/>
                  </a:lnTo>
                  <a:lnTo>
                    <a:pt x="52510" y="265716"/>
                  </a:lnTo>
                  <a:lnTo>
                    <a:pt x="47707" y="272394"/>
                  </a:lnTo>
                  <a:lnTo>
                    <a:pt x="42917" y="277798"/>
                  </a:lnTo>
                  <a:lnTo>
                    <a:pt x="38136" y="282354"/>
                  </a:lnTo>
                  <a:lnTo>
                    <a:pt x="33361" y="287296"/>
                  </a:lnTo>
                  <a:lnTo>
                    <a:pt x="28591" y="292495"/>
                  </a:lnTo>
                  <a:lnTo>
                    <a:pt x="16409" y="306375"/>
                  </a:lnTo>
                  <a:lnTo>
                    <a:pt x="5181" y="319598"/>
                  </a:lnTo>
                  <a:lnTo>
                    <a:pt x="3454" y="322603"/>
                  </a:lnTo>
                  <a:lnTo>
                    <a:pt x="2302" y="325559"/>
                  </a:lnTo>
                  <a:lnTo>
                    <a:pt x="0" y="3343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4"/>
            <p:cNvSpPr/>
            <p:nvPr/>
          </p:nvSpPr>
          <p:spPr>
            <a:xfrm>
              <a:off x="5586412" y="4037647"/>
              <a:ext cx="150020" cy="8574"/>
            </a:xfrm>
            <a:custGeom>
              <a:avLst/>
              <a:gdLst/>
              <a:ahLst/>
              <a:cxnLst/>
              <a:rect l="0" t="0" r="0" b="0"/>
              <a:pathLst>
                <a:path w="150020" h="8574">
                  <a:moveTo>
                    <a:pt x="0" y="8573"/>
                  </a:moveTo>
                  <a:lnTo>
                    <a:pt x="16793" y="8573"/>
                  </a:lnTo>
                  <a:lnTo>
                    <a:pt x="20720" y="7620"/>
                  </a:lnTo>
                  <a:lnTo>
                    <a:pt x="25720" y="6033"/>
                  </a:lnTo>
                  <a:lnTo>
                    <a:pt x="31434" y="4022"/>
                  </a:lnTo>
                  <a:lnTo>
                    <a:pt x="36831" y="2681"/>
                  </a:lnTo>
                  <a:lnTo>
                    <a:pt x="42017" y="1788"/>
                  </a:lnTo>
                  <a:lnTo>
                    <a:pt x="47061" y="1192"/>
                  </a:lnTo>
                  <a:lnTo>
                    <a:pt x="52012" y="795"/>
                  </a:lnTo>
                  <a:lnTo>
                    <a:pt x="56900" y="530"/>
                  </a:lnTo>
                  <a:lnTo>
                    <a:pt x="66563" y="236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5"/>
            <p:cNvSpPr/>
            <p:nvPr/>
          </p:nvSpPr>
          <p:spPr>
            <a:xfrm>
              <a:off x="5593556" y="4131945"/>
              <a:ext cx="85726" cy="8573"/>
            </a:xfrm>
            <a:custGeom>
              <a:avLst/>
              <a:gdLst/>
              <a:ahLst/>
              <a:cxnLst/>
              <a:rect l="0" t="0" r="0" b="0"/>
              <a:pathLst>
                <a:path w="85726" h="8573">
                  <a:moveTo>
                    <a:pt x="0" y="8572"/>
                  </a:moveTo>
                  <a:lnTo>
                    <a:pt x="33793" y="8572"/>
                  </a:lnTo>
                  <a:lnTo>
                    <a:pt x="39197" y="7620"/>
                  </a:lnTo>
                  <a:lnTo>
                    <a:pt x="45181" y="6032"/>
                  </a:lnTo>
                  <a:lnTo>
                    <a:pt x="51552" y="4021"/>
                  </a:lnTo>
                  <a:lnTo>
                    <a:pt x="57387" y="2681"/>
                  </a:lnTo>
                  <a:lnTo>
                    <a:pt x="62864" y="1787"/>
                  </a:lnTo>
                  <a:lnTo>
                    <a:pt x="68103" y="1191"/>
                  </a:lnTo>
                  <a:lnTo>
                    <a:pt x="72390" y="794"/>
                  </a:lnTo>
                  <a:lnTo>
                    <a:pt x="76041" y="530"/>
                  </a:lnTo>
                  <a:lnTo>
                    <a:pt x="857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6"/>
            <p:cNvSpPr/>
            <p:nvPr/>
          </p:nvSpPr>
          <p:spPr>
            <a:xfrm>
              <a:off x="5929312" y="3891915"/>
              <a:ext cx="21433" cy="360046"/>
            </a:xfrm>
            <a:custGeom>
              <a:avLst/>
              <a:gdLst/>
              <a:ahLst/>
              <a:cxnLst/>
              <a:rect l="0" t="0" r="0" b="0"/>
              <a:pathLst>
                <a:path w="21433" h="360046">
                  <a:moveTo>
                    <a:pt x="21432" y="0"/>
                  </a:moveTo>
                  <a:lnTo>
                    <a:pt x="21432" y="33170"/>
                  </a:lnTo>
                  <a:lnTo>
                    <a:pt x="20638" y="38306"/>
                  </a:lnTo>
                  <a:lnTo>
                    <a:pt x="19315" y="43635"/>
                  </a:lnTo>
                  <a:lnTo>
                    <a:pt x="17640" y="49092"/>
                  </a:lnTo>
                  <a:lnTo>
                    <a:pt x="16522" y="54636"/>
                  </a:lnTo>
                  <a:lnTo>
                    <a:pt x="15777" y="60236"/>
                  </a:lnTo>
                  <a:lnTo>
                    <a:pt x="15280" y="65875"/>
                  </a:lnTo>
                  <a:lnTo>
                    <a:pt x="14949" y="71539"/>
                  </a:lnTo>
                  <a:lnTo>
                    <a:pt x="14729" y="77220"/>
                  </a:lnTo>
                  <a:lnTo>
                    <a:pt x="14582" y="82912"/>
                  </a:lnTo>
                  <a:lnTo>
                    <a:pt x="13690" y="89565"/>
                  </a:lnTo>
                  <a:lnTo>
                    <a:pt x="12302" y="96857"/>
                  </a:lnTo>
                  <a:lnTo>
                    <a:pt x="10582" y="104577"/>
                  </a:lnTo>
                  <a:lnTo>
                    <a:pt x="9437" y="112580"/>
                  </a:lnTo>
                  <a:lnTo>
                    <a:pt x="8672" y="120774"/>
                  </a:lnTo>
                  <a:lnTo>
                    <a:pt x="8163" y="129093"/>
                  </a:lnTo>
                  <a:lnTo>
                    <a:pt x="7823" y="137497"/>
                  </a:lnTo>
                  <a:lnTo>
                    <a:pt x="7446" y="154455"/>
                  </a:lnTo>
                  <a:lnTo>
                    <a:pt x="6551" y="162977"/>
                  </a:lnTo>
                  <a:lnTo>
                    <a:pt x="5161" y="171517"/>
                  </a:lnTo>
                  <a:lnTo>
                    <a:pt x="3441" y="180067"/>
                  </a:lnTo>
                  <a:lnTo>
                    <a:pt x="2294" y="188624"/>
                  </a:lnTo>
                  <a:lnTo>
                    <a:pt x="1530" y="197187"/>
                  </a:lnTo>
                  <a:lnTo>
                    <a:pt x="1019" y="205753"/>
                  </a:lnTo>
                  <a:lnTo>
                    <a:pt x="680" y="214321"/>
                  </a:lnTo>
                  <a:lnTo>
                    <a:pt x="303" y="231461"/>
                  </a:lnTo>
                  <a:lnTo>
                    <a:pt x="0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7"/>
            <p:cNvSpPr/>
            <p:nvPr/>
          </p:nvSpPr>
          <p:spPr>
            <a:xfrm>
              <a:off x="6029426" y="3874770"/>
              <a:ext cx="211084" cy="384057"/>
            </a:xfrm>
            <a:custGeom>
              <a:avLst/>
              <a:gdLst/>
              <a:ahLst/>
              <a:cxnLst/>
              <a:rect l="0" t="0" r="0" b="0"/>
              <a:pathLst>
                <a:path w="211084" h="384057">
                  <a:moveTo>
                    <a:pt x="85624" y="0"/>
                  </a:moveTo>
                  <a:lnTo>
                    <a:pt x="79473" y="0"/>
                  </a:lnTo>
                  <a:lnTo>
                    <a:pt x="74982" y="4550"/>
                  </a:lnTo>
                  <a:lnTo>
                    <a:pt x="68624" y="16482"/>
                  </a:lnTo>
                  <a:lnTo>
                    <a:pt x="64046" y="26693"/>
                  </a:lnTo>
                  <a:lnTo>
                    <a:pt x="54638" y="48770"/>
                  </a:lnTo>
                  <a:lnTo>
                    <a:pt x="51474" y="55373"/>
                  </a:lnTo>
                  <a:lnTo>
                    <a:pt x="47775" y="62633"/>
                  </a:lnTo>
                  <a:lnTo>
                    <a:pt x="43723" y="70330"/>
                  </a:lnTo>
                  <a:lnTo>
                    <a:pt x="40228" y="78319"/>
                  </a:lnTo>
                  <a:lnTo>
                    <a:pt x="37104" y="86503"/>
                  </a:lnTo>
                  <a:lnTo>
                    <a:pt x="34227" y="94816"/>
                  </a:lnTo>
                  <a:lnTo>
                    <a:pt x="30722" y="103216"/>
                  </a:lnTo>
                  <a:lnTo>
                    <a:pt x="26797" y="111673"/>
                  </a:lnTo>
                  <a:lnTo>
                    <a:pt x="22594" y="120169"/>
                  </a:lnTo>
                  <a:lnTo>
                    <a:pt x="18998" y="128690"/>
                  </a:lnTo>
                  <a:lnTo>
                    <a:pt x="15807" y="137228"/>
                  </a:lnTo>
                  <a:lnTo>
                    <a:pt x="12885" y="145778"/>
                  </a:lnTo>
                  <a:lnTo>
                    <a:pt x="10938" y="154335"/>
                  </a:lnTo>
                  <a:lnTo>
                    <a:pt x="9640" y="162898"/>
                  </a:lnTo>
                  <a:lnTo>
                    <a:pt x="8774" y="171464"/>
                  </a:lnTo>
                  <a:lnTo>
                    <a:pt x="7403" y="180031"/>
                  </a:lnTo>
                  <a:lnTo>
                    <a:pt x="5696" y="188601"/>
                  </a:lnTo>
                  <a:lnTo>
                    <a:pt x="3764" y="197172"/>
                  </a:lnTo>
                  <a:lnTo>
                    <a:pt x="2475" y="205742"/>
                  </a:lnTo>
                  <a:lnTo>
                    <a:pt x="1616" y="214314"/>
                  </a:lnTo>
                  <a:lnTo>
                    <a:pt x="1044" y="222886"/>
                  </a:lnTo>
                  <a:lnTo>
                    <a:pt x="662" y="231458"/>
                  </a:lnTo>
                  <a:lnTo>
                    <a:pt x="238" y="248603"/>
                  </a:lnTo>
                  <a:lnTo>
                    <a:pt x="0" y="269769"/>
                  </a:lnTo>
                  <a:lnTo>
                    <a:pt x="760" y="276048"/>
                  </a:lnTo>
                  <a:lnTo>
                    <a:pt x="2060" y="282140"/>
                  </a:lnTo>
                  <a:lnTo>
                    <a:pt x="5622" y="293988"/>
                  </a:lnTo>
                  <a:lnTo>
                    <a:pt x="9851" y="305604"/>
                  </a:lnTo>
                  <a:lnTo>
                    <a:pt x="12883" y="311368"/>
                  </a:lnTo>
                  <a:lnTo>
                    <a:pt x="16493" y="317116"/>
                  </a:lnTo>
                  <a:lnTo>
                    <a:pt x="20486" y="322853"/>
                  </a:lnTo>
                  <a:lnTo>
                    <a:pt x="27041" y="334307"/>
                  </a:lnTo>
                  <a:lnTo>
                    <a:pt x="29899" y="340030"/>
                  </a:lnTo>
                  <a:lnTo>
                    <a:pt x="33393" y="344796"/>
                  </a:lnTo>
                  <a:lnTo>
                    <a:pt x="37310" y="348927"/>
                  </a:lnTo>
                  <a:lnTo>
                    <a:pt x="41508" y="352632"/>
                  </a:lnTo>
                  <a:lnTo>
                    <a:pt x="45895" y="356056"/>
                  </a:lnTo>
                  <a:lnTo>
                    <a:pt x="50407" y="359290"/>
                  </a:lnTo>
                  <a:lnTo>
                    <a:pt x="55003" y="362399"/>
                  </a:lnTo>
                  <a:lnTo>
                    <a:pt x="64341" y="368394"/>
                  </a:lnTo>
                  <a:lnTo>
                    <a:pt x="83272" y="380003"/>
                  </a:lnTo>
                  <a:lnTo>
                    <a:pt x="88024" y="381923"/>
                  </a:lnTo>
                  <a:lnTo>
                    <a:pt x="92781" y="383203"/>
                  </a:lnTo>
                  <a:lnTo>
                    <a:pt x="97539" y="384056"/>
                  </a:lnTo>
                  <a:lnTo>
                    <a:pt x="103092" y="383672"/>
                  </a:lnTo>
                  <a:lnTo>
                    <a:pt x="109176" y="382464"/>
                  </a:lnTo>
                  <a:lnTo>
                    <a:pt x="115613" y="380706"/>
                  </a:lnTo>
                  <a:lnTo>
                    <a:pt x="121491" y="379534"/>
                  </a:lnTo>
                  <a:lnTo>
                    <a:pt x="126998" y="378753"/>
                  </a:lnTo>
                  <a:lnTo>
                    <a:pt x="132256" y="378232"/>
                  </a:lnTo>
                  <a:lnTo>
                    <a:pt x="137349" y="376932"/>
                  </a:lnTo>
                  <a:lnTo>
                    <a:pt x="142332" y="375113"/>
                  </a:lnTo>
                  <a:lnTo>
                    <a:pt x="147242" y="372947"/>
                  </a:lnTo>
                  <a:lnTo>
                    <a:pt x="152103" y="370552"/>
                  </a:lnTo>
                  <a:lnTo>
                    <a:pt x="156930" y="368002"/>
                  </a:lnTo>
                  <a:lnTo>
                    <a:pt x="161737" y="365350"/>
                  </a:lnTo>
                  <a:lnTo>
                    <a:pt x="165735" y="362629"/>
                  </a:lnTo>
                  <a:lnTo>
                    <a:pt x="172293" y="357066"/>
                  </a:lnTo>
                  <a:lnTo>
                    <a:pt x="177854" y="348879"/>
                  </a:lnTo>
                  <a:lnTo>
                    <a:pt x="180448" y="344028"/>
                  </a:lnTo>
                  <a:lnTo>
                    <a:pt x="183764" y="339842"/>
                  </a:lnTo>
                  <a:lnTo>
                    <a:pt x="187564" y="336099"/>
                  </a:lnTo>
                  <a:lnTo>
                    <a:pt x="191684" y="332651"/>
                  </a:lnTo>
                  <a:lnTo>
                    <a:pt x="195224" y="328447"/>
                  </a:lnTo>
                  <a:lnTo>
                    <a:pt x="201275" y="318696"/>
                  </a:lnTo>
                  <a:lnTo>
                    <a:pt x="204492" y="308013"/>
                  </a:lnTo>
                  <a:lnTo>
                    <a:pt x="205924" y="297867"/>
                  </a:lnTo>
                  <a:lnTo>
                    <a:pt x="206558" y="290183"/>
                  </a:lnTo>
                  <a:lnTo>
                    <a:pt x="207522" y="286800"/>
                  </a:lnTo>
                  <a:lnTo>
                    <a:pt x="210709" y="280501"/>
                  </a:lnTo>
                  <a:lnTo>
                    <a:pt x="211083" y="277489"/>
                  </a:lnTo>
                  <a:lnTo>
                    <a:pt x="210538" y="274527"/>
                  </a:lnTo>
                  <a:lnTo>
                    <a:pt x="209381" y="271600"/>
                  </a:lnTo>
                  <a:lnTo>
                    <a:pt x="208096" y="263269"/>
                  </a:lnTo>
                  <a:lnTo>
                    <a:pt x="207752" y="258380"/>
                  </a:lnTo>
                  <a:lnTo>
                    <a:pt x="206730" y="255121"/>
                  </a:lnTo>
                  <a:lnTo>
                    <a:pt x="205255" y="252948"/>
                  </a:lnTo>
                  <a:lnTo>
                    <a:pt x="200706" y="249581"/>
                  </a:lnTo>
                  <a:lnTo>
                    <a:pt x="193393" y="244910"/>
                  </a:lnTo>
                  <a:lnTo>
                    <a:pt x="186967" y="242199"/>
                  </a:lnTo>
                  <a:lnTo>
                    <a:pt x="184142" y="241476"/>
                  </a:lnTo>
                  <a:lnTo>
                    <a:pt x="180671" y="241946"/>
                  </a:lnTo>
                  <a:lnTo>
                    <a:pt x="176770" y="243213"/>
                  </a:lnTo>
                  <a:lnTo>
                    <a:pt x="172582" y="245009"/>
                  </a:lnTo>
                  <a:lnTo>
                    <a:pt x="168202" y="247159"/>
                  </a:lnTo>
                  <a:lnTo>
                    <a:pt x="163695" y="249545"/>
                  </a:lnTo>
                  <a:lnTo>
                    <a:pt x="159102" y="252088"/>
                  </a:lnTo>
                  <a:lnTo>
                    <a:pt x="155247" y="254737"/>
                  </a:lnTo>
                  <a:lnTo>
                    <a:pt x="148846" y="260219"/>
                  </a:lnTo>
                  <a:lnTo>
                    <a:pt x="145235" y="263014"/>
                  </a:lnTo>
                  <a:lnTo>
                    <a:pt x="141239" y="265830"/>
                  </a:lnTo>
                  <a:lnTo>
                    <a:pt x="136988" y="268660"/>
                  </a:lnTo>
                  <a:lnTo>
                    <a:pt x="132567" y="272452"/>
                  </a:lnTo>
                  <a:lnTo>
                    <a:pt x="128032" y="276885"/>
                  </a:lnTo>
                  <a:lnTo>
                    <a:pt x="123421" y="281745"/>
                  </a:lnTo>
                  <a:lnTo>
                    <a:pt x="119553" y="286889"/>
                  </a:lnTo>
                  <a:lnTo>
                    <a:pt x="113139" y="297686"/>
                  </a:lnTo>
                  <a:lnTo>
                    <a:pt x="109759" y="306295"/>
                  </a:lnTo>
                  <a:lnTo>
                    <a:pt x="108858" y="309924"/>
                  </a:lnTo>
                  <a:lnTo>
                    <a:pt x="105739" y="316497"/>
                  </a:lnTo>
                  <a:lnTo>
                    <a:pt x="103797" y="319583"/>
                  </a:lnTo>
                  <a:lnTo>
                    <a:pt x="102502" y="323545"/>
                  </a:lnTo>
                  <a:lnTo>
                    <a:pt x="101062" y="333028"/>
                  </a:lnTo>
                  <a:lnTo>
                    <a:pt x="100252" y="344525"/>
                  </a:lnTo>
                  <a:lnTo>
                    <a:pt x="100012" y="349414"/>
                  </a:lnTo>
                  <a:lnTo>
                    <a:pt x="102073" y="353098"/>
                  </a:lnTo>
                  <a:lnTo>
                    <a:pt x="107055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8"/>
            <p:cNvSpPr/>
            <p:nvPr/>
          </p:nvSpPr>
          <p:spPr>
            <a:xfrm>
              <a:off x="6365089" y="4174807"/>
              <a:ext cx="7137" cy="34291"/>
            </a:xfrm>
            <a:custGeom>
              <a:avLst/>
              <a:gdLst/>
              <a:ahLst/>
              <a:cxnLst/>
              <a:rect l="0" t="0" r="0" b="0"/>
              <a:pathLst>
                <a:path w="7137" h="34291">
                  <a:moveTo>
                    <a:pt x="7136" y="34290"/>
                  </a:moveTo>
                  <a:lnTo>
                    <a:pt x="7136" y="26071"/>
                  </a:lnTo>
                  <a:lnTo>
                    <a:pt x="6343" y="25953"/>
                  </a:lnTo>
                  <a:lnTo>
                    <a:pt x="5020" y="25875"/>
                  </a:lnTo>
                  <a:lnTo>
                    <a:pt x="3344" y="25823"/>
                  </a:lnTo>
                  <a:lnTo>
                    <a:pt x="2226" y="24835"/>
                  </a:lnTo>
                  <a:lnTo>
                    <a:pt x="1482" y="23225"/>
                  </a:lnTo>
                  <a:lnTo>
                    <a:pt x="286" y="18346"/>
                  </a:lnTo>
                  <a:lnTo>
                    <a:pt x="188" y="16993"/>
                  </a:lnTo>
                  <a:lnTo>
                    <a:pt x="123" y="15139"/>
                  </a:lnTo>
                  <a:lnTo>
                    <a:pt x="18" y="9870"/>
                  </a:lnTo>
                  <a:lnTo>
                    <a:pt x="0" y="4406"/>
                  </a:lnTo>
                  <a:lnTo>
                    <a:pt x="791" y="2937"/>
                  </a:lnTo>
                  <a:lnTo>
                    <a:pt x="2113" y="1958"/>
                  </a:lnTo>
                  <a:lnTo>
                    <a:pt x="713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9"/>
            <p:cNvSpPr/>
            <p:nvPr/>
          </p:nvSpPr>
          <p:spPr>
            <a:xfrm>
              <a:off x="6465094" y="3840480"/>
              <a:ext cx="249487" cy="402859"/>
            </a:xfrm>
            <a:custGeom>
              <a:avLst/>
              <a:gdLst/>
              <a:ahLst/>
              <a:cxnLst/>
              <a:rect l="0" t="0" r="0" b="0"/>
              <a:pathLst>
                <a:path w="249487" h="402859">
                  <a:moveTo>
                    <a:pt x="242887" y="0"/>
                  </a:moveTo>
                  <a:lnTo>
                    <a:pt x="219676" y="0"/>
                  </a:lnTo>
                  <a:lnTo>
                    <a:pt x="217094" y="952"/>
                  </a:lnTo>
                  <a:lnTo>
                    <a:pt x="212110" y="4551"/>
                  </a:lnTo>
                  <a:lnTo>
                    <a:pt x="204840" y="11932"/>
                  </a:lnTo>
                  <a:lnTo>
                    <a:pt x="200854" y="13670"/>
                  </a:lnTo>
                  <a:lnTo>
                    <a:pt x="195814" y="14828"/>
                  </a:lnTo>
                  <a:lnTo>
                    <a:pt x="190074" y="15600"/>
                  </a:lnTo>
                  <a:lnTo>
                    <a:pt x="184659" y="17067"/>
                  </a:lnTo>
                  <a:lnTo>
                    <a:pt x="179463" y="18998"/>
                  </a:lnTo>
                  <a:lnTo>
                    <a:pt x="168661" y="23683"/>
                  </a:lnTo>
                  <a:lnTo>
                    <a:pt x="155923" y="28941"/>
                  </a:lnTo>
                  <a:lnTo>
                    <a:pt x="149985" y="30724"/>
                  </a:lnTo>
                  <a:lnTo>
                    <a:pt x="144441" y="31913"/>
                  </a:lnTo>
                  <a:lnTo>
                    <a:pt x="139157" y="32705"/>
                  </a:lnTo>
                  <a:lnTo>
                    <a:pt x="134046" y="33233"/>
                  </a:lnTo>
                  <a:lnTo>
                    <a:pt x="129051" y="33585"/>
                  </a:lnTo>
                  <a:lnTo>
                    <a:pt x="119269" y="33977"/>
                  </a:lnTo>
                  <a:lnTo>
                    <a:pt x="109629" y="34151"/>
                  </a:lnTo>
                  <a:lnTo>
                    <a:pt x="104835" y="33245"/>
                  </a:lnTo>
                  <a:lnTo>
                    <a:pt x="100053" y="31688"/>
                  </a:lnTo>
                  <a:lnTo>
                    <a:pt x="95276" y="29698"/>
                  </a:lnTo>
                  <a:lnTo>
                    <a:pt x="90505" y="28371"/>
                  </a:lnTo>
                  <a:lnTo>
                    <a:pt x="85737" y="27487"/>
                  </a:lnTo>
                  <a:lnTo>
                    <a:pt x="80970" y="26897"/>
                  </a:lnTo>
                  <a:lnTo>
                    <a:pt x="73557" y="26242"/>
                  </a:lnTo>
                  <a:lnTo>
                    <a:pt x="70469" y="26067"/>
                  </a:lnTo>
                  <a:lnTo>
                    <a:pt x="67617" y="24998"/>
                  </a:lnTo>
                  <a:lnTo>
                    <a:pt x="62330" y="21270"/>
                  </a:lnTo>
                  <a:lnTo>
                    <a:pt x="57335" y="18978"/>
                  </a:lnTo>
                  <a:lnTo>
                    <a:pt x="50178" y="17386"/>
                  </a:lnTo>
                  <a:lnTo>
                    <a:pt x="43983" y="17177"/>
                  </a:lnTo>
                  <a:lnTo>
                    <a:pt x="43609" y="18118"/>
                  </a:lnTo>
                  <a:lnTo>
                    <a:pt x="43194" y="21705"/>
                  </a:lnTo>
                  <a:lnTo>
                    <a:pt x="43877" y="23043"/>
                  </a:lnTo>
                  <a:lnTo>
                    <a:pt x="45126" y="23934"/>
                  </a:lnTo>
                  <a:lnTo>
                    <a:pt x="46753" y="24529"/>
                  </a:lnTo>
                  <a:lnTo>
                    <a:pt x="47837" y="25877"/>
                  </a:lnTo>
                  <a:lnTo>
                    <a:pt x="48560" y="27729"/>
                  </a:lnTo>
                  <a:lnTo>
                    <a:pt x="49363" y="33279"/>
                  </a:lnTo>
                  <a:lnTo>
                    <a:pt x="49720" y="42096"/>
                  </a:lnTo>
                  <a:lnTo>
                    <a:pt x="49921" y="57769"/>
                  </a:lnTo>
                  <a:lnTo>
                    <a:pt x="49155" y="64230"/>
                  </a:lnTo>
                  <a:lnTo>
                    <a:pt x="47851" y="71395"/>
                  </a:lnTo>
                  <a:lnTo>
                    <a:pt x="46189" y="79029"/>
                  </a:lnTo>
                  <a:lnTo>
                    <a:pt x="45079" y="86024"/>
                  </a:lnTo>
                  <a:lnTo>
                    <a:pt x="44340" y="92591"/>
                  </a:lnTo>
                  <a:lnTo>
                    <a:pt x="43847" y="98875"/>
                  </a:lnTo>
                  <a:lnTo>
                    <a:pt x="42725" y="105922"/>
                  </a:lnTo>
                  <a:lnTo>
                    <a:pt x="41183" y="113477"/>
                  </a:lnTo>
                  <a:lnTo>
                    <a:pt x="39362" y="121371"/>
                  </a:lnTo>
                  <a:lnTo>
                    <a:pt x="38147" y="128539"/>
                  </a:lnTo>
                  <a:lnTo>
                    <a:pt x="37337" y="135223"/>
                  </a:lnTo>
                  <a:lnTo>
                    <a:pt x="36438" y="147729"/>
                  </a:lnTo>
                  <a:lnTo>
                    <a:pt x="36039" y="159637"/>
                  </a:lnTo>
                  <a:lnTo>
                    <a:pt x="35781" y="181852"/>
                  </a:lnTo>
                  <a:lnTo>
                    <a:pt x="35719" y="205578"/>
                  </a:lnTo>
                  <a:lnTo>
                    <a:pt x="43489" y="196394"/>
                  </a:lnTo>
                  <a:lnTo>
                    <a:pt x="63360" y="172569"/>
                  </a:lnTo>
                  <a:lnTo>
                    <a:pt x="67640" y="168386"/>
                  </a:lnTo>
                  <a:lnTo>
                    <a:pt x="72081" y="164644"/>
                  </a:lnTo>
                  <a:lnTo>
                    <a:pt x="76628" y="161198"/>
                  </a:lnTo>
                  <a:lnTo>
                    <a:pt x="81248" y="157948"/>
                  </a:lnTo>
                  <a:lnTo>
                    <a:pt x="85915" y="154829"/>
                  </a:lnTo>
                  <a:lnTo>
                    <a:pt x="90614" y="151796"/>
                  </a:lnTo>
                  <a:lnTo>
                    <a:pt x="96127" y="148822"/>
                  </a:lnTo>
                  <a:lnTo>
                    <a:pt x="102185" y="145887"/>
                  </a:lnTo>
                  <a:lnTo>
                    <a:pt x="108605" y="142978"/>
                  </a:lnTo>
                  <a:lnTo>
                    <a:pt x="115266" y="141039"/>
                  </a:lnTo>
                  <a:lnTo>
                    <a:pt x="122087" y="139746"/>
                  </a:lnTo>
                  <a:lnTo>
                    <a:pt x="129016" y="138884"/>
                  </a:lnTo>
                  <a:lnTo>
                    <a:pt x="136017" y="138309"/>
                  </a:lnTo>
                  <a:lnTo>
                    <a:pt x="143065" y="137926"/>
                  </a:lnTo>
                  <a:lnTo>
                    <a:pt x="162245" y="137387"/>
                  </a:lnTo>
                  <a:lnTo>
                    <a:pt x="167695" y="137311"/>
                  </a:lnTo>
                  <a:lnTo>
                    <a:pt x="173709" y="138213"/>
                  </a:lnTo>
                  <a:lnTo>
                    <a:pt x="180099" y="139767"/>
                  </a:lnTo>
                  <a:lnTo>
                    <a:pt x="186741" y="141755"/>
                  </a:lnTo>
                  <a:lnTo>
                    <a:pt x="192756" y="144034"/>
                  </a:lnTo>
                  <a:lnTo>
                    <a:pt x="198354" y="146505"/>
                  </a:lnTo>
                  <a:lnTo>
                    <a:pt x="203674" y="149105"/>
                  </a:lnTo>
                  <a:lnTo>
                    <a:pt x="208807" y="152743"/>
                  </a:lnTo>
                  <a:lnTo>
                    <a:pt x="213817" y="157074"/>
                  </a:lnTo>
                  <a:lnTo>
                    <a:pt x="218745" y="161866"/>
                  </a:lnTo>
                  <a:lnTo>
                    <a:pt x="223617" y="166965"/>
                  </a:lnTo>
                  <a:lnTo>
                    <a:pt x="228454" y="172270"/>
                  </a:lnTo>
                  <a:lnTo>
                    <a:pt x="233264" y="177711"/>
                  </a:lnTo>
                  <a:lnTo>
                    <a:pt x="237266" y="184197"/>
                  </a:lnTo>
                  <a:lnTo>
                    <a:pt x="240727" y="191378"/>
                  </a:lnTo>
                  <a:lnTo>
                    <a:pt x="243828" y="199023"/>
                  </a:lnTo>
                  <a:lnTo>
                    <a:pt x="245895" y="206977"/>
                  </a:lnTo>
                  <a:lnTo>
                    <a:pt x="247274" y="215137"/>
                  </a:lnTo>
                  <a:lnTo>
                    <a:pt x="248193" y="223434"/>
                  </a:lnTo>
                  <a:lnTo>
                    <a:pt x="248806" y="231824"/>
                  </a:lnTo>
                  <a:lnTo>
                    <a:pt x="249214" y="240274"/>
                  </a:lnTo>
                  <a:lnTo>
                    <a:pt x="249486" y="248765"/>
                  </a:lnTo>
                  <a:lnTo>
                    <a:pt x="248874" y="257283"/>
                  </a:lnTo>
                  <a:lnTo>
                    <a:pt x="247672" y="265820"/>
                  </a:lnTo>
                  <a:lnTo>
                    <a:pt x="246076" y="274368"/>
                  </a:lnTo>
                  <a:lnTo>
                    <a:pt x="244220" y="282924"/>
                  </a:lnTo>
                  <a:lnTo>
                    <a:pt x="242188" y="291486"/>
                  </a:lnTo>
                  <a:lnTo>
                    <a:pt x="240040" y="300052"/>
                  </a:lnTo>
                  <a:lnTo>
                    <a:pt x="237020" y="308619"/>
                  </a:lnTo>
                  <a:lnTo>
                    <a:pt x="233420" y="317189"/>
                  </a:lnTo>
                  <a:lnTo>
                    <a:pt x="229431" y="325759"/>
                  </a:lnTo>
                  <a:lnTo>
                    <a:pt x="225186" y="334330"/>
                  </a:lnTo>
                  <a:lnTo>
                    <a:pt x="216234" y="351473"/>
                  </a:lnTo>
                  <a:lnTo>
                    <a:pt x="210831" y="359093"/>
                  </a:lnTo>
                  <a:lnTo>
                    <a:pt x="204847" y="366078"/>
                  </a:lnTo>
                  <a:lnTo>
                    <a:pt x="198478" y="372639"/>
                  </a:lnTo>
                  <a:lnTo>
                    <a:pt x="191849" y="377966"/>
                  </a:lnTo>
                  <a:lnTo>
                    <a:pt x="185049" y="382470"/>
                  </a:lnTo>
                  <a:lnTo>
                    <a:pt x="178135" y="386425"/>
                  </a:lnTo>
                  <a:lnTo>
                    <a:pt x="171144" y="390014"/>
                  </a:lnTo>
                  <a:lnTo>
                    <a:pt x="164102" y="393359"/>
                  </a:lnTo>
                  <a:lnTo>
                    <a:pt x="157026" y="396542"/>
                  </a:lnTo>
                  <a:lnTo>
                    <a:pt x="149928" y="398664"/>
                  </a:lnTo>
                  <a:lnTo>
                    <a:pt x="142814" y="400078"/>
                  </a:lnTo>
                  <a:lnTo>
                    <a:pt x="135691" y="401021"/>
                  </a:lnTo>
                  <a:lnTo>
                    <a:pt x="128560" y="401650"/>
                  </a:lnTo>
                  <a:lnTo>
                    <a:pt x="121425" y="402069"/>
                  </a:lnTo>
                  <a:lnTo>
                    <a:pt x="107148" y="402535"/>
                  </a:lnTo>
                  <a:lnTo>
                    <a:pt x="71436" y="402858"/>
                  </a:lnTo>
                  <a:lnTo>
                    <a:pt x="65087" y="401922"/>
                  </a:lnTo>
                  <a:lnTo>
                    <a:pt x="59265" y="400346"/>
                  </a:lnTo>
                  <a:lnTo>
                    <a:pt x="53798" y="398342"/>
                  </a:lnTo>
                  <a:lnTo>
                    <a:pt x="48565" y="397006"/>
                  </a:lnTo>
                  <a:lnTo>
                    <a:pt x="43489" y="396116"/>
                  </a:lnTo>
                  <a:lnTo>
                    <a:pt x="38517" y="395522"/>
                  </a:lnTo>
                  <a:lnTo>
                    <a:pt x="33616" y="394174"/>
                  </a:lnTo>
                  <a:lnTo>
                    <a:pt x="28761" y="392322"/>
                  </a:lnTo>
                  <a:lnTo>
                    <a:pt x="23936" y="390136"/>
                  </a:lnTo>
                  <a:lnTo>
                    <a:pt x="16459" y="387706"/>
                  </a:lnTo>
                  <a:lnTo>
                    <a:pt x="10490" y="386626"/>
                  </a:lnTo>
                  <a:lnTo>
                    <a:pt x="7787" y="386338"/>
                  </a:lnTo>
                  <a:lnTo>
                    <a:pt x="0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Page </a:t>
            </a:r>
            <a:r>
              <a:rPr lang="en-US" dirty="0" smtClean="0"/>
              <a:t>442-443 #7-14, 31-38, Page </a:t>
            </a:r>
            <a:r>
              <a:rPr lang="en-US" dirty="0"/>
              <a:t>453</a:t>
            </a:r>
            <a:br>
              <a:rPr lang="en-US" dirty="0"/>
            </a:br>
            <a:r>
              <a:rPr lang="en-US" dirty="0" smtClean="0"/>
              <a:t>#5-14, 33-38, Page 462 #1-4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7) log</a:t>
            </a:r>
            <a:r>
              <a:rPr lang="en-US" baseline="-25000" dirty="0" smtClean="0"/>
              <a:t>2</a:t>
            </a:r>
            <a:r>
              <a:rPr lang="en-US" dirty="0" smtClean="0"/>
              <a:t>a+log</a:t>
            </a:r>
            <a:r>
              <a:rPr lang="en-US" baseline="-25000" dirty="0" smtClean="0"/>
              <a:t>2</a:t>
            </a:r>
            <a:r>
              <a:rPr lang="en-US" dirty="0" smtClean="0"/>
              <a:t>b</a:t>
            </a:r>
          </a:p>
          <a:p>
            <a:pPr marL="0" indent="0">
              <a:buNone/>
            </a:pPr>
            <a:r>
              <a:rPr lang="en-US" dirty="0" smtClean="0"/>
              <a:t>8) </a:t>
            </a:r>
            <a:r>
              <a:rPr lang="en-US" dirty="0" err="1" smtClean="0"/>
              <a:t>ln</a:t>
            </a:r>
            <a:r>
              <a:rPr lang="en-US" dirty="0" smtClean="0"/>
              <a:t> 3 + </a:t>
            </a:r>
            <a:r>
              <a:rPr lang="en-US" dirty="0" err="1" smtClean="0"/>
              <a:t>ln</a:t>
            </a:r>
            <a:r>
              <a:rPr lang="en-US" dirty="0" smtClean="0"/>
              <a:t> x</a:t>
            </a:r>
          </a:p>
          <a:p>
            <a:pPr marL="0" indent="0">
              <a:buNone/>
            </a:pPr>
            <a:r>
              <a:rPr lang="en-US" dirty="0" smtClean="0"/>
              <a:t>9) </a:t>
            </a:r>
            <a:r>
              <a:rPr lang="en-US" dirty="0" err="1" smtClean="0"/>
              <a:t>ln</a:t>
            </a:r>
            <a:r>
              <a:rPr lang="en-US" dirty="0" smtClean="0"/>
              <a:t> 7 + 4 </a:t>
            </a:r>
            <a:r>
              <a:rPr lang="en-US" dirty="0" err="1" smtClean="0"/>
              <a:t>ln</a:t>
            </a:r>
            <a:r>
              <a:rPr lang="en-US" dirty="0" smtClean="0"/>
              <a:t> a</a:t>
            </a:r>
          </a:p>
          <a:p>
            <a:pPr marL="0" indent="0">
              <a:buNone/>
            </a:pPr>
            <a:r>
              <a:rPr lang="en-US" dirty="0" smtClean="0"/>
              <a:t>10) 3 log a – log 3</a:t>
            </a:r>
          </a:p>
          <a:p>
            <a:pPr marL="0" indent="0">
              <a:buNone/>
            </a:pPr>
            <a:r>
              <a:rPr lang="en-US" dirty="0" smtClean="0"/>
              <a:t>11) log 6 – log z</a:t>
            </a:r>
          </a:p>
          <a:p>
            <a:pPr marL="0" indent="0">
              <a:buNone/>
            </a:pPr>
            <a:r>
              <a:rPr lang="en-US" dirty="0" smtClean="0"/>
              <a:t>12) </a:t>
            </a:r>
            <a:r>
              <a:rPr lang="en-US" dirty="0" err="1" smtClean="0"/>
              <a:t>ln</a:t>
            </a:r>
            <a:r>
              <a:rPr lang="en-US" dirty="0" smtClean="0"/>
              <a:t> x + </a:t>
            </a:r>
            <a:r>
              <a:rPr lang="en-US" dirty="0" err="1" smtClean="0"/>
              <a:t>ln</a:t>
            </a:r>
            <a:r>
              <a:rPr lang="en-US" dirty="0" smtClean="0"/>
              <a:t> y – </a:t>
            </a:r>
            <a:r>
              <a:rPr lang="en-US" dirty="0" err="1" smtClean="0"/>
              <a:t>ln</a:t>
            </a:r>
            <a:r>
              <a:rPr lang="en-US" dirty="0" smtClean="0"/>
              <a:t> z</a:t>
            </a:r>
          </a:p>
          <a:p>
            <a:pPr marL="0" indent="0">
              <a:buNone/>
            </a:pPr>
            <a:r>
              <a:rPr lang="en-US" dirty="0" smtClean="0"/>
              <a:t>13) 2 log x – log 3</a:t>
            </a:r>
          </a:p>
          <a:p>
            <a:pPr marL="0" indent="0">
              <a:buNone/>
            </a:pPr>
            <a:r>
              <a:rPr lang="en-US" dirty="0" smtClean="0"/>
              <a:t>14) log 3 + 6 log x</a:t>
            </a:r>
          </a:p>
          <a:p>
            <a:pPr marL="0" indent="0">
              <a:buNone/>
            </a:pPr>
            <a:r>
              <a:rPr lang="en-US" dirty="0" smtClean="0"/>
              <a:t>31) log 6</a:t>
            </a:r>
          </a:p>
          <a:p>
            <a:pPr marL="0" indent="0">
              <a:buNone/>
            </a:pPr>
            <a:r>
              <a:rPr lang="en-US" dirty="0" smtClean="0"/>
              <a:t>32) 5/6 log 2</a:t>
            </a:r>
          </a:p>
          <a:p>
            <a:pPr marL="0" indent="0">
              <a:buNone/>
            </a:pPr>
            <a:r>
              <a:rPr lang="en-US" dirty="0" smtClean="0"/>
              <a:t>33) -3/2 </a:t>
            </a:r>
            <a:r>
              <a:rPr lang="en-US" dirty="0" err="1" smtClean="0"/>
              <a:t>ln</a:t>
            </a:r>
            <a:r>
              <a:rPr lang="en-US" dirty="0" smtClean="0"/>
              <a:t> 5</a:t>
            </a:r>
          </a:p>
          <a:p>
            <a:pPr marL="0" indent="0">
              <a:buNone/>
            </a:pPr>
            <a:r>
              <a:rPr lang="en-US" dirty="0" smtClean="0"/>
              <a:t>34) Ln 3</a:t>
            </a:r>
          </a:p>
          <a:p>
            <a:pPr marL="0" indent="0">
              <a:buNone/>
            </a:pPr>
            <a:r>
              <a:rPr lang="en-US" dirty="0" smtClean="0"/>
              <a:t>35) Log 2</a:t>
            </a:r>
          </a:p>
          <a:p>
            <a:pPr marL="0" indent="0">
              <a:buNone/>
            </a:pPr>
            <a:r>
              <a:rPr lang="en-US" dirty="0" smtClean="0"/>
              <a:t>36) log</a:t>
            </a:r>
            <a:r>
              <a:rPr lang="en-US" baseline="-25000" dirty="0" smtClean="0"/>
              <a:t>2</a:t>
            </a:r>
            <a:r>
              <a:rPr lang="en-US" dirty="0" smtClean="0"/>
              <a:t>1/2 (=1)</a:t>
            </a:r>
          </a:p>
          <a:p>
            <a:pPr marL="0" indent="0">
              <a:buNone/>
            </a:pPr>
            <a:r>
              <a:rPr lang="en-US" dirty="0" smtClean="0"/>
              <a:t>37) Log 6</a:t>
            </a:r>
          </a:p>
          <a:p>
            <a:pPr marL="0" indent="0">
              <a:buNone/>
            </a:pPr>
            <a:r>
              <a:rPr lang="en-US" dirty="0" smtClean="0"/>
              <a:t>38) log</a:t>
            </a:r>
            <a:r>
              <a:rPr lang="en-US" baseline="-25000" dirty="0" smtClean="0"/>
              <a:t>3</a:t>
            </a:r>
            <a:r>
              <a:rPr lang="en-US" dirty="0" smtClean="0"/>
              <a:t>1=0</a:t>
            </a:r>
          </a:p>
          <a:p>
            <a:pPr marL="0" indent="0">
              <a:buNone/>
            </a:pPr>
            <a:r>
              <a:rPr lang="en-US" dirty="0" smtClean="0"/>
              <a:t>------</a:t>
            </a:r>
          </a:p>
          <a:p>
            <a:pPr marL="0" indent="0">
              <a:buNone/>
            </a:pPr>
            <a:r>
              <a:rPr lang="en-US" dirty="0" smtClean="0"/>
              <a:t>5) Ln 1.25 = 0.2231</a:t>
            </a:r>
          </a:p>
          <a:p>
            <a:pPr marL="0" indent="0">
              <a:buNone/>
            </a:pPr>
            <a:r>
              <a:rPr lang="en-US" dirty="0" smtClean="0"/>
              <a:t>6) –</a:t>
            </a:r>
            <a:r>
              <a:rPr lang="en-US" dirty="0" err="1" smtClean="0"/>
              <a:t>ln</a:t>
            </a:r>
            <a:r>
              <a:rPr lang="en-US" dirty="0" smtClean="0"/>
              <a:t> 4 = -1.386</a:t>
            </a:r>
          </a:p>
          <a:p>
            <a:pPr marL="0" indent="0">
              <a:buNone/>
            </a:pPr>
            <a:r>
              <a:rPr lang="en-US" dirty="0" smtClean="0"/>
              <a:t>7) Log 20 = 1.301</a:t>
            </a:r>
          </a:p>
          <a:p>
            <a:pPr marL="0" indent="0">
              <a:buNone/>
            </a:pPr>
            <a:r>
              <a:rPr lang="en-US" dirty="0" smtClean="0"/>
              <a:t>8) Log 93/5 = 1.270</a:t>
            </a:r>
          </a:p>
          <a:p>
            <a:pPr marL="0" indent="0">
              <a:buNone/>
            </a:pPr>
            <a:r>
              <a:rPr lang="en-US" dirty="0" smtClean="0"/>
              <a:t>9) -5/6 </a:t>
            </a:r>
            <a:r>
              <a:rPr lang="en-US" dirty="0" err="1" smtClean="0"/>
              <a:t>ln</a:t>
            </a:r>
            <a:r>
              <a:rPr lang="en-US" dirty="0" smtClean="0"/>
              <a:t> 0.4 = 0.7637</a:t>
            </a:r>
          </a:p>
          <a:p>
            <a:pPr marL="0" indent="0">
              <a:buNone/>
            </a:pPr>
            <a:r>
              <a:rPr lang="en-US" dirty="0" smtClean="0"/>
              <a:t>10) 200 </a:t>
            </a:r>
            <a:r>
              <a:rPr lang="en-US" dirty="0" err="1" smtClean="0"/>
              <a:t>ln</a:t>
            </a:r>
            <a:r>
              <a:rPr lang="en-US" dirty="0" smtClean="0"/>
              <a:t> 2 = 138.6</a:t>
            </a:r>
          </a:p>
          <a:p>
            <a:pPr marL="0" indent="0">
              <a:buNone/>
            </a:pPr>
            <a:r>
              <a:rPr lang="en-US" dirty="0" smtClean="0"/>
              <a:t>11) </a:t>
            </a:r>
            <a:r>
              <a:rPr lang="en-US" dirty="0" err="1" smtClean="0"/>
              <a:t>ln</a:t>
            </a:r>
            <a:r>
              <a:rPr lang="en-US" dirty="0" smtClean="0"/>
              <a:t> 0.5/</a:t>
            </a:r>
            <a:r>
              <a:rPr lang="en-US" dirty="0" err="1" smtClean="0"/>
              <a:t>ln</a:t>
            </a:r>
            <a:r>
              <a:rPr lang="en-US" dirty="0" smtClean="0"/>
              <a:t> 0.9= 6.579</a:t>
            </a:r>
          </a:p>
          <a:p>
            <a:pPr marL="0" indent="0">
              <a:buNone/>
            </a:pPr>
            <a:r>
              <a:rPr lang="en-US" dirty="0" smtClean="0"/>
              <a:t>12) 2/log 1.15 = 32.95</a:t>
            </a:r>
          </a:p>
          <a:p>
            <a:pPr marL="0" indent="0">
              <a:buNone/>
            </a:pPr>
            <a:r>
              <a:rPr lang="en-US" dirty="0" smtClean="0"/>
              <a:t>13) 1+ log 4/log 1.1= 15.55</a:t>
            </a:r>
          </a:p>
          <a:p>
            <a:pPr marL="0" indent="0">
              <a:buNone/>
            </a:pPr>
            <a:r>
              <a:rPr lang="en-US" dirty="0" smtClean="0"/>
              <a:t>14) 2 + log 33/log 2= 7.044</a:t>
            </a:r>
          </a:p>
          <a:p>
            <a:pPr marL="0" indent="0">
              <a:buNone/>
            </a:pPr>
            <a:r>
              <a:rPr lang="en-US" dirty="0" smtClean="0"/>
              <a:t>33) 4.642</a:t>
            </a:r>
          </a:p>
          <a:p>
            <a:pPr marL="0" indent="0">
              <a:buNone/>
            </a:pPr>
            <a:r>
              <a:rPr lang="en-US" dirty="0" smtClean="0"/>
              <a:t>34) 7.389</a:t>
            </a:r>
          </a:p>
          <a:p>
            <a:pPr marL="0" indent="0">
              <a:buNone/>
            </a:pPr>
            <a:r>
              <a:rPr lang="en-US" dirty="0" smtClean="0"/>
              <a:t>35) 74.207</a:t>
            </a:r>
          </a:p>
          <a:p>
            <a:pPr marL="0" indent="0">
              <a:buNone/>
            </a:pPr>
            <a:r>
              <a:rPr lang="en-US" dirty="0" smtClean="0"/>
              <a:t>36) 1.120</a:t>
            </a:r>
          </a:p>
          <a:p>
            <a:pPr marL="0" indent="0">
              <a:buNone/>
            </a:pPr>
            <a:r>
              <a:rPr lang="en-US" dirty="0" smtClean="0"/>
              <a:t>37) 7.071</a:t>
            </a:r>
          </a:p>
          <a:p>
            <a:pPr marL="0" indent="0">
              <a:buNone/>
            </a:pPr>
            <a:r>
              <a:rPr lang="en-US" dirty="0" smtClean="0"/>
              <a:t>38) -1.162</a:t>
            </a:r>
          </a:p>
          <a:p>
            <a:pPr marL="0" indent="0">
              <a:buNone/>
            </a:pPr>
            <a:r>
              <a:rPr lang="en-US" smtClean="0"/>
              <a:t>-----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Logarithmic</a:t>
            </a:r>
          </a:p>
          <a:p>
            <a:pPr marL="514350" indent="-514350">
              <a:buAutoNum type="arabicParenR"/>
            </a:pPr>
            <a:r>
              <a:rPr lang="en-US" dirty="0" smtClean="0"/>
              <a:t>Logistic</a:t>
            </a:r>
          </a:p>
          <a:p>
            <a:pPr marL="514350" indent="-514350">
              <a:buAutoNum type="arabicParenR"/>
            </a:pPr>
            <a:r>
              <a:rPr lang="en-US" dirty="0" smtClean="0"/>
              <a:t>Exponential</a:t>
            </a:r>
          </a:p>
          <a:p>
            <a:pPr marL="514350" indent="-514350">
              <a:buAutoNum type="arabicParenR"/>
            </a:pPr>
            <a:r>
              <a:rPr lang="en-US" dirty="0" smtClean="0"/>
              <a:t>exponential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67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150144" y="814387"/>
            <a:ext cx="3677817" cy="3120392"/>
            <a:chOff x="1150144" y="814387"/>
            <a:chExt cx="3677817" cy="3120392"/>
          </a:xfrm>
        </p:grpSpPr>
        <p:sp>
          <p:nvSpPr>
            <p:cNvPr id="2" name="SMARTInkAnnotation614"/>
            <p:cNvSpPr/>
            <p:nvPr/>
          </p:nvSpPr>
          <p:spPr>
            <a:xfrm>
              <a:off x="1150144" y="891540"/>
              <a:ext cx="227481" cy="341557"/>
            </a:xfrm>
            <a:custGeom>
              <a:avLst/>
              <a:gdLst/>
              <a:ahLst/>
              <a:cxnLst/>
              <a:rect l="0" t="0" r="0" b="0"/>
              <a:pathLst>
                <a:path w="227481" h="341557">
                  <a:moveTo>
                    <a:pt x="142874" y="25717"/>
                  </a:moveTo>
                  <a:lnTo>
                    <a:pt x="127705" y="16615"/>
                  </a:lnTo>
                  <a:lnTo>
                    <a:pt x="122443" y="13934"/>
                  </a:lnTo>
                  <a:lnTo>
                    <a:pt x="118141" y="12147"/>
                  </a:lnTo>
                  <a:lnTo>
                    <a:pt x="114479" y="10955"/>
                  </a:lnTo>
                  <a:lnTo>
                    <a:pt x="110450" y="10161"/>
                  </a:lnTo>
                  <a:lnTo>
                    <a:pt x="106177" y="9631"/>
                  </a:lnTo>
                  <a:lnTo>
                    <a:pt x="101741" y="9278"/>
                  </a:lnTo>
                  <a:lnTo>
                    <a:pt x="97196" y="9043"/>
                  </a:lnTo>
                  <a:lnTo>
                    <a:pt x="87912" y="8781"/>
                  </a:lnTo>
                  <a:lnTo>
                    <a:pt x="63306" y="8591"/>
                  </a:lnTo>
                  <a:lnTo>
                    <a:pt x="59666" y="7632"/>
                  </a:lnTo>
                  <a:lnTo>
                    <a:pt x="55652" y="6040"/>
                  </a:lnTo>
                  <a:lnTo>
                    <a:pt x="51389" y="4027"/>
                  </a:lnTo>
                  <a:lnTo>
                    <a:pt x="46959" y="2684"/>
                  </a:lnTo>
                  <a:lnTo>
                    <a:pt x="42418" y="1789"/>
                  </a:lnTo>
                  <a:lnTo>
                    <a:pt x="37804" y="1193"/>
                  </a:lnTo>
                  <a:lnTo>
                    <a:pt x="33933" y="795"/>
                  </a:lnTo>
                  <a:lnTo>
                    <a:pt x="27517" y="353"/>
                  </a:lnTo>
                  <a:lnTo>
                    <a:pt x="22019" y="157"/>
                  </a:lnTo>
                  <a:lnTo>
                    <a:pt x="8589" y="9"/>
                  </a:lnTo>
                  <a:lnTo>
                    <a:pt x="29" y="0"/>
                  </a:lnTo>
                  <a:lnTo>
                    <a:pt x="0" y="20399"/>
                  </a:lnTo>
                  <a:lnTo>
                    <a:pt x="793" y="23124"/>
                  </a:lnTo>
                  <a:lnTo>
                    <a:pt x="6150" y="32631"/>
                  </a:lnTo>
                  <a:lnTo>
                    <a:pt x="10642" y="42900"/>
                  </a:lnTo>
                  <a:lnTo>
                    <a:pt x="12667" y="50181"/>
                  </a:lnTo>
                  <a:lnTo>
                    <a:pt x="13807" y="59636"/>
                  </a:lnTo>
                  <a:lnTo>
                    <a:pt x="14073" y="66510"/>
                  </a:lnTo>
                  <a:lnTo>
                    <a:pt x="14224" y="81090"/>
                  </a:lnTo>
                  <a:lnTo>
                    <a:pt x="14259" y="91920"/>
                  </a:lnTo>
                  <a:lnTo>
                    <a:pt x="13474" y="96522"/>
                  </a:lnTo>
                  <a:lnTo>
                    <a:pt x="9372" y="107550"/>
                  </a:lnTo>
                  <a:lnTo>
                    <a:pt x="7803" y="116851"/>
                  </a:lnTo>
                  <a:lnTo>
                    <a:pt x="7339" y="125639"/>
                  </a:lnTo>
                  <a:lnTo>
                    <a:pt x="7230" y="131404"/>
                  </a:lnTo>
                  <a:lnTo>
                    <a:pt x="7995" y="134275"/>
                  </a:lnTo>
                  <a:lnTo>
                    <a:pt x="12070" y="142867"/>
                  </a:lnTo>
                  <a:lnTo>
                    <a:pt x="14092" y="153175"/>
                  </a:lnTo>
                  <a:lnTo>
                    <a:pt x="14284" y="154291"/>
                  </a:lnTo>
                  <a:lnTo>
                    <a:pt x="10171" y="154302"/>
                  </a:lnTo>
                  <a:lnTo>
                    <a:pt x="17380" y="154304"/>
                  </a:lnTo>
                  <a:lnTo>
                    <a:pt x="19524" y="153352"/>
                  </a:lnTo>
                  <a:lnTo>
                    <a:pt x="24023" y="149754"/>
                  </a:lnTo>
                  <a:lnTo>
                    <a:pt x="30785" y="144979"/>
                  </a:lnTo>
                  <a:lnTo>
                    <a:pt x="39082" y="139683"/>
                  </a:lnTo>
                  <a:lnTo>
                    <a:pt x="76238" y="117144"/>
                  </a:lnTo>
                  <a:lnTo>
                    <a:pt x="80987" y="115243"/>
                  </a:lnTo>
                  <a:lnTo>
                    <a:pt x="85742" y="113976"/>
                  </a:lnTo>
                  <a:lnTo>
                    <a:pt x="123740" y="107392"/>
                  </a:lnTo>
                  <a:lnTo>
                    <a:pt x="134086" y="105884"/>
                  </a:lnTo>
                  <a:lnTo>
                    <a:pt x="142572" y="104879"/>
                  </a:lnTo>
                  <a:lnTo>
                    <a:pt x="149816" y="104209"/>
                  </a:lnTo>
                  <a:lnTo>
                    <a:pt x="156234" y="103763"/>
                  </a:lnTo>
                  <a:lnTo>
                    <a:pt x="167597" y="103267"/>
                  </a:lnTo>
                  <a:lnTo>
                    <a:pt x="179127" y="102987"/>
                  </a:lnTo>
                  <a:lnTo>
                    <a:pt x="182918" y="103900"/>
                  </a:lnTo>
                  <a:lnTo>
                    <a:pt x="187033" y="105462"/>
                  </a:lnTo>
                  <a:lnTo>
                    <a:pt x="191363" y="107455"/>
                  </a:lnTo>
                  <a:lnTo>
                    <a:pt x="198292" y="112210"/>
                  </a:lnTo>
                  <a:lnTo>
                    <a:pt x="201250" y="114812"/>
                  </a:lnTo>
                  <a:lnTo>
                    <a:pt x="206654" y="122782"/>
                  </a:lnTo>
                  <a:lnTo>
                    <a:pt x="211702" y="131722"/>
                  </a:lnTo>
                  <a:lnTo>
                    <a:pt x="216592" y="138870"/>
                  </a:lnTo>
                  <a:lnTo>
                    <a:pt x="218213" y="143063"/>
                  </a:lnTo>
                  <a:lnTo>
                    <a:pt x="220014" y="152801"/>
                  </a:lnTo>
                  <a:lnTo>
                    <a:pt x="222932" y="160939"/>
                  </a:lnTo>
                  <a:lnTo>
                    <a:pt x="224821" y="164442"/>
                  </a:lnTo>
                  <a:lnTo>
                    <a:pt x="226920" y="173415"/>
                  </a:lnTo>
                  <a:lnTo>
                    <a:pt x="227480" y="178475"/>
                  </a:lnTo>
                  <a:lnTo>
                    <a:pt x="227059" y="183753"/>
                  </a:lnTo>
                  <a:lnTo>
                    <a:pt x="225985" y="189177"/>
                  </a:lnTo>
                  <a:lnTo>
                    <a:pt x="224475" y="194698"/>
                  </a:lnTo>
                  <a:lnTo>
                    <a:pt x="222675" y="200283"/>
                  </a:lnTo>
                  <a:lnTo>
                    <a:pt x="220681" y="205912"/>
                  </a:lnTo>
                  <a:lnTo>
                    <a:pt x="216349" y="217246"/>
                  </a:lnTo>
                  <a:lnTo>
                    <a:pt x="211778" y="228634"/>
                  </a:lnTo>
                  <a:lnTo>
                    <a:pt x="208654" y="234337"/>
                  </a:lnTo>
                  <a:lnTo>
                    <a:pt x="204983" y="240045"/>
                  </a:lnTo>
                  <a:lnTo>
                    <a:pt x="200949" y="245755"/>
                  </a:lnTo>
                  <a:lnTo>
                    <a:pt x="198260" y="251466"/>
                  </a:lnTo>
                  <a:lnTo>
                    <a:pt x="196467" y="257179"/>
                  </a:lnTo>
                  <a:lnTo>
                    <a:pt x="195271" y="262893"/>
                  </a:lnTo>
                  <a:lnTo>
                    <a:pt x="192887" y="268607"/>
                  </a:lnTo>
                  <a:lnTo>
                    <a:pt x="189710" y="274321"/>
                  </a:lnTo>
                  <a:lnTo>
                    <a:pt x="186004" y="280036"/>
                  </a:lnTo>
                  <a:lnTo>
                    <a:pt x="181946" y="285750"/>
                  </a:lnTo>
                  <a:lnTo>
                    <a:pt x="177654" y="291465"/>
                  </a:lnTo>
                  <a:lnTo>
                    <a:pt x="173204" y="297180"/>
                  </a:lnTo>
                  <a:lnTo>
                    <a:pt x="168650" y="301942"/>
                  </a:lnTo>
                  <a:lnTo>
                    <a:pt x="164027" y="306070"/>
                  </a:lnTo>
                  <a:lnTo>
                    <a:pt x="159357" y="309774"/>
                  </a:lnTo>
                  <a:lnTo>
                    <a:pt x="154657" y="313196"/>
                  </a:lnTo>
                  <a:lnTo>
                    <a:pt x="149936" y="316429"/>
                  </a:lnTo>
                  <a:lnTo>
                    <a:pt x="145201" y="319538"/>
                  </a:lnTo>
                  <a:lnTo>
                    <a:pt x="141250" y="322563"/>
                  </a:lnTo>
                  <a:lnTo>
                    <a:pt x="134744" y="328464"/>
                  </a:lnTo>
                  <a:lnTo>
                    <a:pt x="131104" y="330418"/>
                  </a:lnTo>
                  <a:lnTo>
                    <a:pt x="127090" y="331721"/>
                  </a:lnTo>
                  <a:lnTo>
                    <a:pt x="122827" y="332590"/>
                  </a:lnTo>
                  <a:lnTo>
                    <a:pt x="118397" y="334121"/>
                  </a:lnTo>
                  <a:lnTo>
                    <a:pt x="113856" y="336095"/>
                  </a:lnTo>
                  <a:lnTo>
                    <a:pt x="109241" y="338363"/>
                  </a:lnTo>
                  <a:lnTo>
                    <a:pt x="105371" y="339875"/>
                  </a:lnTo>
                  <a:lnTo>
                    <a:pt x="98954" y="341556"/>
                  </a:lnTo>
                  <a:lnTo>
                    <a:pt x="96132" y="341051"/>
                  </a:lnTo>
                  <a:lnTo>
                    <a:pt x="93456" y="339762"/>
                  </a:lnTo>
                  <a:lnTo>
                    <a:pt x="90879" y="337951"/>
                  </a:lnTo>
                  <a:lnTo>
                    <a:pt x="85899" y="335938"/>
                  </a:lnTo>
                  <a:lnTo>
                    <a:pt x="83459" y="335401"/>
                  </a:lnTo>
                  <a:lnTo>
                    <a:pt x="81833" y="334090"/>
                  </a:lnTo>
                  <a:lnTo>
                    <a:pt x="80749" y="332264"/>
                  </a:lnTo>
                  <a:lnTo>
                    <a:pt x="79009" y="327040"/>
                  </a:lnTo>
                  <a:lnTo>
                    <a:pt x="78072" y="326612"/>
                  </a:lnTo>
                  <a:lnTo>
                    <a:pt x="74915" y="326136"/>
                  </a:lnTo>
                  <a:lnTo>
                    <a:pt x="73756" y="325056"/>
                  </a:lnTo>
                  <a:lnTo>
                    <a:pt x="72983" y="323384"/>
                  </a:lnTo>
                  <a:lnTo>
                    <a:pt x="71742" y="318407"/>
                  </a:lnTo>
                  <a:lnTo>
                    <a:pt x="71437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615"/>
            <p:cNvSpPr/>
            <p:nvPr/>
          </p:nvSpPr>
          <p:spPr>
            <a:xfrm>
              <a:off x="1414462" y="814387"/>
              <a:ext cx="199963" cy="497206"/>
            </a:xfrm>
            <a:custGeom>
              <a:avLst/>
              <a:gdLst/>
              <a:ahLst/>
              <a:cxnLst/>
              <a:rect l="0" t="0" r="0" b="0"/>
              <a:pathLst>
                <a:path w="199963" h="497206">
                  <a:moveTo>
                    <a:pt x="0" y="0"/>
                  </a:moveTo>
                  <a:lnTo>
                    <a:pt x="3793" y="0"/>
                  </a:lnTo>
                  <a:lnTo>
                    <a:pt x="4909" y="953"/>
                  </a:lnTo>
                  <a:lnTo>
                    <a:pt x="5654" y="2540"/>
                  </a:lnTo>
                  <a:lnTo>
                    <a:pt x="6151" y="4551"/>
                  </a:lnTo>
                  <a:lnTo>
                    <a:pt x="7276" y="5891"/>
                  </a:lnTo>
                  <a:lnTo>
                    <a:pt x="8819" y="6785"/>
                  </a:lnTo>
                  <a:lnTo>
                    <a:pt x="13208" y="8219"/>
                  </a:lnTo>
                  <a:lnTo>
                    <a:pt x="18041" y="10956"/>
                  </a:lnTo>
                  <a:lnTo>
                    <a:pt x="21552" y="13019"/>
                  </a:lnTo>
                  <a:lnTo>
                    <a:pt x="27571" y="15311"/>
                  </a:lnTo>
                  <a:lnTo>
                    <a:pt x="30287" y="15922"/>
                  </a:lnTo>
                  <a:lnTo>
                    <a:pt x="35421" y="19142"/>
                  </a:lnTo>
                  <a:lnTo>
                    <a:pt x="41143" y="23747"/>
                  </a:lnTo>
                  <a:lnTo>
                    <a:pt x="44891" y="26309"/>
                  </a:lnTo>
                  <a:lnTo>
                    <a:pt x="53289" y="31696"/>
                  </a:lnTo>
                  <a:lnTo>
                    <a:pt x="90523" y="54303"/>
                  </a:lnTo>
                  <a:lnTo>
                    <a:pt x="95274" y="58109"/>
                  </a:lnTo>
                  <a:lnTo>
                    <a:pt x="100028" y="62552"/>
                  </a:lnTo>
                  <a:lnTo>
                    <a:pt x="104786" y="67419"/>
                  </a:lnTo>
                  <a:lnTo>
                    <a:pt x="109545" y="71616"/>
                  </a:lnTo>
                  <a:lnTo>
                    <a:pt x="114305" y="75367"/>
                  </a:lnTo>
                  <a:lnTo>
                    <a:pt x="119066" y="78819"/>
                  </a:lnTo>
                  <a:lnTo>
                    <a:pt x="123827" y="83026"/>
                  </a:lnTo>
                  <a:lnTo>
                    <a:pt x="128589" y="87736"/>
                  </a:lnTo>
                  <a:lnTo>
                    <a:pt x="133351" y="92781"/>
                  </a:lnTo>
                  <a:lnTo>
                    <a:pt x="142875" y="103466"/>
                  </a:lnTo>
                  <a:lnTo>
                    <a:pt x="161925" y="125848"/>
                  </a:lnTo>
                  <a:lnTo>
                    <a:pt x="165894" y="132476"/>
                  </a:lnTo>
                  <a:lnTo>
                    <a:pt x="169333" y="139752"/>
                  </a:lnTo>
                  <a:lnTo>
                    <a:pt x="180557" y="167411"/>
                  </a:lnTo>
                  <a:lnTo>
                    <a:pt x="183871" y="174473"/>
                  </a:lnTo>
                  <a:lnTo>
                    <a:pt x="187668" y="182038"/>
                  </a:lnTo>
                  <a:lnTo>
                    <a:pt x="191787" y="189938"/>
                  </a:lnTo>
                  <a:lnTo>
                    <a:pt x="196364" y="203797"/>
                  </a:lnTo>
                  <a:lnTo>
                    <a:pt x="198398" y="217259"/>
                  </a:lnTo>
                  <a:lnTo>
                    <a:pt x="199302" y="232767"/>
                  </a:lnTo>
                  <a:lnTo>
                    <a:pt x="199704" y="246645"/>
                  </a:lnTo>
                  <a:lnTo>
                    <a:pt x="199930" y="267707"/>
                  </a:lnTo>
                  <a:lnTo>
                    <a:pt x="199962" y="275627"/>
                  </a:lnTo>
                  <a:lnTo>
                    <a:pt x="199189" y="283764"/>
                  </a:lnTo>
                  <a:lnTo>
                    <a:pt x="197880" y="292046"/>
                  </a:lnTo>
                  <a:lnTo>
                    <a:pt x="196214" y="300425"/>
                  </a:lnTo>
                  <a:lnTo>
                    <a:pt x="192246" y="314815"/>
                  </a:lnTo>
                  <a:lnTo>
                    <a:pt x="187042" y="328513"/>
                  </a:lnTo>
                  <a:lnTo>
                    <a:pt x="183433" y="336166"/>
                  </a:lnTo>
                  <a:lnTo>
                    <a:pt x="179438" y="344126"/>
                  </a:lnTo>
                  <a:lnTo>
                    <a:pt x="175188" y="351337"/>
                  </a:lnTo>
                  <a:lnTo>
                    <a:pt x="170767" y="358050"/>
                  </a:lnTo>
                  <a:lnTo>
                    <a:pt x="166232" y="364430"/>
                  </a:lnTo>
                  <a:lnTo>
                    <a:pt x="161621" y="370588"/>
                  </a:lnTo>
                  <a:lnTo>
                    <a:pt x="152265" y="382511"/>
                  </a:lnTo>
                  <a:lnTo>
                    <a:pt x="147547" y="389310"/>
                  </a:lnTo>
                  <a:lnTo>
                    <a:pt x="142815" y="396700"/>
                  </a:lnTo>
                  <a:lnTo>
                    <a:pt x="138073" y="404484"/>
                  </a:lnTo>
                  <a:lnTo>
                    <a:pt x="133323" y="411579"/>
                  </a:lnTo>
                  <a:lnTo>
                    <a:pt x="128570" y="418213"/>
                  </a:lnTo>
                  <a:lnTo>
                    <a:pt x="123813" y="424541"/>
                  </a:lnTo>
                  <a:lnTo>
                    <a:pt x="118261" y="430665"/>
                  </a:lnTo>
                  <a:lnTo>
                    <a:pt x="112178" y="436653"/>
                  </a:lnTo>
                  <a:lnTo>
                    <a:pt x="105742" y="442549"/>
                  </a:lnTo>
                  <a:lnTo>
                    <a:pt x="99863" y="447433"/>
                  </a:lnTo>
                  <a:lnTo>
                    <a:pt x="94357" y="451641"/>
                  </a:lnTo>
                  <a:lnTo>
                    <a:pt x="89098" y="455399"/>
                  </a:lnTo>
                  <a:lnTo>
                    <a:pt x="76906" y="464655"/>
                  </a:lnTo>
                  <a:lnTo>
                    <a:pt x="70320" y="469790"/>
                  </a:lnTo>
                  <a:lnTo>
                    <a:pt x="65137" y="474166"/>
                  </a:lnTo>
                  <a:lnTo>
                    <a:pt x="60887" y="478035"/>
                  </a:lnTo>
                  <a:lnTo>
                    <a:pt x="57260" y="481568"/>
                  </a:lnTo>
                  <a:lnTo>
                    <a:pt x="53255" y="483923"/>
                  </a:lnTo>
                  <a:lnTo>
                    <a:pt x="48997" y="485493"/>
                  </a:lnTo>
                  <a:lnTo>
                    <a:pt x="44571" y="486539"/>
                  </a:lnTo>
                  <a:lnTo>
                    <a:pt x="40033" y="488190"/>
                  </a:lnTo>
                  <a:lnTo>
                    <a:pt x="35420" y="490242"/>
                  </a:lnTo>
                  <a:lnTo>
                    <a:pt x="24195" y="495830"/>
                  </a:lnTo>
                  <a:lnTo>
                    <a:pt x="18458" y="496798"/>
                  </a:lnTo>
                  <a:lnTo>
                    <a:pt x="15523" y="497084"/>
                  </a:lnTo>
                  <a:lnTo>
                    <a:pt x="21431" y="4972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616"/>
            <p:cNvSpPr/>
            <p:nvPr/>
          </p:nvSpPr>
          <p:spPr>
            <a:xfrm>
              <a:off x="2000287" y="951547"/>
              <a:ext cx="235707" cy="180023"/>
            </a:xfrm>
            <a:custGeom>
              <a:avLst/>
              <a:gdLst/>
              <a:ahLst/>
              <a:cxnLst/>
              <a:rect l="0" t="0" r="0" b="0"/>
              <a:pathLst>
                <a:path w="235707" h="180023">
                  <a:moveTo>
                    <a:pt x="49969" y="0"/>
                  </a:moveTo>
                  <a:lnTo>
                    <a:pt x="49969" y="4551"/>
                  </a:lnTo>
                  <a:lnTo>
                    <a:pt x="50763" y="5892"/>
                  </a:lnTo>
                  <a:lnTo>
                    <a:pt x="52085" y="6785"/>
                  </a:lnTo>
                  <a:lnTo>
                    <a:pt x="53761" y="7381"/>
                  </a:lnTo>
                  <a:lnTo>
                    <a:pt x="54879" y="8731"/>
                  </a:lnTo>
                  <a:lnTo>
                    <a:pt x="55623" y="10583"/>
                  </a:lnTo>
                  <a:lnTo>
                    <a:pt x="56451" y="15181"/>
                  </a:lnTo>
                  <a:lnTo>
                    <a:pt x="56819" y="20400"/>
                  </a:lnTo>
                  <a:lnTo>
                    <a:pt x="56982" y="25894"/>
                  </a:lnTo>
                  <a:lnTo>
                    <a:pt x="57087" y="37182"/>
                  </a:lnTo>
                  <a:lnTo>
                    <a:pt x="56302" y="40981"/>
                  </a:lnTo>
                  <a:lnTo>
                    <a:pt x="54985" y="45418"/>
                  </a:lnTo>
                  <a:lnTo>
                    <a:pt x="53313" y="50281"/>
                  </a:lnTo>
                  <a:lnTo>
                    <a:pt x="52198" y="54476"/>
                  </a:lnTo>
                  <a:lnTo>
                    <a:pt x="51455" y="58225"/>
                  </a:lnTo>
                  <a:lnTo>
                    <a:pt x="50959" y="61677"/>
                  </a:lnTo>
                  <a:lnTo>
                    <a:pt x="49836" y="65883"/>
                  </a:lnTo>
                  <a:lnTo>
                    <a:pt x="48292" y="70592"/>
                  </a:lnTo>
                  <a:lnTo>
                    <a:pt x="46470" y="75636"/>
                  </a:lnTo>
                  <a:lnTo>
                    <a:pt x="44461" y="79952"/>
                  </a:lnTo>
                  <a:lnTo>
                    <a:pt x="42329" y="83781"/>
                  </a:lnTo>
                  <a:lnTo>
                    <a:pt x="40113" y="87287"/>
                  </a:lnTo>
                  <a:lnTo>
                    <a:pt x="37048" y="91529"/>
                  </a:lnTo>
                  <a:lnTo>
                    <a:pt x="33417" y="96262"/>
                  </a:lnTo>
                  <a:lnTo>
                    <a:pt x="22840" y="109485"/>
                  </a:lnTo>
                  <a:lnTo>
                    <a:pt x="12155" y="122486"/>
                  </a:lnTo>
                  <a:lnTo>
                    <a:pt x="9678" y="126425"/>
                  </a:lnTo>
                  <a:lnTo>
                    <a:pt x="7233" y="130956"/>
                  </a:lnTo>
                  <a:lnTo>
                    <a:pt x="1399" y="142814"/>
                  </a:lnTo>
                  <a:lnTo>
                    <a:pt x="601" y="146975"/>
                  </a:lnTo>
                  <a:lnTo>
                    <a:pt x="246" y="152000"/>
                  </a:lnTo>
                  <a:lnTo>
                    <a:pt x="88" y="157408"/>
                  </a:lnTo>
                  <a:lnTo>
                    <a:pt x="0" y="161257"/>
                  </a:lnTo>
                  <a:lnTo>
                    <a:pt x="4212" y="164697"/>
                  </a:lnTo>
                  <a:lnTo>
                    <a:pt x="10583" y="168449"/>
                  </a:lnTo>
                  <a:lnTo>
                    <a:pt x="16060" y="170116"/>
                  </a:lnTo>
                  <a:lnTo>
                    <a:pt x="23256" y="170857"/>
                  </a:lnTo>
                  <a:lnTo>
                    <a:pt x="27398" y="171055"/>
                  </a:lnTo>
                  <a:lnTo>
                    <a:pt x="31747" y="172139"/>
                  </a:lnTo>
                  <a:lnTo>
                    <a:pt x="36233" y="173814"/>
                  </a:lnTo>
                  <a:lnTo>
                    <a:pt x="40812" y="175884"/>
                  </a:lnTo>
                  <a:lnTo>
                    <a:pt x="46246" y="176311"/>
                  </a:lnTo>
                  <a:lnTo>
                    <a:pt x="52249" y="175643"/>
                  </a:lnTo>
                  <a:lnTo>
                    <a:pt x="58633" y="174246"/>
                  </a:lnTo>
                  <a:lnTo>
                    <a:pt x="65270" y="173314"/>
                  </a:lnTo>
                  <a:lnTo>
                    <a:pt x="72076" y="172693"/>
                  </a:lnTo>
                  <a:lnTo>
                    <a:pt x="78994" y="172278"/>
                  </a:lnTo>
                  <a:lnTo>
                    <a:pt x="89163" y="172955"/>
                  </a:lnTo>
                  <a:lnTo>
                    <a:pt x="101498" y="174358"/>
                  </a:lnTo>
                  <a:lnTo>
                    <a:pt x="115278" y="176246"/>
                  </a:lnTo>
                  <a:lnTo>
                    <a:pt x="126846" y="177505"/>
                  </a:lnTo>
                  <a:lnTo>
                    <a:pt x="136939" y="178344"/>
                  </a:lnTo>
                  <a:lnTo>
                    <a:pt x="153710" y="179276"/>
                  </a:lnTo>
                  <a:lnTo>
                    <a:pt x="166455" y="179691"/>
                  </a:lnTo>
                  <a:lnTo>
                    <a:pt x="197380" y="179994"/>
                  </a:lnTo>
                  <a:lnTo>
                    <a:pt x="223671" y="180022"/>
                  </a:lnTo>
                  <a:lnTo>
                    <a:pt x="226095" y="179070"/>
                  </a:lnTo>
                  <a:lnTo>
                    <a:pt x="232506" y="174131"/>
                  </a:lnTo>
                  <a:lnTo>
                    <a:pt x="235706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617"/>
            <p:cNvSpPr/>
            <p:nvPr/>
          </p:nvSpPr>
          <p:spPr>
            <a:xfrm>
              <a:off x="2207418" y="942975"/>
              <a:ext cx="28576" cy="368618"/>
            </a:xfrm>
            <a:custGeom>
              <a:avLst/>
              <a:gdLst/>
              <a:ahLst/>
              <a:cxnLst/>
              <a:rect l="0" t="0" r="0" b="0"/>
              <a:pathLst>
                <a:path w="28576" h="368618">
                  <a:moveTo>
                    <a:pt x="0" y="0"/>
                  </a:moveTo>
                  <a:lnTo>
                    <a:pt x="0" y="12770"/>
                  </a:lnTo>
                  <a:lnTo>
                    <a:pt x="794" y="15181"/>
                  </a:lnTo>
                  <a:lnTo>
                    <a:pt x="2117" y="17740"/>
                  </a:lnTo>
                  <a:lnTo>
                    <a:pt x="3793" y="20399"/>
                  </a:lnTo>
                  <a:lnTo>
                    <a:pt x="4910" y="24077"/>
                  </a:lnTo>
                  <a:lnTo>
                    <a:pt x="5655" y="28434"/>
                  </a:lnTo>
                  <a:lnTo>
                    <a:pt x="6151" y="33243"/>
                  </a:lnTo>
                  <a:lnTo>
                    <a:pt x="7276" y="37402"/>
                  </a:lnTo>
                  <a:lnTo>
                    <a:pt x="8819" y="41127"/>
                  </a:lnTo>
                  <a:lnTo>
                    <a:pt x="10642" y="44563"/>
                  </a:lnTo>
                  <a:lnTo>
                    <a:pt x="11857" y="48758"/>
                  </a:lnTo>
                  <a:lnTo>
                    <a:pt x="12668" y="53460"/>
                  </a:lnTo>
                  <a:lnTo>
                    <a:pt x="13208" y="58500"/>
                  </a:lnTo>
                  <a:lnTo>
                    <a:pt x="13568" y="64717"/>
                  </a:lnTo>
                  <a:lnTo>
                    <a:pt x="13808" y="71720"/>
                  </a:lnTo>
                  <a:lnTo>
                    <a:pt x="14146" y="92688"/>
                  </a:lnTo>
                  <a:lnTo>
                    <a:pt x="14287" y="188983"/>
                  </a:lnTo>
                  <a:lnTo>
                    <a:pt x="15081" y="197426"/>
                  </a:lnTo>
                  <a:lnTo>
                    <a:pt x="16404" y="205912"/>
                  </a:lnTo>
                  <a:lnTo>
                    <a:pt x="18080" y="214427"/>
                  </a:lnTo>
                  <a:lnTo>
                    <a:pt x="19197" y="222009"/>
                  </a:lnTo>
                  <a:lnTo>
                    <a:pt x="19942" y="228968"/>
                  </a:lnTo>
                  <a:lnTo>
                    <a:pt x="20439" y="235513"/>
                  </a:lnTo>
                  <a:lnTo>
                    <a:pt x="20770" y="242734"/>
                  </a:lnTo>
                  <a:lnTo>
                    <a:pt x="21137" y="258376"/>
                  </a:lnTo>
                  <a:lnTo>
                    <a:pt x="21406" y="296783"/>
                  </a:lnTo>
                  <a:lnTo>
                    <a:pt x="21431" y="336673"/>
                  </a:lnTo>
                  <a:lnTo>
                    <a:pt x="22225" y="339701"/>
                  </a:lnTo>
                  <a:lnTo>
                    <a:pt x="23548" y="342672"/>
                  </a:lnTo>
                  <a:lnTo>
                    <a:pt x="25224" y="345605"/>
                  </a:lnTo>
                  <a:lnTo>
                    <a:pt x="26341" y="348513"/>
                  </a:lnTo>
                  <a:lnTo>
                    <a:pt x="27086" y="351405"/>
                  </a:lnTo>
                  <a:lnTo>
                    <a:pt x="28281" y="358338"/>
                  </a:lnTo>
                  <a:lnTo>
                    <a:pt x="28575" y="3686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18"/>
            <p:cNvSpPr/>
            <p:nvPr/>
          </p:nvSpPr>
          <p:spPr>
            <a:xfrm>
              <a:off x="2336006" y="1092440"/>
              <a:ext cx="150020" cy="227675"/>
            </a:xfrm>
            <a:custGeom>
              <a:avLst/>
              <a:gdLst/>
              <a:ahLst/>
              <a:cxnLst/>
              <a:rect l="0" t="0" r="0" b="0"/>
              <a:pathLst>
                <a:path w="150020" h="227675">
                  <a:moveTo>
                    <a:pt x="0" y="107710"/>
                  </a:moveTo>
                  <a:lnTo>
                    <a:pt x="0" y="99242"/>
                  </a:lnTo>
                  <a:lnTo>
                    <a:pt x="3792" y="99168"/>
                  </a:lnTo>
                  <a:lnTo>
                    <a:pt x="20585" y="99140"/>
                  </a:lnTo>
                  <a:lnTo>
                    <a:pt x="24042" y="98186"/>
                  </a:lnTo>
                  <a:lnTo>
                    <a:pt x="27141" y="96598"/>
                  </a:lnTo>
                  <a:lnTo>
                    <a:pt x="30000" y="94587"/>
                  </a:lnTo>
                  <a:lnTo>
                    <a:pt x="32700" y="93246"/>
                  </a:lnTo>
                  <a:lnTo>
                    <a:pt x="35294" y="92352"/>
                  </a:lnTo>
                  <a:lnTo>
                    <a:pt x="37816" y="91756"/>
                  </a:lnTo>
                  <a:lnTo>
                    <a:pt x="41086" y="90407"/>
                  </a:lnTo>
                  <a:lnTo>
                    <a:pt x="44853" y="88554"/>
                  </a:lnTo>
                  <a:lnTo>
                    <a:pt x="48952" y="86367"/>
                  </a:lnTo>
                  <a:lnTo>
                    <a:pt x="52478" y="84909"/>
                  </a:lnTo>
                  <a:lnTo>
                    <a:pt x="55623" y="83937"/>
                  </a:lnTo>
                  <a:lnTo>
                    <a:pt x="58513" y="83288"/>
                  </a:lnTo>
                  <a:lnTo>
                    <a:pt x="61234" y="81904"/>
                  </a:lnTo>
                  <a:lnTo>
                    <a:pt x="63841" y="80028"/>
                  </a:lnTo>
                  <a:lnTo>
                    <a:pt x="66374" y="77825"/>
                  </a:lnTo>
                  <a:lnTo>
                    <a:pt x="68855" y="75404"/>
                  </a:lnTo>
                  <a:lnTo>
                    <a:pt x="71303" y="72838"/>
                  </a:lnTo>
                  <a:lnTo>
                    <a:pt x="73729" y="70174"/>
                  </a:lnTo>
                  <a:lnTo>
                    <a:pt x="75347" y="67446"/>
                  </a:lnTo>
                  <a:lnTo>
                    <a:pt x="77144" y="61875"/>
                  </a:lnTo>
                  <a:lnTo>
                    <a:pt x="80059" y="56224"/>
                  </a:lnTo>
                  <a:lnTo>
                    <a:pt x="81948" y="53383"/>
                  </a:lnTo>
                  <a:lnTo>
                    <a:pt x="84000" y="51489"/>
                  </a:lnTo>
                  <a:lnTo>
                    <a:pt x="86163" y="50227"/>
                  </a:lnTo>
                  <a:lnTo>
                    <a:pt x="88398" y="49385"/>
                  </a:lnTo>
                  <a:lnTo>
                    <a:pt x="89888" y="47872"/>
                  </a:lnTo>
                  <a:lnTo>
                    <a:pt x="90882" y="45910"/>
                  </a:lnTo>
                  <a:lnTo>
                    <a:pt x="91544" y="43650"/>
                  </a:lnTo>
                  <a:lnTo>
                    <a:pt x="94397" y="38599"/>
                  </a:lnTo>
                  <a:lnTo>
                    <a:pt x="96268" y="35918"/>
                  </a:lnTo>
                  <a:lnTo>
                    <a:pt x="97516" y="33179"/>
                  </a:lnTo>
                  <a:lnTo>
                    <a:pt x="98903" y="27595"/>
                  </a:lnTo>
                  <a:lnTo>
                    <a:pt x="99519" y="21938"/>
                  </a:lnTo>
                  <a:lnTo>
                    <a:pt x="99684" y="19096"/>
                  </a:lnTo>
                  <a:lnTo>
                    <a:pt x="99000" y="16249"/>
                  </a:lnTo>
                  <a:lnTo>
                    <a:pt x="96123" y="10545"/>
                  </a:lnTo>
                  <a:lnTo>
                    <a:pt x="93833" y="6530"/>
                  </a:lnTo>
                  <a:lnTo>
                    <a:pt x="91924" y="5967"/>
                  </a:lnTo>
                  <a:lnTo>
                    <a:pt x="89064" y="5591"/>
                  </a:lnTo>
                  <a:lnTo>
                    <a:pt x="85570" y="5340"/>
                  </a:lnTo>
                  <a:lnTo>
                    <a:pt x="82446" y="4221"/>
                  </a:lnTo>
                  <a:lnTo>
                    <a:pt x="79570" y="2522"/>
                  </a:lnTo>
                  <a:lnTo>
                    <a:pt x="76860" y="437"/>
                  </a:lnTo>
                  <a:lnTo>
                    <a:pt x="73464" y="0"/>
                  </a:lnTo>
                  <a:lnTo>
                    <a:pt x="69614" y="660"/>
                  </a:lnTo>
                  <a:lnTo>
                    <a:pt x="65459" y="2053"/>
                  </a:lnTo>
                  <a:lnTo>
                    <a:pt x="61896" y="2982"/>
                  </a:lnTo>
                  <a:lnTo>
                    <a:pt x="58726" y="3601"/>
                  </a:lnTo>
                  <a:lnTo>
                    <a:pt x="55820" y="4014"/>
                  </a:lnTo>
                  <a:lnTo>
                    <a:pt x="53088" y="5242"/>
                  </a:lnTo>
                  <a:lnTo>
                    <a:pt x="50473" y="7013"/>
                  </a:lnTo>
                  <a:lnTo>
                    <a:pt x="47936" y="9146"/>
                  </a:lnTo>
                  <a:lnTo>
                    <a:pt x="45451" y="11520"/>
                  </a:lnTo>
                  <a:lnTo>
                    <a:pt x="43001" y="14056"/>
                  </a:lnTo>
                  <a:lnTo>
                    <a:pt x="40573" y="16699"/>
                  </a:lnTo>
                  <a:lnTo>
                    <a:pt x="38955" y="19413"/>
                  </a:lnTo>
                  <a:lnTo>
                    <a:pt x="37157" y="24969"/>
                  </a:lnTo>
                  <a:lnTo>
                    <a:pt x="34241" y="30614"/>
                  </a:lnTo>
                  <a:lnTo>
                    <a:pt x="30300" y="37250"/>
                  </a:lnTo>
                  <a:lnTo>
                    <a:pt x="28137" y="41686"/>
                  </a:lnTo>
                  <a:lnTo>
                    <a:pt x="25902" y="46549"/>
                  </a:lnTo>
                  <a:lnTo>
                    <a:pt x="24412" y="51696"/>
                  </a:lnTo>
                  <a:lnTo>
                    <a:pt x="23418" y="57032"/>
                  </a:lnTo>
                  <a:lnTo>
                    <a:pt x="22756" y="62495"/>
                  </a:lnTo>
                  <a:lnTo>
                    <a:pt x="21521" y="67089"/>
                  </a:lnTo>
                  <a:lnTo>
                    <a:pt x="19903" y="71104"/>
                  </a:lnTo>
                  <a:lnTo>
                    <a:pt x="18031" y="74733"/>
                  </a:lnTo>
                  <a:lnTo>
                    <a:pt x="16783" y="79058"/>
                  </a:lnTo>
                  <a:lnTo>
                    <a:pt x="15951" y="83846"/>
                  </a:lnTo>
                  <a:lnTo>
                    <a:pt x="15396" y="88943"/>
                  </a:lnTo>
                  <a:lnTo>
                    <a:pt x="14233" y="94246"/>
                  </a:lnTo>
                  <a:lnTo>
                    <a:pt x="12664" y="99686"/>
                  </a:lnTo>
                  <a:lnTo>
                    <a:pt x="10824" y="105218"/>
                  </a:lnTo>
                  <a:lnTo>
                    <a:pt x="9597" y="110811"/>
                  </a:lnTo>
                  <a:lnTo>
                    <a:pt x="8779" y="116445"/>
                  </a:lnTo>
                  <a:lnTo>
                    <a:pt x="8234" y="122106"/>
                  </a:lnTo>
                  <a:lnTo>
                    <a:pt x="7870" y="127784"/>
                  </a:lnTo>
                  <a:lnTo>
                    <a:pt x="7628" y="133475"/>
                  </a:lnTo>
                  <a:lnTo>
                    <a:pt x="7359" y="144879"/>
                  </a:lnTo>
                  <a:lnTo>
                    <a:pt x="7172" y="173435"/>
                  </a:lnTo>
                  <a:lnTo>
                    <a:pt x="8750" y="180101"/>
                  </a:lnTo>
                  <a:lnTo>
                    <a:pt x="11390" y="187403"/>
                  </a:lnTo>
                  <a:lnTo>
                    <a:pt x="14737" y="195129"/>
                  </a:lnTo>
                  <a:lnTo>
                    <a:pt x="18556" y="201232"/>
                  </a:lnTo>
                  <a:lnTo>
                    <a:pt x="22689" y="206253"/>
                  </a:lnTo>
                  <a:lnTo>
                    <a:pt x="27032" y="210552"/>
                  </a:lnTo>
                  <a:lnTo>
                    <a:pt x="30722" y="214371"/>
                  </a:lnTo>
                  <a:lnTo>
                    <a:pt x="33975" y="217870"/>
                  </a:lnTo>
                  <a:lnTo>
                    <a:pt x="36937" y="221155"/>
                  </a:lnTo>
                  <a:lnTo>
                    <a:pt x="39706" y="223345"/>
                  </a:lnTo>
                  <a:lnTo>
                    <a:pt x="42346" y="224805"/>
                  </a:lnTo>
                  <a:lnTo>
                    <a:pt x="44899" y="225778"/>
                  </a:lnTo>
                  <a:lnTo>
                    <a:pt x="47395" y="226427"/>
                  </a:lnTo>
                  <a:lnTo>
                    <a:pt x="49853" y="226859"/>
                  </a:lnTo>
                  <a:lnTo>
                    <a:pt x="52285" y="227148"/>
                  </a:lnTo>
                  <a:lnTo>
                    <a:pt x="55494" y="227340"/>
                  </a:lnTo>
                  <a:lnTo>
                    <a:pt x="63293" y="227554"/>
                  </a:lnTo>
                  <a:lnTo>
                    <a:pt x="76609" y="227674"/>
                  </a:lnTo>
                  <a:lnTo>
                    <a:pt x="80441" y="226738"/>
                  </a:lnTo>
                  <a:lnTo>
                    <a:pt x="83790" y="225162"/>
                  </a:lnTo>
                  <a:lnTo>
                    <a:pt x="86816" y="223159"/>
                  </a:lnTo>
                  <a:lnTo>
                    <a:pt x="90421" y="221823"/>
                  </a:lnTo>
                  <a:lnTo>
                    <a:pt x="94412" y="220933"/>
                  </a:lnTo>
                  <a:lnTo>
                    <a:pt x="98660" y="220339"/>
                  </a:lnTo>
                  <a:lnTo>
                    <a:pt x="103873" y="218991"/>
                  </a:lnTo>
                  <a:lnTo>
                    <a:pt x="109730" y="217140"/>
                  </a:lnTo>
                  <a:lnTo>
                    <a:pt x="116016" y="214953"/>
                  </a:lnTo>
                  <a:lnTo>
                    <a:pt x="121000" y="212543"/>
                  </a:lnTo>
                  <a:lnTo>
                    <a:pt x="125117" y="209983"/>
                  </a:lnTo>
                  <a:lnTo>
                    <a:pt x="128655" y="207325"/>
                  </a:lnTo>
                  <a:lnTo>
                    <a:pt x="131807" y="205552"/>
                  </a:lnTo>
                  <a:lnTo>
                    <a:pt x="134703" y="204370"/>
                  </a:lnTo>
                  <a:lnTo>
                    <a:pt x="137427" y="203583"/>
                  </a:lnTo>
                  <a:lnTo>
                    <a:pt x="140037" y="202105"/>
                  </a:lnTo>
                  <a:lnTo>
                    <a:pt x="142570" y="200167"/>
                  </a:lnTo>
                  <a:lnTo>
                    <a:pt x="150019" y="193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19"/>
            <p:cNvSpPr/>
            <p:nvPr/>
          </p:nvSpPr>
          <p:spPr>
            <a:xfrm>
              <a:off x="2593181" y="934402"/>
              <a:ext cx="121445" cy="154306"/>
            </a:xfrm>
            <a:custGeom>
              <a:avLst/>
              <a:gdLst/>
              <a:ahLst/>
              <a:cxnLst/>
              <a:rect l="0" t="0" r="0" b="0"/>
              <a:pathLst>
                <a:path w="121445" h="154306">
                  <a:moveTo>
                    <a:pt x="0" y="0"/>
                  </a:moveTo>
                  <a:lnTo>
                    <a:pt x="3792" y="0"/>
                  </a:lnTo>
                  <a:lnTo>
                    <a:pt x="4910" y="953"/>
                  </a:lnTo>
                  <a:lnTo>
                    <a:pt x="5654" y="2540"/>
                  </a:lnTo>
                  <a:lnTo>
                    <a:pt x="6850" y="7381"/>
                  </a:lnTo>
                  <a:lnTo>
                    <a:pt x="7741" y="9683"/>
                  </a:lnTo>
                  <a:lnTo>
                    <a:pt x="10849" y="17321"/>
                  </a:lnTo>
                  <a:lnTo>
                    <a:pt x="11995" y="21072"/>
                  </a:lnTo>
                  <a:lnTo>
                    <a:pt x="12759" y="24526"/>
                  </a:lnTo>
                  <a:lnTo>
                    <a:pt x="13269" y="27781"/>
                  </a:lnTo>
                  <a:lnTo>
                    <a:pt x="13608" y="30903"/>
                  </a:lnTo>
                  <a:lnTo>
                    <a:pt x="13835" y="33937"/>
                  </a:lnTo>
                  <a:lnTo>
                    <a:pt x="13986" y="36912"/>
                  </a:lnTo>
                  <a:lnTo>
                    <a:pt x="14153" y="42758"/>
                  </a:lnTo>
                  <a:lnTo>
                    <a:pt x="14198" y="45650"/>
                  </a:lnTo>
                  <a:lnTo>
                    <a:pt x="15022" y="48531"/>
                  </a:lnTo>
                  <a:lnTo>
                    <a:pt x="16364" y="51404"/>
                  </a:lnTo>
                  <a:lnTo>
                    <a:pt x="18053" y="54272"/>
                  </a:lnTo>
                  <a:lnTo>
                    <a:pt x="20767" y="58089"/>
                  </a:lnTo>
                  <a:lnTo>
                    <a:pt x="24163" y="62538"/>
                  </a:lnTo>
                  <a:lnTo>
                    <a:pt x="34411" y="75362"/>
                  </a:lnTo>
                  <a:lnTo>
                    <a:pt x="59509" y="105697"/>
                  </a:lnTo>
                  <a:lnTo>
                    <a:pt x="62691" y="108564"/>
                  </a:lnTo>
                  <a:lnTo>
                    <a:pt x="66400" y="111429"/>
                  </a:lnTo>
                  <a:lnTo>
                    <a:pt x="70460" y="114291"/>
                  </a:lnTo>
                  <a:lnTo>
                    <a:pt x="73961" y="117151"/>
                  </a:lnTo>
                  <a:lnTo>
                    <a:pt x="77088" y="120011"/>
                  </a:lnTo>
                  <a:lnTo>
                    <a:pt x="79967" y="122870"/>
                  </a:lnTo>
                  <a:lnTo>
                    <a:pt x="81887" y="125728"/>
                  </a:lnTo>
                  <a:lnTo>
                    <a:pt x="83166" y="128586"/>
                  </a:lnTo>
                  <a:lnTo>
                    <a:pt x="84019" y="131444"/>
                  </a:lnTo>
                  <a:lnTo>
                    <a:pt x="85381" y="133350"/>
                  </a:lnTo>
                  <a:lnTo>
                    <a:pt x="87083" y="134620"/>
                  </a:lnTo>
                  <a:lnTo>
                    <a:pt x="89012" y="135466"/>
                  </a:lnTo>
                  <a:lnTo>
                    <a:pt x="91091" y="136984"/>
                  </a:lnTo>
                  <a:lnTo>
                    <a:pt x="93271" y="138947"/>
                  </a:lnTo>
                  <a:lnTo>
                    <a:pt x="95518" y="141209"/>
                  </a:lnTo>
                  <a:lnTo>
                    <a:pt x="97810" y="142717"/>
                  </a:lnTo>
                  <a:lnTo>
                    <a:pt x="100132" y="143722"/>
                  </a:lnTo>
                  <a:lnTo>
                    <a:pt x="102473" y="144392"/>
                  </a:lnTo>
                  <a:lnTo>
                    <a:pt x="104828" y="145792"/>
                  </a:lnTo>
                  <a:lnTo>
                    <a:pt x="107191" y="147677"/>
                  </a:lnTo>
                  <a:lnTo>
                    <a:pt x="113884" y="153917"/>
                  </a:lnTo>
                  <a:lnTo>
                    <a:pt x="116232" y="154133"/>
                  </a:lnTo>
                  <a:lnTo>
                    <a:pt x="121444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20"/>
            <p:cNvSpPr/>
            <p:nvPr/>
          </p:nvSpPr>
          <p:spPr>
            <a:xfrm>
              <a:off x="2578893" y="934402"/>
              <a:ext cx="128589" cy="111444"/>
            </a:xfrm>
            <a:custGeom>
              <a:avLst/>
              <a:gdLst/>
              <a:ahLst/>
              <a:cxnLst/>
              <a:rect l="0" t="0" r="0" b="0"/>
              <a:pathLst>
                <a:path w="128589" h="111444">
                  <a:moveTo>
                    <a:pt x="128588" y="0"/>
                  </a:moveTo>
                  <a:lnTo>
                    <a:pt x="117946" y="12770"/>
                  </a:lnTo>
                  <a:lnTo>
                    <a:pt x="115143" y="15181"/>
                  </a:lnTo>
                  <a:lnTo>
                    <a:pt x="111687" y="17741"/>
                  </a:lnTo>
                  <a:lnTo>
                    <a:pt x="107796" y="20400"/>
                  </a:lnTo>
                  <a:lnTo>
                    <a:pt x="104408" y="23125"/>
                  </a:lnTo>
                  <a:lnTo>
                    <a:pt x="101355" y="25894"/>
                  </a:lnTo>
                  <a:lnTo>
                    <a:pt x="98527" y="28693"/>
                  </a:lnTo>
                  <a:lnTo>
                    <a:pt x="95053" y="31511"/>
                  </a:lnTo>
                  <a:lnTo>
                    <a:pt x="91150" y="34342"/>
                  </a:lnTo>
                  <a:lnTo>
                    <a:pt x="86960" y="37182"/>
                  </a:lnTo>
                  <a:lnTo>
                    <a:pt x="82580" y="40981"/>
                  </a:lnTo>
                  <a:lnTo>
                    <a:pt x="78072" y="45418"/>
                  </a:lnTo>
                  <a:lnTo>
                    <a:pt x="73479" y="50281"/>
                  </a:lnTo>
                  <a:lnTo>
                    <a:pt x="68830" y="54476"/>
                  </a:lnTo>
                  <a:lnTo>
                    <a:pt x="64143" y="58225"/>
                  </a:lnTo>
                  <a:lnTo>
                    <a:pt x="59431" y="61677"/>
                  </a:lnTo>
                  <a:lnTo>
                    <a:pt x="54702" y="64930"/>
                  </a:lnTo>
                  <a:lnTo>
                    <a:pt x="45214" y="71085"/>
                  </a:lnTo>
                  <a:lnTo>
                    <a:pt x="30948" y="79906"/>
                  </a:lnTo>
                  <a:lnTo>
                    <a:pt x="27776" y="82798"/>
                  </a:lnTo>
                  <a:lnTo>
                    <a:pt x="25661" y="85679"/>
                  </a:lnTo>
                  <a:lnTo>
                    <a:pt x="24251" y="88552"/>
                  </a:lnTo>
                  <a:lnTo>
                    <a:pt x="21724" y="91419"/>
                  </a:lnTo>
                  <a:lnTo>
                    <a:pt x="18451" y="94284"/>
                  </a:lnTo>
                  <a:lnTo>
                    <a:pt x="9378" y="101174"/>
                  </a:lnTo>
                  <a:lnTo>
                    <a:pt x="6020" y="104656"/>
                  </a:lnTo>
                  <a:lnTo>
                    <a:pt x="0" y="11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21"/>
            <p:cNvSpPr/>
            <p:nvPr/>
          </p:nvSpPr>
          <p:spPr>
            <a:xfrm>
              <a:off x="2986087" y="1157318"/>
              <a:ext cx="142876" cy="8543"/>
            </a:xfrm>
            <a:custGeom>
              <a:avLst/>
              <a:gdLst/>
              <a:ahLst/>
              <a:cxnLst/>
              <a:rect l="0" t="0" r="0" b="0"/>
              <a:pathLst>
                <a:path w="142876" h="8543">
                  <a:moveTo>
                    <a:pt x="0" y="8542"/>
                  </a:moveTo>
                  <a:lnTo>
                    <a:pt x="90205" y="8542"/>
                  </a:lnTo>
                  <a:lnTo>
                    <a:pt x="94268" y="7589"/>
                  </a:lnTo>
                  <a:lnTo>
                    <a:pt x="97770" y="6002"/>
                  </a:lnTo>
                  <a:lnTo>
                    <a:pt x="100899" y="3991"/>
                  </a:lnTo>
                  <a:lnTo>
                    <a:pt x="104572" y="2650"/>
                  </a:lnTo>
                  <a:lnTo>
                    <a:pt x="108608" y="1757"/>
                  </a:lnTo>
                  <a:lnTo>
                    <a:pt x="112887" y="1161"/>
                  </a:lnTo>
                  <a:lnTo>
                    <a:pt x="116533" y="764"/>
                  </a:lnTo>
                  <a:lnTo>
                    <a:pt x="119758" y="499"/>
                  </a:lnTo>
                  <a:lnTo>
                    <a:pt x="122701" y="322"/>
                  </a:lnTo>
                  <a:lnTo>
                    <a:pt x="128088" y="126"/>
                  </a:lnTo>
                  <a:lnTo>
                    <a:pt x="134221" y="0"/>
                  </a:lnTo>
                  <a:lnTo>
                    <a:pt x="135519" y="942"/>
                  </a:lnTo>
                  <a:lnTo>
                    <a:pt x="137177" y="2523"/>
                  </a:lnTo>
                  <a:lnTo>
                    <a:pt x="142875" y="85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22"/>
            <p:cNvSpPr/>
            <p:nvPr/>
          </p:nvSpPr>
          <p:spPr>
            <a:xfrm>
              <a:off x="2978943" y="1234440"/>
              <a:ext cx="164308" cy="25718"/>
            </a:xfrm>
            <a:custGeom>
              <a:avLst/>
              <a:gdLst/>
              <a:ahLst/>
              <a:cxnLst/>
              <a:rect l="0" t="0" r="0" b="0"/>
              <a:pathLst>
                <a:path w="164308" h="25718">
                  <a:moveTo>
                    <a:pt x="0" y="25717"/>
                  </a:moveTo>
                  <a:lnTo>
                    <a:pt x="34699" y="25717"/>
                  </a:lnTo>
                  <a:lnTo>
                    <a:pt x="39008" y="24765"/>
                  </a:lnTo>
                  <a:lnTo>
                    <a:pt x="43468" y="23177"/>
                  </a:lnTo>
                  <a:lnTo>
                    <a:pt x="48029" y="21166"/>
                  </a:lnTo>
                  <a:lnTo>
                    <a:pt x="52657" y="19826"/>
                  </a:lnTo>
                  <a:lnTo>
                    <a:pt x="57330" y="18932"/>
                  </a:lnTo>
                  <a:lnTo>
                    <a:pt x="62033" y="18336"/>
                  </a:lnTo>
                  <a:lnTo>
                    <a:pt x="66755" y="17939"/>
                  </a:lnTo>
                  <a:lnTo>
                    <a:pt x="71491" y="17674"/>
                  </a:lnTo>
                  <a:lnTo>
                    <a:pt x="83624" y="17302"/>
                  </a:lnTo>
                  <a:lnTo>
                    <a:pt x="98628" y="17176"/>
                  </a:lnTo>
                  <a:lnTo>
                    <a:pt x="102265" y="16213"/>
                  </a:lnTo>
                  <a:lnTo>
                    <a:pt x="105483" y="14618"/>
                  </a:lnTo>
                  <a:lnTo>
                    <a:pt x="108422" y="12603"/>
                  </a:lnTo>
                  <a:lnTo>
                    <a:pt x="111969" y="11259"/>
                  </a:lnTo>
                  <a:lnTo>
                    <a:pt x="115921" y="10364"/>
                  </a:lnTo>
                  <a:lnTo>
                    <a:pt x="126086" y="8926"/>
                  </a:lnTo>
                  <a:lnTo>
                    <a:pt x="129593" y="8729"/>
                  </a:lnTo>
                  <a:lnTo>
                    <a:pt x="131639" y="8677"/>
                  </a:lnTo>
                  <a:lnTo>
                    <a:pt x="133797" y="7689"/>
                  </a:lnTo>
                  <a:lnTo>
                    <a:pt x="136029" y="6079"/>
                  </a:lnTo>
                  <a:lnTo>
                    <a:pt x="138311" y="4052"/>
                  </a:lnTo>
                  <a:lnTo>
                    <a:pt x="140626" y="2701"/>
                  </a:lnTo>
                  <a:lnTo>
                    <a:pt x="142964" y="1801"/>
                  </a:lnTo>
                  <a:lnTo>
                    <a:pt x="145315" y="1201"/>
                  </a:lnTo>
                  <a:lnTo>
                    <a:pt x="150045" y="533"/>
                  </a:lnTo>
                  <a:lnTo>
                    <a:pt x="154793" y="237"/>
                  </a:lnTo>
                  <a:lnTo>
                    <a:pt x="1643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23"/>
            <p:cNvSpPr/>
            <p:nvPr/>
          </p:nvSpPr>
          <p:spPr>
            <a:xfrm>
              <a:off x="3278981" y="908685"/>
              <a:ext cx="271463" cy="385763"/>
            </a:xfrm>
            <a:custGeom>
              <a:avLst/>
              <a:gdLst/>
              <a:ahLst/>
              <a:cxnLst/>
              <a:rect l="0" t="0" r="0" b="0"/>
              <a:pathLst>
                <a:path w="271463" h="385763">
                  <a:moveTo>
                    <a:pt x="271462" y="25717"/>
                  </a:moveTo>
                  <a:lnTo>
                    <a:pt x="271462" y="17498"/>
                  </a:lnTo>
                  <a:lnTo>
                    <a:pt x="267670" y="12698"/>
                  </a:lnTo>
                  <a:lnTo>
                    <a:pt x="265759" y="11323"/>
                  </a:lnTo>
                  <a:lnTo>
                    <a:pt x="261519" y="9795"/>
                  </a:lnTo>
                  <a:lnTo>
                    <a:pt x="254670" y="8934"/>
                  </a:lnTo>
                  <a:lnTo>
                    <a:pt x="247613" y="8679"/>
                  </a:lnTo>
                  <a:lnTo>
                    <a:pt x="240496" y="8604"/>
                  </a:lnTo>
                  <a:lnTo>
                    <a:pt x="233622" y="6046"/>
                  </a:lnTo>
                  <a:lnTo>
                    <a:pt x="226069" y="2687"/>
                  </a:lnTo>
                  <a:lnTo>
                    <a:pt x="220067" y="1194"/>
                  </a:lnTo>
                  <a:lnTo>
                    <a:pt x="215768" y="796"/>
                  </a:lnTo>
                  <a:lnTo>
                    <a:pt x="210520" y="530"/>
                  </a:lnTo>
                  <a:lnTo>
                    <a:pt x="198340" y="235"/>
                  </a:lnTo>
                  <a:lnTo>
                    <a:pt x="184988" y="104"/>
                  </a:lnTo>
                  <a:lnTo>
                    <a:pt x="178094" y="1022"/>
                  </a:lnTo>
                  <a:lnTo>
                    <a:pt x="171117" y="2586"/>
                  </a:lnTo>
                  <a:lnTo>
                    <a:pt x="164084" y="4582"/>
                  </a:lnTo>
                  <a:lnTo>
                    <a:pt x="157014" y="5912"/>
                  </a:lnTo>
                  <a:lnTo>
                    <a:pt x="149920" y="6799"/>
                  </a:lnTo>
                  <a:lnTo>
                    <a:pt x="142809" y="7390"/>
                  </a:lnTo>
                  <a:lnTo>
                    <a:pt x="134893" y="7784"/>
                  </a:lnTo>
                  <a:lnTo>
                    <a:pt x="110171" y="8339"/>
                  </a:lnTo>
                  <a:lnTo>
                    <a:pt x="60735" y="8563"/>
                  </a:lnTo>
                  <a:lnTo>
                    <a:pt x="56365" y="7614"/>
                  </a:lnTo>
                  <a:lnTo>
                    <a:pt x="49392" y="4019"/>
                  </a:lnTo>
                  <a:lnTo>
                    <a:pt x="44797" y="1190"/>
                  </a:lnTo>
                  <a:lnTo>
                    <a:pt x="41606" y="529"/>
                  </a:lnTo>
                  <a:lnTo>
                    <a:pt x="35346" y="156"/>
                  </a:lnTo>
                  <a:lnTo>
                    <a:pt x="28610" y="0"/>
                  </a:lnTo>
                  <a:lnTo>
                    <a:pt x="28578" y="7381"/>
                  </a:lnTo>
                  <a:lnTo>
                    <a:pt x="33485" y="15181"/>
                  </a:lnTo>
                  <a:lnTo>
                    <a:pt x="34726" y="20399"/>
                  </a:lnTo>
                  <a:lnTo>
                    <a:pt x="35277" y="28434"/>
                  </a:lnTo>
                  <a:lnTo>
                    <a:pt x="35523" y="37402"/>
                  </a:lnTo>
                  <a:lnTo>
                    <a:pt x="35660" y="48758"/>
                  </a:lnTo>
                  <a:lnTo>
                    <a:pt x="35711" y="70144"/>
                  </a:lnTo>
                  <a:lnTo>
                    <a:pt x="34920" y="73432"/>
                  </a:lnTo>
                  <a:lnTo>
                    <a:pt x="30808" y="83564"/>
                  </a:lnTo>
                  <a:lnTo>
                    <a:pt x="29567" y="93019"/>
                  </a:lnTo>
                  <a:lnTo>
                    <a:pt x="28869" y="104502"/>
                  </a:lnTo>
                  <a:lnTo>
                    <a:pt x="28662" y="113937"/>
                  </a:lnTo>
                  <a:lnTo>
                    <a:pt x="28583" y="138794"/>
                  </a:lnTo>
                  <a:lnTo>
                    <a:pt x="27786" y="142059"/>
                  </a:lnTo>
                  <a:lnTo>
                    <a:pt x="23667" y="151205"/>
                  </a:lnTo>
                  <a:lnTo>
                    <a:pt x="22425" y="157055"/>
                  </a:lnTo>
                  <a:lnTo>
                    <a:pt x="21562" y="168895"/>
                  </a:lnTo>
                  <a:lnTo>
                    <a:pt x="21431" y="179987"/>
                  </a:lnTo>
                  <a:lnTo>
                    <a:pt x="32073" y="167251"/>
                  </a:lnTo>
                  <a:lnTo>
                    <a:pt x="34082" y="165793"/>
                  </a:lnTo>
                  <a:lnTo>
                    <a:pt x="41495" y="162789"/>
                  </a:lnTo>
                  <a:lnTo>
                    <a:pt x="49134" y="158710"/>
                  </a:lnTo>
                  <a:lnTo>
                    <a:pt x="55704" y="153723"/>
                  </a:lnTo>
                  <a:lnTo>
                    <a:pt x="62063" y="148331"/>
                  </a:lnTo>
                  <a:lnTo>
                    <a:pt x="70182" y="142760"/>
                  </a:lnTo>
                  <a:lnTo>
                    <a:pt x="74569" y="140893"/>
                  </a:lnTo>
                  <a:lnTo>
                    <a:pt x="79081" y="139648"/>
                  </a:lnTo>
                  <a:lnTo>
                    <a:pt x="83677" y="138819"/>
                  </a:lnTo>
                  <a:lnTo>
                    <a:pt x="88329" y="137313"/>
                  </a:lnTo>
                  <a:lnTo>
                    <a:pt x="93017" y="135357"/>
                  </a:lnTo>
                  <a:lnTo>
                    <a:pt x="97730" y="133100"/>
                  </a:lnTo>
                  <a:lnTo>
                    <a:pt x="105084" y="128053"/>
                  </a:lnTo>
                  <a:lnTo>
                    <a:pt x="108156" y="125374"/>
                  </a:lnTo>
                  <a:lnTo>
                    <a:pt x="115802" y="122396"/>
                  </a:lnTo>
                  <a:lnTo>
                    <a:pt x="120064" y="121602"/>
                  </a:lnTo>
                  <a:lnTo>
                    <a:pt x="124493" y="121073"/>
                  </a:lnTo>
                  <a:lnTo>
                    <a:pt x="129033" y="120720"/>
                  </a:lnTo>
                  <a:lnTo>
                    <a:pt x="137517" y="120328"/>
                  </a:lnTo>
                  <a:lnTo>
                    <a:pt x="143933" y="120154"/>
                  </a:lnTo>
                  <a:lnTo>
                    <a:pt x="151547" y="122617"/>
                  </a:lnTo>
                  <a:lnTo>
                    <a:pt x="155800" y="124607"/>
                  </a:lnTo>
                  <a:lnTo>
                    <a:pt x="160223" y="125933"/>
                  </a:lnTo>
                  <a:lnTo>
                    <a:pt x="164759" y="126818"/>
                  </a:lnTo>
                  <a:lnTo>
                    <a:pt x="169370" y="127408"/>
                  </a:lnTo>
                  <a:lnTo>
                    <a:pt x="176611" y="130603"/>
                  </a:lnTo>
                  <a:lnTo>
                    <a:pt x="183269" y="135198"/>
                  </a:lnTo>
                  <a:lnTo>
                    <a:pt x="191519" y="140415"/>
                  </a:lnTo>
                  <a:lnTo>
                    <a:pt x="198362" y="145909"/>
                  </a:lnTo>
                  <a:lnTo>
                    <a:pt x="204842" y="151526"/>
                  </a:lnTo>
                  <a:lnTo>
                    <a:pt x="213014" y="157197"/>
                  </a:lnTo>
                  <a:lnTo>
                    <a:pt x="219821" y="162893"/>
                  </a:lnTo>
                  <a:lnTo>
                    <a:pt x="228115" y="171454"/>
                  </a:lnTo>
                  <a:lnTo>
                    <a:pt x="230658" y="174310"/>
                  </a:lnTo>
                  <a:lnTo>
                    <a:pt x="235600" y="182563"/>
                  </a:lnTo>
                  <a:lnTo>
                    <a:pt x="240442" y="192582"/>
                  </a:lnTo>
                  <a:lnTo>
                    <a:pt x="245240" y="203384"/>
                  </a:lnTo>
                  <a:lnTo>
                    <a:pt x="250019" y="211995"/>
                  </a:lnTo>
                  <a:lnTo>
                    <a:pt x="252404" y="215625"/>
                  </a:lnTo>
                  <a:lnTo>
                    <a:pt x="253994" y="219950"/>
                  </a:lnTo>
                  <a:lnTo>
                    <a:pt x="255761" y="229835"/>
                  </a:lnTo>
                  <a:lnTo>
                    <a:pt x="258663" y="238039"/>
                  </a:lnTo>
                  <a:lnTo>
                    <a:pt x="260549" y="241560"/>
                  </a:lnTo>
                  <a:lnTo>
                    <a:pt x="262643" y="250552"/>
                  </a:lnTo>
                  <a:lnTo>
                    <a:pt x="263202" y="255617"/>
                  </a:lnTo>
                  <a:lnTo>
                    <a:pt x="261705" y="266325"/>
                  </a:lnTo>
                  <a:lnTo>
                    <a:pt x="259189" y="276481"/>
                  </a:lnTo>
                  <a:lnTo>
                    <a:pt x="258070" y="284170"/>
                  </a:lnTo>
                  <a:lnTo>
                    <a:pt x="253340" y="295843"/>
                  </a:lnTo>
                  <a:lnTo>
                    <a:pt x="249855" y="302956"/>
                  </a:lnTo>
                  <a:lnTo>
                    <a:pt x="243868" y="313399"/>
                  </a:lnTo>
                  <a:lnTo>
                    <a:pt x="238560" y="322168"/>
                  </a:lnTo>
                  <a:lnTo>
                    <a:pt x="233556" y="332416"/>
                  </a:lnTo>
                  <a:lnTo>
                    <a:pt x="226276" y="344344"/>
                  </a:lnTo>
                  <a:lnTo>
                    <a:pt x="219365" y="350844"/>
                  </a:lnTo>
                  <a:lnTo>
                    <a:pt x="211002" y="356908"/>
                  </a:lnTo>
                  <a:lnTo>
                    <a:pt x="201993" y="362778"/>
                  </a:lnTo>
                  <a:lnTo>
                    <a:pt x="194815" y="368562"/>
                  </a:lnTo>
                  <a:lnTo>
                    <a:pt x="191789" y="371438"/>
                  </a:lnTo>
                  <a:lnTo>
                    <a:pt x="187390" y="373355"/>
                  </a:lnTo>
                  <a:lnTo>
                    <a:pt x="182077" y="374633"/>
                  </a:lnTo>
                  <a:lnTo>
                    <a:pt x="176153" y="375485"/>
                  </a:lnTo>
                  <a:lnTo>
                    <a:pt x="170617" y="377006"/>
                  </a:lnTo>
                  <a:lnTo>
                    <a:pt x="165338" y="378972"/>
                  </a:lnTo>
                  <a:lnTo>
                    <a:pt x="160231" y="381235"/>
                  </a:lnTo>
                  <a:lnTo>
                    <a:pt x="155240" y="382744"/>
                  </a:lnTo>
                  <a:lnTo>
                    <a:pt x="150325" y="383750"/>
                  </a:lnTo>
                  <a:lnTo>
                    <a:pt x="145460" y="384421"/>
                  </a:lnTo>
                  <a:lnTo>
                    <a:pt x="140630" y="384868"/>
                  </a:lnTo>
                  <a:lnTo>
                    <a:pt x="135822" y="385166"/>
                  </a:lnTo>
                  <a:lnTo>
                    <a:pt x="126246" y="385497"/>
                  </a:lnTo>
                  <a:lnTo>
                    <a:pt x="92871" y="385747"/>
                  </a:lnTo>
                  <a:lnTo>
                    <a:pt x="47749" y="385762"/>
                  </a:lnTo>
                  <a:lnTo>
                    <a:pt x="45326" y="384809"/>
                  </a:lnTo>
                  <a:lnTo>
                    <a:pt x="40518" y="381211"/>
                  </a:lnTo>
                  <a:lnTo>
                    <a:pt x="33618" y="378977"/>
                  </a:lnTo>
                  <a:lnTo>
                    <a:pt x="29556" y="378381"/>
                  </a:lnTo>
                  <a:lnTo>
                    <a:pt x="26054" y="377032"/>
                  </a:lnTo>
                  <a:lnTo>
                    <a:pt x="20047" y="372992"/>
                  </a:lnTo>
                  <a:lnTo>
                    <a:pt x="14730" y="370561"/>
                  </a:lnTo>
                  <a:lnTo>
                    <a:pt x="8642" y="369001"/>
                  </a:lnTo>
                  <a:lnTo>
                    <a:pt x="1124" y="361270"/>
                  </a:lnTo>
                  <a:lnTo>
                    <a:pt x="750" y="359909"/>
                  </a:lnTo>
                  <a:lnTo>
                    <a:pt x="29" y="351857"/>
                  </a:lnTo>
                  <a:lnTo>
                    <a:pt x="6" y="346609"/>
                  </a:lnTo>
                  <a:lnTo>
                    <a:pt x="0" y="3514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24"/>
            <p:cNvSpPr/>
            <p:nvPr/>
          </p:nvSpPr>
          <p:spPr>
            <a:xfrm>
              <a:off x="1971675" y="1380277"/>
              <a:ext cx="407194" cy="25613"/>
            </a:xfrm>
            <a:custGeom>
              <a:avLst/>
              <a:gdLst/>
              <a:ahLst/>
              <a:cxnLst/>
              <a:rect l="0" t="0" r="0" b="0"/>
              <a:pathLst>
                <a:path w="407194" h="25613">
                  <a:moveTo>
                    <a:pt x="0" y="25612"/>
                  </a:moveTo>
                  <a:lnTo>
                    <a:pt x="3792" y="25612"/>
                  </a:lnTo>
                  <a:lnTo>
                    <a:pt x="4909" y="24660"/>
                  </a:lnTo>
                  <a:lnTo>
                    <a:pt x="5654" y="23073"/>
                  </a:lnTo>
                  <a:lnTo>
                    <a:pt x="6150" y="21062"/>
                  </a:lnTo>
                  <a:lnTo>
                    <a:pt x="7275" y="19721"/>
                  </a:lnTo>
                  <a:lnTo>
                    <a:pt x="8819" y="18828"/>
                  </a:lnTo>
                  <a:lnTo>
                    <a:pt x="10641" y="18232"/>
                  </a:lnTo>
                  <a:lnTo>
                    <a:pt x="14783" y="17570"/>
                  </a:lnTo>
                  <a:lnTo>
                    <a:pt x="27052" y="17110"/>
                  </a:lnTo>
                  <a:lnTo>
                    <a:pt x="182390" y="17040"/>
                  </a:lnTo>
                  <a:lnTo>
                    <a:pt x="191443" y="16087"/>
                  </a:lnTo>
                  <a:lnTo>
                    <a:pt x="200654" y="14500"/>
                  </a:lnTo>
                  <a:lnTo>
                    <a:pt x="209969" y="12489"/>
                  </a:lnTo>
                  <a:lnTo>
                    <a:pt x="218560" y="11149"/>
                  </a:lnTo>
                  <a:lnTo>
                    <a:pt x="226669" y="10255"/>
                  </a:lnTo>
                  <a:lnTo>
                    <a:pt x="234456" y="9659"/>
                  </a:lnTo>
                  <a:lnTo>
                    <a:pt x="242823" y="9262"/>
                  </a:lnTo>
                  <a:lnTo>
                    <a:pt x="268974" y="8703"/>
                  </a:lnTo>
                  <a:lnTo>
                    <a:pt x="306853" y="8499"/>
                  </a:lnTo>
                  <a:lnTo>
                    <a:pt x="314106" y="7536"/>
                  </a:lnTo>
                  <a:lnTo>
                    <a:pt x="321323" y="5941"/>
                  </a:lnTo>
                  <a:lnTo>
                    <a:pt x="328515" y="3926"/>
                  </a:lnTo>
                  <a:lnTo>
                    <a:pt x="334897" y="2582"/>
                  </a:lnTo>
                  <a:lnTo>
                    <a:pt x="340740" y="1686"/>
                  </a:lnTo>
                  <a:lnTo>
                    <a:pt x="346222" y="1089"/>
                  </a:lnTo>
                  <a:lnTo>
                    <a:pt x="356547" y="426"/>
                  </a:lnTo>
                  <a:lnTo>
                    <a:pt x="366428" y="131"/>
                  </a:lnTo>
                  <a:lnTo>
                    <a:pt x="376111" y="0"/>
                  </a:lnTo>
                  <a:lnTo>
                    <a:pt x="380915" y="917"/>
                  </a:lnTo>
                  <a:lnTo>
                    <a:pt x="385706" y="2482"/>
                  </a:lnTo>
                  <a:lnTo>
                    <a:pt x="397216" y="7285"/>
                  </a:lnTo>
                  <a:lnTo>
                    <a:pt x="400907" y="7942"/>
                  </a:lnTo>
                  <a:lnTo>
                    <a:pt x="407193" y="84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25"/>
            <p:cNvSpPr/>
            <p:nvPr/>
          </p:nvSpPr>
          <p:spPr>
            <a:xfrm>
              <a:off x="2107442" y="1474469"/>
              <a:ext cx="157127" cy="75950"/>
            </a:xfrm>
            <a:custGeom>
              <a:avLst/>
              <a:gdLst/>
              <a:ahLst/>
              <a:cxnLst/>
              <a:rect l="0" t="0" r="0" b="0"/>
              <a:pathLst>
                <a:path w="157127" h="75950">
                  <a:moveTo>
                    <a:pt x="28539" y="0"/>
                  </a:moveTo>
                  <a:lnTo>
                    <a:pt x="28539" y="11932"/>
                  </a:lnTo>
                  <a:lnTo>
                    <a:pt x="27745" y="13670"/>
                  </a:lnTo>
                  <a:lnTo>
                    <a:pt x="26422" y="14829"/>
                  </a:lnTo>
                  <a:lnTo>
                    <a:pt x="24746" y="15601"/>
                  </a:lnTo>
                  <a:lnTo>
                    <a:pt x="23629" y="17068"/>
                  </a:lnTo>
                  <a:lnTo>
                    <a:pt x="22884" y="18999"/>
                  </a:lnTo>
                  <a:lnTo>
                    <a:pt x="22388" y="21239"/>
                  </a:lnTo>
                  <a:lnTo>
                    <a:pt x="21263" y="23684"/>
                  </a:lnTo>
                  <a:lnTo>
                    <a:pt x="19720" y="26267"/>
                  </a:lnTo>
                  <a:lnTo>
                    <a:pt x="17897" y="28942"/>
                  </a:lnTo>
                  <a:lnTo>
                    <a:pt x="15888" y="31677"/>
                  </a:lnTo>
                  <a:lnTo>
                    <a:pt x="11539" y="37257"/>
                  </a:lnTo>
                  <a:lnTo>
                    <a:pt x="1346" y="49752"/>
                  </a:lnTo>
                  <a:lnTo>
                    <a:pt x="885" y="51265"/>
                  </a:lnTo>
                  <a:lnTo>
                    <a:pt x="578" y="53227"/>
                  </a:lnTo>
                  <a:lnTo>
                    <a:pt x="373" y="55488"/>
                  </a:lnTo>
                  <a:lnTo>
                    <a:pt x="237" y="57947"/>
                  </a:lnTo>
                  <a:lnTo>
                    <a:pt x="146" y="60539"/>
                  </a:lnTo>
                  <a:lnTo>
                    <a:pt x="0" y="66992"/>
                  </a:lnTo>
                  <a:lnTo>
                    <a:pt x="781" y="67522"/>
                  </a:lnTo>
                  <a:lnTo>
                    <a:pt x="3767" y="68110"/>
                  </a:lnTo>
                  <a:lnTo>
                    <a:pt x="7739" y="68371"/>
                  </a:lnTo>
                  <a:lnTo>
                    <a:pt x="9910" y="68441"/>
                  </a:lnTo>
                  <a:lnTo>
                    <a:pt x="12151" y="69440"/>
                  </a:lnTo>
                  <a:lnTo>
                    <a:pt x="14438" y="71059"/>
                  </a:lnTo>
                  <a:lnTo>
                    <a:pt x="16757" y="73090"/>
                  </a:lnTo>
                  <a:lnTo>
                    <a:pt x="19891" y="74445"/>
                  </a:lnTo>
                  <a:lnTo>
                    <a:pt x="23567" y="75347"/>
                  </a:lnTo>
                  <a:lnTo>
                    <a:pt x="27606" y="75949"/>
                  </a:lnTo>
                  <a:lnTo>
                    <a:pt x="31885" y="75398"/>
                  </a:lnTo>
                  <a:lnTo>
                    <a:pt x="36326" y="74078"/>
                  </a:lnTo>
                  <a:lnTo>
                    <a:pt x="40874" y="72246"/>
                  </a:lnTo>
                  <a:lnTo>
                    <a:pt x="45494" y="71024"/>
                  </a:lnTo>
                  <a:lnTo>
                    <a:pt x="50161" y="70210"/>
                  </a:lnTo>
                  <a:lnTo>
                    <a:pt x="54860" y="69667"/>
                  </a:lnTo>
                  <a:lnTo>
                    <a:pt x="60373" y="69305"/>
                  </a:lnTo>
                  <a:lnTo>
                    <a:pt x="72850" y="68902"/>
                  </a:lnTo>
                  <a:lnTo>
                    <a:pt x="143863" y="68581"/>
                  </a:lnTo>
                  <a:lnTo>
                    <a:pt x="145903" y="67629"/>
                  </a:lnTo>
                  <a:lnTo>
                    <a:pt x="147263" y="66041"/>
                  </a:lnTo>
                  <a:lnTo>
                    <a:pt x="148169" y="64030"/>
                  </a:lnTo>
                  <a:lnTo>
                    <a:pt x="149567" y="62689"/>
                  </a:lnTo>
                  <a:lnTo>
                    <a:pt x="151293" y="61796"/>
                  </a:lnTo>
                  <a:lnTo>
                    <a:pt x="157126" y="600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26"/>
            <p:cNvSpPr/>
            <p:nvPr/>
          </p:nvSpPr>
          <p:spPr>
            <a:xfrm>
              <a:off x="2222002" y="1457429"/>
              <a:ext cx="28280" cy="248499"/>
            </a:xfrm>
            <a:custGeom>
              <a:avLst/>
              <a:gdLst/>
              <a:ahLst/>
              <a:cxnLst/>
              <a:rect l="0" t="0" r="0" b="0"/>
              <a:pathLst>
                <a:path w="28280" h="248499">
                  <a:moveTo>
                    <a:pt x="13991" y="8468"/>
                  </a:moveTo>
                  <a:lnTo>
                    <a:pt x="13991" y="3917"/>
                  </a:lnTo>
                  <a:lnTo>
                    <a:pt x="13197" y="2577"/>
                  </a:lnTo>
                  <a:lnTo>
                    <a:pt x="11875" y="1683"/>
                  </a:lnTo>
                  <a:lnTo>
                    <a:pt x="7142" y="0"/>
                  </a:lnTo>
                  <a:lnTo>
                    <a:pt x="6935" y="4477"/>
                  </a:lnTo>
                  <a:lnTo>
                    <a:pt x="6112" y="5808"/>
                  </a:lnTo>
                  <a:lnTo>
                    <a:pt x="4770" y="6695"/>
                  </a:lnTo>
                  <a:lnTo>
                    <a:pt x="3081" y="7286"/>
                  </a:lnTo>
                  <a:lnTo>
                    <a:pt x="1955" y="8632"/>
                  </a:lnTo>
                  <a:lnTo>
                    <a:pt x="1205" y="10483"/>
                  </a:lnTo>
                  <a:lnTo>
                    <a:pt x="371" y="15078"/>
                  </a:lnTo>
                  <a:lnTo>
                    <a:pt x="0" y="20296"/>
                  </a:lnTo>
                  <a:lnTo>
                    <a:pt x="695" y="23973"/>
                  </a:lnTo>
                  <a:lnTo>
                    <a:pt x="1952" y="28330"/>
                  </a:lnTo>
                  <a:lnTo>
                    <a:pt x="3584" y="33139"/>
                  </a:lnTo>
                  <a:lnTo>
                    <a:pt x="4672" y="38251"/>
                  </a:lnTo>
                  <a:lnTo>
                    <a:pt x="5397" y="43563"/>
                  </a:lnTo>
                  <a:lnTo>
                    <a:pt x="5881" y="49010"/>
                  </a:lnTo>
                  <a:lnTo>
                    <a:pt x="6203" y="54546"/>
                  </a:lnTo>
                  <a:lnTo>
                    <a:pt x="6418" y="60142"/>
                  </a:lnTo>
                  <a:lnTo>
                    <a:pt x="6657" y="71439"/>
                  </a:lnTo>
                  <a:lnTo>
                    <a:pt x="6763" y="82810"/>
                  </a:lnTo>
                  <a:lnTo>
                    <a:pt x="7584" y="88510"/>
                  </a:lnTo>
                  <a:lnTo>
                    <a:pt x="8926" y="94214"/>
                  </a:lnTo>
                  <a:lnTo>
                    <a:pt x="10615" y="99922"/>
                  </a:lnTo>
                  <a:lnTo>
                    <a:pt x="12534" y="105632"/>
                  </a:lnTo>
                  <a:lnTo>
                    <a:pt x="14607" y="111344"/>
                  </a:lnTo>
                  <a:lnTo>
                    <a:pt x="16783" y="117057"/>
                  </a:lnTo>
                  <a:lnTo>
                    <a:pt x="18234" y="122771"/>
                  </a:lnTo>
                  <a:lnTo>
                    <a:pt x="19201" y="128485"/>
                  </a:lnTo>
                  <a:lnTo>
                    <a:pt x="19846" y="134199"/>
                  </a:lnTo>
                  <a:lnTo>
                    <a:pt x="20275" y="139914"/>
                  </a:lnTo>
                  <a:lnTo>
                    <a:pt x="20562" y="145629"/>
                  </a:lnTo>
                  <a:lnTo>
                    <a:pt x="20880" y="157058"/>
                  </a:lnTo>
                  <a:lnTo>
                    <a:pt x="21022" y="168488"/>
                  </a:lnTo>
                  <a:lnTo>
                    <a:pt x="21853" y="174203"/>
                  </a:lnTo>
                  <a:lnTo>
                    <a:pt x="23201" y="179918"/>
                  </a:lnTo>
                  <a:lnTo>
                    <a:pt x="24894" y="185633"/>
                  </a:lnTo>
                  <a:lnTo>
                    <a:pt x="26022" y="190396"/>
                  </a:lnTo>
                  <a:lnTo>
                    <a:pt x="26774" y="194523"/>
                  </a:lnTo>
                  <a:lnTo>
                    <a:pt x="27276" y="198227"/>
                  </a:lnTo>
                  <a:lnTo>
                    <a:pt x="27610" y="203554"/>
                  </a:lnTo>
                  <a:lnTo>
                    <a:pt x="27833" y="209963"/>
                  </a:lnTo>
                  <a:lnTo>
                    <a:pt x="28191" y="231679"/>
                  </a:lnTo>
                  <a:lnTo>
                    <a:pt x="28279" y="2484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27"/>
            <p:cNvSpPr/>
            <p:nvPr/>
          </p:nvSpPr>
          <p:spPr>
            <a:xfrm>
              <a:off x="3271837" y="1405890"/>
              <a:ext cx="357189" cy="17146"/>
            </a:xfrm>
            <a:custGeom>
              <a:avLst/>
              <a:gdLst/>
              <a:ahLst/>
              <a:cxnLst/>
              <a:rect l="0" t="0" r="0" b="0"/>
              <a:pathLst>
                <a:path w="357189" h="17146">
                  <a:moveTo>
                    <a:pt x="0" y="0"/>
                  </a:moveTo>
                  <a:lnTo>
                    <a:pt x="9943" y="0"/>
                  </a:lnTo>
                  <a:lnTo>
                    <a:pt x="12185" y="952"/>
                  </a:lnTo>
                  <a:lnTo>
                    <a:pt x="14474" y="2540"/>
                  </a:lnTo>
                  <a:lnTo>
                    <a:pt x="16792" y="4551"/>
                  </a:lnTo>
                  <a:lnTo>
                    <a:pt x="19133" y="5891"/>
                  </a:lnTo>
                  <a:lnTo>
                    <a:pt x="21487" y="6785"/>
                  </a:lnTo>
                  <a:lnTo>
                    <a:pt x="23849" y="7380"/>
                  </a:lnTo>
                  <a:lnTo>
                    <a:pt x="27012" y="7778"/>
                  </a:lnTo>
                  <a:lnTo>
                    <a:pt x="34760" y="8219"/>
                  </a:lnTo>
                  <a:lnTo>
                    <a:pt x="51839" y="8468"/>
                  </a:lnTo>
                  <a:lnTo>
                    <a:pt x="71980" y="8541"/>
                  </a:lnTo>
                  <a:lnTo>
                    <a:pt x="78943" y="9504"/>
                  </a:lnTo>
                  <a:lnTo>
                    <a:pt x="85966" y="11098"/>
                  </a:lnTo>
                  <a:lnTo>
                    <a:pt x="93030" y="13114"/>
                  </a:lnTo>
                  <a:lnTo>
                    <a:pt x="100120" y="14457"/>
                  </a:lnTo>
                  <a:lnTo>
                    <a:pt x="107228" y="15353"/>
                  </a:lnTo>
                  <a:lnTo>
                    <a:pt x="114348" y="15950"/>
                  </a:lnTo>
                  <a:lnTo>
                    <a:pt x="122269" y="16348"/>
                  </a:lnTo>
                  <a:lnTo>
                    <a:pt x="139538" y="16791"/>
                  </a:lnTo>
                  <a:lnTo>
                    <a:pt x="357188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28"/>
            <p:cNvSpPr/>
            <p:nvPr/>
          </p:nvSpPr>
          <p:spPr>
            <a:xfrm>
              <a:off x="3386137" y="1500187"/>
              <a:ext cx="185739" cy="85726"/>
            </a:xfrm>
            <a:custGeom>
              <a:avLst/>
              <a:gdLst/>
              <a:ahLst/>
              <a:cxnLst/>
              <a:rect l="0" t="0" r="0" b="0"/>
              <a:pathLst>
                <a:path w="185739" h="85726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2" y="7381"/>
                  </a:lnTo>
                  <a:lnTo>
                    <a:pt x="4909" y="8731"/>
                  </a:lnTo>
                  <a:lnTo>
                    <a:pt x="5654" y="10583"/>
                  </a:lnTo>
                  <a:lnTo>
                    <a:pt x="6151" y="12770"/>
                  </a:lnTo>
                  <a:lnTo>
                    <a:pt x="6482" y="15181"/>
                  </a:lnTo>
                  <a:lnTo>
                    <a:pt x="6703" y="17741"/>
                  </a:lnTo>
                  <a:lnTo>
                    <a:pt x="6850" y="20400"/>
                  </a:lnTo>
                  <a:lnTo>
                    <a:pt x="6948" y="23125"/>
                  </a:lnTo>
                  <a:lnTo>
                    <a:pt x="7057" y="28693"/>
                  </a:lnTo>
                  <a:lnTo>
                    <a:pt x="7118" y="37183"/>
                  </a:lnTo>
                  <a:lnTo>
                    <a:pt x="6333" y="40028"/>
                  </a:lnTo>
                  <a:lnTo>
                    <a:pt x="5016" y="42878"/>
                  </a:lnTo>
                  <a:lnTo>
                    <a:pt x="3344" y="45730"/>
                  </a:lnTo>
                  <a:lnTo>
                    <a:pt x="2229" y="48584"/>
                  </a:lnTo>
                  <a:lnTo>
                    <a:pt x="1486" y="51440"/>
                  </a:lnTo>
                  <a:lnTo>
                    <a:pt x="991" y="54296"/>
                  </a:lnTo>
                  <a:lnTo>
                    <a:pt x="660" y="57152"/>
                  </a:lnTo>
                  <a:lnTo>
                    <a:pt x="441" y="60009"/>
                  </a:lnTo>
                  <a:lnTo>
                    <a:pt x="293" y="62866"/>
                  </a:lnTo>
                  <a:lnTo>
                    <a:pt x="131" y="68581"/>
                  </a:lnTo>
                  <a:lnTo>
                    <a:pt x="87" y="71438"/>
                  </a:lnTo>
                  <a:lnTo>
                    <a:pt x="852" y="74295"/>
                  </a:lnTo>
                  <a:lnTo>
                    <a:pt x="2155" y="77153"/>
                  </a:lnTo>
                  <a:lnTo>
                    <a:pt x="6159" y="84032"/>
                  </a:lnTo>
                  <a:lnTo>
                    <a:pt x="7281" y="84596"/>
                  </a:lnTo>
                  <a:lnTo>
                    <a:pt x="12652" y="85391"/>
                  </a:lnTo>
                  <a:lnTo>
                    <a:pt x="17001" y="85576"/>
                  </a:lnTo>
                  <a:lnTo>
                    <a:pt x="100356" y="85725"/>
                  </a:lnTo>
                  <a:lnTo>
                    <a:pt x="107385" y="84772"/>
                  </a:lnTo>
                  <a:lnTo>
                    <a:pt x="114453" y="83185"/>
                  </a:lnTo>
                  <a:lnTo>
                    <a:pt x="121546" y="81174"/>
                  </a:lnTo>
                  <a:lnTo>
                    <a:pt x="130243" y="79834"/>
                  </a:lnTo>
                  <a:lnTo>
                    <a:pt x="140010" y="78940"/>
                  </a:lnTo>
                  <a:lnTo>
                    <a:pt x="164251" y="77682"/>
                  </a:lnTo>
                  <a:lnTo>
                    <a:pt x="177499" y="77222"/>
                  </a:lnTo>
                  <a:lnTo>
                    <a:pt x="185738" y="771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29"/>
            <p:cNvSpPr/>
            <p:nvPr/>
          </p:nvSpPr>
          <p:spPr>
            <a:xfrm>
              <a:off x="3507668" y="1483042"/>
              <a:ext cx="64208" cy="274321"/>
            </a:xfrm>
            <a:custGeom>
              <a:avLst/>
              <a:gdLst/>
              <a:ahLst/>
              <a:cxnLst/>
              <a:rect l="0" t="0" r="0" b="0"/>
              <a:pathLst>
                <a:path w="64208" h="274321">
                  <a:moveTo>
                    <a:pt x="7057" y="0"/>
                  </a:moveTo>
                  <a:lnTo>
                    <a:pt x="0" y="0"/>
                  </a:lnTo>
                  <a:lnTo>
                    <a:pt x="3731" y="0"/>
                  </a:lnTo>
                  <a:lnTo>
                    <a:pt x="4840" y="953"/>
                  </a:lnTo>
                  <a:lnTo>
                    <a:pt x="5579" y="2540"/>
                  </a:lnTo>
                  <a:lnTo>
                    <a:pt x="6400" y="6844"/>
                  </a:lnTo>
                  <a:lnTo>
                    <a:pt x="6862" y="14622"/>
                  </a:lnTo>
                  <a:lnTo>
                    <a:pt x="6970" y="20151"/>
                  </a:lnTo>
                  <a:lnTo>
                    <a:pt x="7049" y="44542"/>
                  </a:lnTo>
                  <a:lnTo>
                    <a:pt x="7845" y="48744"/>
                  </a:lnTo>
                  <a:lnTo>
                    <a:pt x="9170" y="53451"/>
                  </a:lnTo>
                  <a:lnTo>
                    <a:pt x="10847" y="58494"/>
                  </a:lnTo>
                  <a:lnTo>
                    <a:pt x="14827" y="71717"/>
                  </a:lnTo>
                  <a:lnTo>
                    <a:pt x="16999" y="79244"/>
                  </a:lnTo>
                  <a:lnTo>
                    <a:pt x="19241" y="86167"/>
                  </a:lnTo>
                  <a:lnTo>
                    <a:pt x="21530" y="92687"/>
                  </a:lnTo>
                  <a:lnTo>
                    <a:pt x="23849" y="98939"/>
                  </a:lnTo>
                  <a:lnTo>
                    <a:pt x="28543" y="110965"/>
                  </a:lnTo>
                  <a:lnTo>
                    <a:pt x="30906" y="116839"/>
                  </a:lnTo>
                  <a:lnTo>
                    <a:pt x="32481" y="122661"/>
                  </a:lnTo>
                  <a:lnTo>
                    <a:pt x="33531" y="128446"/>
                  </a:lnTo>
                  <a:lnTo>
                    <a:pt x="34231" y="134208"/>
                  </a:lnTo>
                  <a:lnTo>
                    <a:pt x="35492" y="139955"/>
                  </a:lnTo>
                  <a:lnTo>
                    <a:pt x="37126" y="145691"/>
                  </a:lnTo>
                  <a:lnTo>
                    <a:pt x="39009" y="151420"/>
                  </a:lnTo>
                  <a:lnTo>
                    <a:pt x="40265" y="157144"/>
                  </a:lnTo>
                  <a:lnTo>
                    <a:pt x="41101" y="162865"/>
                  </a:lnTo>
                  <a:lnTo>
                    <a:pt x="41659" y="168584"/>
                  </a:lnTo>
                  <a:lnTo>
                    <a:pt x="42825" y="174302"/>
                  </a:lnTo>
                  <a:lnTo>
                    <a:pt x="44396" y="180019"/>
                  </a:lnTo>
                  <a:lnTo>
                    <a:pt x="46237" y="185735"/>
                  </a:lnTo>
                  <a:lnTo>
                    <a:pt x="47464" y="191451"/>
                  </a:lnTo>
                  <a:lnTo>
                    <a:pt x="48283" y="197166"/>
                  </a:lnTo>
                  <a:lnTo>
                    <a:pt x="48828" y="202882"/>
                  </a:lnTo>
                  <a:lnTo>
                    <a:pt x="49192" y="208597"/>
                  </a:lnTo>
                  <a:lnTo>
                    <a:pt x="49434" y="214312"/>
                  </a:lnTo>
                  <a:lnTo>
                    <a:pt x="49596" y="220027"/>
                  </a:lnTo>
                  <a:lnTo>
                    <a:pt x="50498" y="224790"/>
                  </a:lnTo>
                  <a:lnTo>
                    <a:pt x="51892" y="228918"/>
                  </a:lnTo>
                  <a:lnTo>
                    <a:pt x="53616" y="232622"/>
                  </a:lnTo>
                  <a:lnTo>
                    <a:pt x="55531" y="239278"/>
                  </a:lnTo>
                  <a:lnTo>
                    <a:pt x="56041" y="242386"/>
                  </a:lnTo>
                  <a:lnTo>
                    <a:pt x="57176" y="245411"/>
                  </a:lnTo>
                  <a:lnTo>
                    <a:pt x="58725" y="248380"/>
                  </a:lnTo>
                  <a:lnTo>
                    <a:pt x="60553" y="251312"/>
                  </a:lnTo>
                  <a:lnTo>
                    <a:pt x="61771" y="254219"/>
                  </a:lnTo>
                  <a:lnTo>
                    <a:pt x="63124" y="259989"/>
                  </a:lnTo>
                  <a:lnTo>
                    <a:pt x="63726" y="265728"/>
                  </a:lnTo>
                  <a:lnTo>
                    <a:pt x="64207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30"/>
            <p:cNvSpPr/>
            <p:nvPr/>
          </p:nvSpPr>
          <p:spPr>
            <a:xfrm>
              <a:off x="2093453" y="2349007"/>
              <a:ext cx="228266" cy="231315"/>
            </a:xfrm>
            <a:custGeom>
              <a:avLst/>
              <a:gdLst/>
              <a:ahLst/>
              <a:cxnLst/>
              <a:rect l="0" t="0" r="0" b="0"/>
              <a:pathLst>
                <a:path w="228266" h="231315">
                  <a:moveTo>
                    <a:pt x="13953" y="137018"/>
                  </a:moveTo>
                  <a:lnTo>
                    <a:pt x="9837" y="137018"/>
                  </a:lnTo>
                  <a:lnTo>
                    <a:pt x="43947" y="137018"/>
                  </a:lnTo>
                  <a:lnTo>
                    <a:pt x="49824" y="136065"/>
                  </a:lnTo>
                  <a:lnTo>
                    <a:pt x="66937" y="132467"/>
                  </a:lnTo>
                  <a:lnTo>
                    <a:pt x="74676" y="130174"/>
                  </a:lnTo>
                  <a:lnTo>
                    <a:pt x="81422" y="127692"/>
                  </a:lnTo>
                  <a:lnTo>
                    <a:pt x="87508" y="125086"/>
                  </a:lnTo>
                  <a:lnTo>
                    <a:pt x="93152" y="122396"/>
                  </a:lnTo>
                  <a:lnTo>
                    <a:pt x="98502" y="119650"/>
                  </a:lnTo>
                  <a:lnTo>
                    <a:pt x="108680" y="114058"/>
                  </a:lnTo>
                  <a:lnTo>
                    <a:pt x="118496" y="108399"/>
                  </a:lnTo>
                  <a:lnTo>
                    <a:pt x="123336" y="104603"/>
                  </a:lnTo>
                  <a:lnTo>
                    <a:pt x="128150" y="100168"/>
                  </a:lnTo>
                  <a:lnTo>
                    <a:pt x="132947" y="95306"/>
                  </a:lnTo>
                  <a:lnTo>
                    <a:pt x="137732" y="91113"/>
                  </a:lnTo>
                  <a:lnTo>
                    <a:pt x="142510" y="87364"/>
                  </a:lnTo>
                  <a:lnTo>
                    <a:pt x="147283" y="83913"/>
                  </a:lnTo>
                  <a:lnTo>
                    <a:pt x="151258" y="80659"/>
                  </a:lnTo>
                  <a:lnTo>
                    <a:pt x="157792" y="74505"/>
                  </a:lnTo>
                  <a:lnTo>
                    <a:pt x="161439" y="70577"/>
                  </a:lnTo>
                  <a:lnTo>
                    <a:pt x="169725" y="61134"/>
                  </a:lnTo>
                  <a:lnTo>
                    <a:pt x="187453" y="40225"/>
                  </a:lnTo>
                  <a:lnTo>
                    <a:pt x="189151" y="36294"/>
                  </a:lnTo>
                  <a:lnTo>
                    <a:pt x="190283" y="31769"/>
                  </a:lnTo>
                  <a:lnTo>
                    <a:pt x="192099" y="19919"/>
                  </a:lnTo>
                  <a:lnTo>
                    <a:pt x="192414" y="13316"/>
                  </a:lnTo>
                  <a:lnTo>
                    <a:pt x="191665" y="10735"/>
                  </a:lnTo>
                  <a:lnTo>
                    <a:pt x="188715" y="5327"/>
                  </a:lnTo>
                  <a:lnTo>
                    <a:pt x="186817" y="3504"/>
                  </a:lnTo>
                  <a:lnTo>
                    <a:pt x="184758" y="2289"/>
                  </a:lnTo>
                  <a:lnTo>
                    <a:pt x="180354" y="938"/>
                  </a:lnTo>
                  <a:lnTo>
                    <a:pt x="175751" y="338"/>
                  </a:lnTo>
                  <a:lnTo>
                    <a:pt x="168942" y="71"/>
                  </a:lnTo>
                  <a:lnTo>
                    <a:pt x="164904" y="0"/>
                  </a:lnTo>
                  <a:lnTo>
                    <a:pt x="161418" y="905"/>
                  </a:lnTo>
                  <a:lnTo>
                    <a:pt x="155429" y="4451"/>
                  </a:lnTo>
                  <a:lnTo>
                    <a:pt x="151132" y="5777"/>
                  </a:lnTo>
                  <a:lnTo>
                    <a:pt x="145887" y="6662"/>
                  </a:lnTo>
                  <a:lnTo>
                    <a:pt x="140009" y="7251"/>
                  </a:lnTo>
                  <a:lnTo>
                    <a:pt x="134503" y="8596"/>
                  </a:lnTo>
                  <a:lnTo>
                    <a:pt x="129245" y="10446"/>
                  </a:lnTo>
                  <a:lnTo>
                    <a:pt x="124151" y="12632"/>
                  </a:lnTo>
                  <a:lnTo>
                    <a:pt x="119169" y="15041"/>
                  </a:lnTo>
                  <a:lnTo>
                    <a:pt x="114259" y="17600"/>
                  </a:lnTo>
                  <a:lnTo>
                    <a:pt x="109399" y="20258"/>
                  </a:lnTo>
                  <a:lnTo>
                    <a:pt x="104571" y="23936"/>
                  </a:lnTo>
                  <a:lnTo>
                    <a:pt x="99765" y="28292"/>
                  </a:lnTo>
                  <a:lnTo>
                    <a:pt x="94973" y="33102"/>
                  </a:lnTo>
                  <a:lnTo>
                    <a:pt x="89398" y="38213"/>
                  </a:lnTo>
                  <a:lnTo>
                    <a:pt x="83299" y="43525"/>
                  </a:lnTo>
                  <a:lnTo>
                    <a:pt x="76853" y="48972"/>
                  </a:lnTo>
                  <a:lnTo>
                    <a:pt x="70967" y="53556"/>
                  </a:lnTo>
                  <a:lnTo>
                    <a:pt x="65456" y="57564"/>
                  </a:lnTo>
                  <a:lnTo>
                    <a:pt x="60195" y="61188"/>
                  </a:lnTo>
                  <a:lnTo>
                    <a:pt x="55099" y="65510"/>
                  </a:lnTo>
                  <a:lnTo>
                    <a:pt x="50115" y="70296"/>
                  </a:lnTo>
                  <a:lnTo>
                    <a:pt x="45205" y="75391"/>
                  </a:lnTo>
                  <a:lnTo>
                    <a:pt x="40344" y="80693"/>
                  </a:lnTo>
                  <a:lnTo>
                    <a:pt x="30709" y="91665"/>
                  </a:lnTo>
                  <a:lnTo>
                    <a:pt x="26711" y="97257"/>
                  </a:lnTo>
                  <a:lnTo>
                    <a:pt x="23252" y="102891"/>
                  </a:lnTo>
                  <a:lnTo>
                    <a:pt x="20152" y="108551"/>
                  </a:lnTo>
                  <a:lnTo>
                    <a:pt x="17292" y="113278"/>
                  </a:lnTo>
                  <a:lnTo>
                    <a:pt x="14592" y="117381"/>
                  </a:lnTo>
                  <a:lnTo>
                    <a:pt x="11997" y="121069"/>
                  </a:lnTo>
                  <a:lnTo>
                    <a:pt x="10268" y="125433"/>
                  </a:lnTo>
                  <a:lnTo>
                    <a:pt x="9115" y="130247"/>
                  </a:lnTo>
                  <a:lnTo>
                    <a:pt x="8346" y="135361"/>
                  </a:lnTo>
                  <a:lnTo>
                    <a:pt x="7040" y="139724"/>
                  </a:lnTo>
                  <a:lnTo>
                    <a:pt x="5376" y="143584"/>
                  </a:lnTo>
                  <a:lnTo>
                    <a:pt x="3472" y="147110"/>
                  </a:lnTo>
                  <a:lnTo>
                    <a:pt x="2203" y="151366"/>
                  </a:lnTo>
                  <a:lnTo>
                    <a:pt x="1357" y="156108"/>
                  </a:lnTo>
                  <a:lnTo>
                    <a:pt x="793" y="161175"/>
                  </a:lnTo>
                  <a:lnTo>
                    <a:pt x="417" y="165505"/>
                  </a:lnTo>
                  <a:lnTo>
                    <a:pt x="167" y="169344"/>
                  </a:lnTo>
                  <a:lnTo>
                    <a:pt x="0" y="172856"/>
                  </a:lnTo>
                  <a:lnTo>
                    <a:pt x="682" y="177103"/>
                  </a:lnTo>
                  <a:lnTo>
                    <a:pt x="1931" y="181839"/>
                  </a:lnTo>
                  <a:lnTo>
                    <a:pt x="3557" y="186901"/>
                  </a:lnTo>
                  <a:lnTo>
                    <a:pt x="5434" y="191228"/>
                  </a:lnTo>
                  <a:lnTo>
                    <a:pt x="7480" y="195065"/>
                  </a:lnTo>
                  <a:lnTo>
                    <a:pt x="9638" y="198576"/>
                  </a:lnTo>
                  <a:lnTo>
                    <a:pt x="12035" y="205017"/>
                  </a:lnTo>
                  <a:lnTo>
                    <a:pt x="12674" y="208068"/>
                  </a:lnTo>
                  <a:lnTo>
                    <a:pt x="13894" y="210102"/>
                  </a:lnTo>
                  <a:lnTo>
                    <a:pt x="15501" y="211458"/>
                  </a:lnTo>
                  <a:lnTo>
                    <a:pt x="20197" y="213917"/>
                  </a:lnTo>
                  <a:lnTo>
                    <a:pt x="27576" y="218185"/>
                  </a:lnTo>
                  <a:lnTo>
                    <a:pt x="31766" y="219704"/>
                  </a:lnTo>
                  <a:lnTo>
                    <a:pt x="36147" y="220717"/>
                  </a:lnTo>
                  <a:lnTo>
                    <a:pt x="40655" y="221393"/>
                  </a:lnTo>
                  <a:lnTo>
                    <a:pt x="46042" y="221843"/>
                  </a:lnTo>
                  <a:lnTo>
                    <a:pt x="52014" y="222143"/>
                  </a:lnTo>
                  <a:lnTo>
                    <a:pt x="58377" y="222343"/>
                  </a:lnTo>
                  <a:lnTo>
                    <a:pt x="64207" y="223428"/>
                  </a:lnTo>
                  <a:lnTo>
                    <a:pt x="69680" y="225105"/>
                  </a:lnTo>
                  <a:lnTo>
                    <a:pt x="74917" y="227175"/>
                  </a:lnTo>
                  <a:lnTo>
                    <a:pt x="80789" y="228555"/>
                  </a:lnTo>
                  <a:lnTo>
                    <a:pt x="87085" y="229475"/>
                  </a:lnTo>
                  <a:lnTo>
                    <a:pt x="93664" y="230089"/>
                  </a:lnTo>
                  <a:lnTo>
                    <a:pt x="99638" y="230497"/>
                  </a:lnTo>
                  <a:lnTo>
                    <a:pt x="110508" y="230951"/>
                  </a:lnTo>
                  <a:lnTo>
                    <a:pt x="125553" y="231207"/>
                  </a:lnTo>
                  <a:lnTo>
                    <a:pt x="183925" y="231314"/>
                  </a:lnTo>
                  <a:lnTo>
                    <a:pt x="188386" y="230362"/>
                  </a:lnTo>
                  <a:lnTo>
                    <a:pt x="192948" y="228775"/>
                  </a:lnTo>
                  <a:lnTo>
                    <a:pt x="197577" y="226764"/>
                  </a:lnTo>
                  <a:lnTo>
                    <a:pt x="202250" y="225424"/>
                  </a:lnTo>
                  <a:lnTo>
                    <a:pt x="206953" y="224530"/>
                  </a:lnTo>
                  <a:lnTo>
                    <a:pt x="211676" y="223934"/>
                  </a:lnTo>
                  <a:lnTo>
                    <a:pt x="215618" y="223537"/>
                  </a:lnTo>
                  <a:lnTo>
                    <a:pt x="219040" y="223272"/>
                  </a:lnTo>
                  <a:lnTo>
                    <a:pt x="228265" y="2227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31"/>
            <p:cNvSpPr/>
            <p:nvPr/>
          </p:nvSpPr>
          <p:spPr>
            <a:xfrm>
              <a:off x="2407443" y="2280285"/>
              <a:ext cx="164308" cy="154306"/>
            </a:xfrm>
            <a:custGeom>
              <a:avLst/>
              <a:gdLst/>
              <a:ahLst/>
              <a:cxnLst/>
              <a:rect l="0" t="0" r="0" b="0"/>
              <a:pathLst>
                <a:path w="164308" h="154306">
                  <a:moveTo>
                    <a:pt x="0" y="0"/>
                  </a:moveTo>
                  <a:lnTo>
                    <a:pt x="0" y="20399"/>
                  </a:lnTo>
                  <a:lnTo>
                    <a:pt x="794" y="22172"/>
                  </a:lnTo>
                  <a:lnTo>
                    <a:pt x="2117" y="23354"/>
                  </a:lnTo>
                  <a:lnTo>
                    <a:pt x="3793" y="24142"/>
                  </a:lnTo>
                  <a:lnTo>
                    <a:pt x="6498" y="26572"/>
                  </a:lnTo>
                  <a:lnTo>
                    <a:pt x="9888" y="30097"/>
                  </a:lnTo>
                  <a:lnTo>
                    <a:pt x="17095" y="38141"/>
                  </a:lnTo>
                  <a:lnTo>
                    <a:pt x="22944" y="44891"/>
                  </a:lnTo>
                  <a:lnTo>
                    <a:pt x="26409" y="48025"/>
                  </a:lnTo>
                  <a:lnTo>
                    <a:pt x="30306" y="51067"/>
                  </a:lnTo>
                  <a:lnTo>
                    <a:pt x="34492" y="54047"/>
                  </a:lnTo>
                  <a:lnTo>
                    <a:pt x="38076" y="56986"/>
                  </a:lnTo>
                  <a:lnTo>
                    <a:pt x="41259" y="59898"/>
                  </a:lnTo>
                  <a:lnTo>
                    <a:pt x="44175" y="62792"/>
                  </a:lnTo>
                  <a:lnTo>
                    <a:pt x="46913" y="65674"/>
                  </a:lnTo>
                  <a:lnTo>
                    <a:pt x="49531" y="68547"/>
                  </a:lnTo>
                  <a:lnTo>
                    <a:pt x="52071" y="71416"/>
                  </a:lnTo>
                  <a:lnTo>
                    <a:pt x="72798" y="95961"/>
                  </a:lnTo>
                  <a:lnTo>
                    <a:pt x="76314" y="99217"/>
                  </a:lnTo>
                  <a:lnTo>
                    <a:pt x="80245" y="102339"/>
                  </a:lnTo>
                  <a:lnTo>
                    <a:pt x="84453" y="105374"/>
                  </a:lnTo>
                  <a:lnTo>
                    <a:pt x="88052" y="108349"/>
                  </a:lnTo>
                  <a:lnTo>
                    <a:pt x="91245" y="111285"/>
                  </a:lnTo>
                  <a:lnTo>
                    <a:pt x="94168" y="114195"/>
                  </a:lnTo>
                  <a:lnTo>
                    <a:pt x="96910" y="116135"/>
                  </a:lnTo>
                  <a:lnTo>
                    <a:pt x="99532" y="117428"/>
                  </a:lnTo>
                  <a:lnTo>
                    <a:pt x="102073" y="118290"/>
                  </a:lnTo>
                  <a:lnTo>
                    <a:pt x="105355" y="119818"/>
                  </a:lnTo>
                  <a:lnTo>
                    <a:pt x="109131" y="121788"/>
                  </a:lnTo>
                  <a:lnTo>
                    <a:pt x="113235" y="124055"/>
                  </a:lnTo>
                  <a:lnTo>
                    <a:pt x="116765" y="126518"/>
                  </a:lnTo>
                  <a:lnTo>
                    <a:pt x="119912" y="129113"/>
                  </a:lnTo>
                  <a:lnTo>
                    <a:pt x="122804" y="131795"/>
                  </a:lnTo>
                  <a:lnTo>
                    <a:pt x="125526" y="133583"/>
                  </a:lnTo>
                  <a:lnTo>
                    <a:pt x="128134" y="134775"/>
                  </a:lnTo>
                  <a:lnTo>
                    <a:pt x="130666" y="135570"/>
                  </a:lnTo>
                  <a:lnTo>
                    <a:pt x="135597" y="138993"/>
                  </a:lnTo>
                  <a:lnTo>
                    <a:pt x="138023" y="141240"/>
                  </a:lnTo>
                  <a:lnTo>
                    <a:pt x="142836" y="143736"/>
                  </a:lnTo>
                  <a:lnTo>
                    <a:pt x="147620" y="144845"/>
                  </a:lnTo>
                  <a:lnTo>
                    <a:pt x="152393" y="145338"/>
                  </a:lnTo>
                  <a:lnTo>
                    <a:pt x="155750" y="145615"/>
                  </a:lnTo>
                  <a:lnTo>
                    <a:pt x="158651" y="148220"/>
                  </a:lnTo>
                  <a:lnTo>
                    <a:pt x="164307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32"/>
            <p:cNvSpPr/>
            <p:nvPr/>
          </p:nvSpPr>
          <p:spPr>
            <a:xfrm>
              <a:off x="2436018" y="2271712"/>
              <a:ext cx="135733" cy="145734"/>
            </a:xfrm>
            <a:custGeom>
              <a:avLst/>
              <a:gdLst/>
              <a:ahLst/>
              <a:cxnLst/>
              <a:rect l="0" t="0" r="0" b="0"/>
              <a:pathLst>
                <a:path w="135733" h="145734">
                  <a:moveTo>
                    <a:pt x="135732" y="0"/>
                  </a:moveTo>
                  <a:lnTo>
                    <a:pt x="123430" y="7381"/>
                  </a:lnTo>
                  <a:lnTo>
                    <a:pt x="120210" y="10583"/>
                  </a:lnTo>
                  <a:lnTo>
                    <a:pt x="118240" y="12770"/>
                  </a:lnTo>
                  <a:lnTo>
                    <a:pt x="111675" y="20400"/>
                  </a:lnTo>
                  <a:lnTo>
                    <a:pt x="104703" y="28693"/>
                  </a:lnTo>
                  <a:lnTo>
                    <a:pt x="101552" y="31511"/>
                  </a:lnTo>
                  <a:lnTo>
                    <a:pt x="97864" y="34342"/>
                  </a:lnTo>
                  <a:lnTo>
                    <a:pt x="93818" y="37183"/>
                  </a:lnTo>
                  <a:lnTo>
                    <a:pt x="90327" y="40981"/>
                  </a:lnTo>
                  <a:lnTo>
                    <a:pt x="87205" y="45418"/>
                  </a:lnTo>
                  <a:lnTo>
                    <a:pt x="84331" y="50281"/>
                  </a:lnTo>
                  <a:lnTo>
                    <a:pt x="80827" y="54476"/>
                  </a:lnTo>
                  <a:lnTo>
                    <a:pt x="76904" y="58225"/>
                  </a:lnTo>
                  <a:lnTo>
                    <a:pt x="72700" y="61676"/>
                  </a:lnTo>
                  <a:lnTo>
                    <a:pt x="69104" y="64930"/>
                  </a:lnTo>
                  <a:lnTo>
                    <a:pt x="65914" y="68052"/>
                  </a:lnTo>
                  <a:lnTo>
                    <a:pt x="62993" y="71085"/>
                  </a:lnTo>
                  <a:lnTo>
                    <a:pt x="59457" y="74060"/>
                  </a:lnTo>
                  <a:lnTo>
                    <a:pt x="55514" y="76996"/>
                  </a:lnTo>
                  <a:lnTo>
                    <a:pt x="51297" y="79906"/>
                  </a:lnTo>
                  <a:lnTo>
                    <a:pt x="47692" y="83751"/>
                  </a:lnTo>
                  <a:lnTo>
                    <a:pt x="44495" y="88219"/>
                  </a:lnTo>
                  <a:lnTo>
                    <a:pt x="41569" y="93103"/>
                  </a:lnTo>
                  <a:lnTo>
                    <a:pt x="38826" y="97311"/>
                  </a:lnTo>
                  <a:lnTo>
                    <a:pt x="36203" y="101069"/>
                  </a:lnTo>
                  <a:lnTo>
                    <a:pt x="33660" y="104527"/>
                  </a:lnTo>
                  <a:lnTo>
                    <a:pt x="30378" y="107785"/>
                  </a:lnTo>
                  <a:lnTo>
                    <a:pt x="26602" y="110909"/>
                  </a:lnTo>
                  <a:lnTo>
                    <a:pt x="22497" y="113944"/>
                  </a:lnTo>
                  <a:lnTo>
                    <a:pt x="19761" y="116921"/>
                  </a:lnTo>
                  <a:lnTo>
                    <a:pt x="17936" y="119857"/>
                  </a:lnTo>
                  <a:lnTo>
                    <a:pt x="16720" y="122767"/>
                  </a:lnTo>
                  <a:lnTo>
                    <a:pt x="15116" y="125660"/>
                  </a:lnTo>
                  <a:lnTo>
                    <a:pt x="13252" y="128541"/>
                  </a:lnTo>
                  <a:lnTo>
                    <a:pt x="8351" y="135458"/>
                  </a:lnTo>
                  <a:lnTo>
                    <a:pt x="5564" y="138944"/>
                  </a:lnTo>
                  <a:lnTo>
                    <a:pt x="0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33"/>
            <p:cNvSpPr/>
            <p:nvPr/>
          </p:nvSpPr>
          <p:spPr>
            <a:xfrm>
              <a:off x="2814637" y="2417445"/>
              <a:ext cx="135732" cy="8573"/>
            </a:xfrm>
            <a:custGeom>
              <a:avLst/>
              <a:gdLst/>
              <a:ahLst/>
              <a:cxnLst/>
              <a:rect l="0" t="0" r="0" b="0"/>
              <a:pathLst>
                <a:path w="135732" h="8573">
                  <a:moveTo>
                    <a:pt x="0" y="8572"/>
                  </a:moveTo>
                  <a:lnTo>
                    <a:pt x="87148" y="8572"/>
                  </a:lnTo>
                  <a:lnTo>
                    <a:pt x="93024" y="7620"/>
                  </a:lnTo>
                  <a:lnTo>
                    <a:pt x="98528" y="6032"/>
                  </a:lnTo>
                  <a:lnTo>
                    <a:pt x="103786" y="4021"/>
                  </a:lnTo>
                  <a:lnTo>
                    <a:pt x="108878" y="2681"/>
                  </a:lnTo>
                  <a:lnTo>
                    <a:pt x="113860" y="1787"/>
                  </a:lnTo>
                  <a:lnTo>
                    <a:pt x="118770" y="1191"/>
                  </a:lnTo>
                  <a:lnTo>
                    <a:pt x="122836" y="794"/>
                  </a:lnTo>
                  <a:lnTo>
                    <a:pt x="126341" y="529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34"/>
            <p:cNvSpPr/>
            <p:nvPr/>
          </p:nvSpPr>
          <p:spPr>
            <a:xfrm>
              <a:off x="2828925" y="2511742"/>
              <a:ext cx="157163" cy="8573"/>
            </a:xfrm>
            <a:custGeom>
              <a:avLst/>
              <a:gdLst/>
              <a:ahLst/>
              <a:cxnLst/>
              <a:rect l="0" t="0" r="0" b="0"/>
              <a:pathLst>
                <a:path w="157163" h="8573">
                  <a:moveTo>
                    <a:pt x="0" y="8572"/>
                  </a:moveTo>
                  <a:lnTo>
                    <a:pt x="20585" y="8572"/>
                  </a:lnTo>
                  <a:lnTo>
                    <a:pt x="24042" y="7620"/>
                  </a:lnTo>
                  <a:lnTo>
                    <a:pt x="27140" y="6033"/>
                  </a:lnTo>
                  <a:lnTo>
                    <a:pt x="29999" y="4022"/>
                  </a:lnTo>
                  <a:lnTo>
                    <a:pt x="34287" y="2681"/>
                  </a:lnTo>
                  <a:lnTo>
                    <a:pt x="39527" y="1787"/>
                  </a:lnTo>
                  <a:lnTo>
                    <a:pt x="45401" y="1192"/>
                  </a:lnTo>
                  <a:lnTo>
                    <a:pt x="50905" y="795"/>
                  </a:lnTo>
                  <a:lnTo>
                    <a:pt x="61253" y="353"/>
                  </a:lnTo>
                  <a:lnTo>
                    <a:pt x="115508" y="14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35"/>
            <p:cNvSpPr/>
            <p:nvPr/>
          </p:nvSpPr>
          <p:spPr>
            <a:xfrm>
              <a:off x="3203428" y="2280285"/>
              <a:ext cx="46979" cy="325755"/>
            </a:xfrm>
            <a:custGeom>
              <a:avLst/>
              <a:gdLst/>
              <a:ahLst/>
              <a:cxnLst/>
              <a:rect l="0" t="0" r="0" b="0"/>
              <a:pathLst>
                <a:path w="46979" h="325755">
                  <a:moveTo>
                    <a:pt x="4115" y="0"/>
                  </a:moveTo>
                  <a:lnTo>
                    <a:pt x="4115" y="12770"/>
                  </a:lnTo>
                  <a:lnTo>
                    <a:pt x="3322" y="15181"/>
                  </a:lnTo>
                  <a:lnTo>
                    <a:pt x="1999" y="17740"/>
                  </a:lnTo>
                  <a:lnTo>
                    <a:pt x="323" y="20399"/>
                  </a:lnTo>
                  <a:lnTo>
                    <a:pt x="0" y="23124"/>
                  </a:lnTo>
                  <a:lnTo>
                    <a:pt x="578" y="25894"/>
                  </a:lnTo>
                  <a:lnTo>
                    <a:pt x="1757" y="28692"/>
                  </a:lnTo>
                  <a:lnTo>
                    <a:pt x="3067" y="36882"/>
                  </a:lnTo>
                  <a:lnTo>
                    <a:pt x="3650" y="46872"/>
                  </a:lnTo>
                  <a:lnTo>
                    <a:pt x="3908" y="57662"/>
                  </a:lnTo>
                  <a:lnTo>
                    <a:pt x="4771" y="63206"/>
                  </a:lnTo>
                  <a:lnTo>
                    <a:pt x="6140" y="68807"/>
                  </a:lnTo>
                  <a:lnTo>
                    <a:pt x="7846" y="74447"/>
                  </a:lnTo>
                  <a:lnTo>
                    <a:pt x="8984" y="80111"/>
                  </a:lnTo>
                  <a:lnTo>
                    <a:pt x="9743" y="85792"/>
                  </a:lnTo>
                  <a:lnTo>
                    <a:pt x="10248" y="91485"/>
                  </a:lnTo>
                  <a:lnTo>
                    <a:pt x="11379" y="97184"/>
                  </a:lnTo>
                  <a:lnTo>
                    <a:pt x="12927" y="102890"/>
                  </a:lnTo>
                  <a:lnTo>
                    <a:pt x="14752" y="108598"/>
                  </a:lnTo>
                  <a:lnTo>
                    <a:pt x="15969" y="114309"/>
                  </a:lnTo>
                  <a:lnTo>
                    <a:pt x="16780" y="120021"/>
                  </a:lnTo>
                  <a:lnTo>
                    <a:pt x="17321" y="125734"/>
                  </a:lnTo>
                  <a:lnTo>
                    <a:pt x="17682" y="132400"/>
                  </a:lnTo>
                  <a:lnTo>
                    <a:pt x="17922" y="139701"/>
                  </a:lnTo>
                  <a:lnTo>
                    <a:pt x="18083" y="147427"/>
                  </a:lnTo>
                  <a:lnTo>
                    <a:pt x="18983" y="154482"/>
                  </a:lnTo>
                  <a:lnTo>
                    <a:pt x="20377" y="161090"/>
                  </a:lnTo>
                  <a:lnTo>
                    <a:pt x="22100" y="167401"/>
                  </a:lnTo>
                  <a:lnTo>
                    <a:pt x="23249" y="174465"/>
                  </a:lnTo>
                  <a:lnTo>
                    <a:pt x="24015" y="182033"/>
                  </a:lnTo>
                  <a:lnTo>
                    <a:pt x="24525" y="189935"/>
                  </a:lnTo>
                  <a:lnTo>
                    <a:pt x="24866" y="197108"/>
                  </a:lnTo>
                  <a:lnTo>
                    <a:pt x="25244" y="210158"/>
                  </a:lnTo>
                  <a:lnTo>
                    <a:pt x="26139" y="216306"/>
                  </a:lnTo>
                  <a:lnTo>
                    <a:pt x="27529" y="222308"/>
                  </a:lnTo>
                  <a:lnTo>
                    <a:pt x="29249" y="228216"/>
                  </a:lnTo>
                  <a:lnTo>
                    <a:pt x="30396" y="235011"/>
                  </a:lnTo>
                  <a:lnTo>
                    <a:pt x="31161" y="242399"/>
                  </a:lnTo>
                  <a:lnTo>
                    <a:pt x="32011" y="256323"/>
                  </a:lnTo>
                  <a:lnTo>
                    <a:pt x="32388" y="265686"/>
                  </a:lnTo>
                  <a:lnTo>
                    <a:pt x="33283" y="270469"/>
                  </a:lnTo>
                  <a:lnTo>
                    <a:pt x="34673" y="275562"/>
                  </a:lnTo>
                  <a:lnTo>
                    <a:pt x="36393" y="280863"/>
                  </a:lnTo>
                  <a:lnTo>
                    <a:pt x="37540" y="285349"/>
                  </a:lnTo>
                  <a:lnTo>
                    <a:pt x="38814" y="292874"/>
                  </a:lnTo>
                  <a:lnTo>
                    <a:pt x="39948" y="296214"/>
                  </a:lnTo>
                  <a:lnTo>
                    <a:pt x="41498" y="299393"/>
                  </a:lnTo>
                  <a:lnTo>
                    <a:pt x="45895" y="306789"/>
                  </a:lnTo>
                  <a:lnTo>
                    <a:pt x="46497" y="310341"/>
                  </a:lnTo>
                  <a:lnTo>
                    <a:pt x="46835" y="317695"/>
                  </a:lnTo>
                  <a:lnTo>
                    <a:pt x="46978" y="3257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36"/>
            <p:cNvSpPr/>
            <p:nvPr/>
          </p:nvSpPr>
          <p:spPr>
            <a:xfrm>
              <a:off x="3350514" y="2554605"/>
              <a:ext cx="28480" cy="17146"/>
            </a:xfrm>
            <a:custGeom>
              <a:avLst/>
              <a:gdLst/>
              <a:ahLst/>
              <a:cxnLst/>
              <a:rect l="0" t="0" r="0" b="0"/>
              <a:pathLst>
                <a:path w="28480" h="17146">
                  <a:moveTo>
                    <a:pt x="28479" y="8572"/>
                  </a:moveTo>
                  <a:lnTo>
                    <a:pt x="28479" y="16792"/>
                  </a:lnTo>
                  <a:lnTo>
                    <a:pt x="27686" y="16909"/>
                  </a:lnTo>
                  <a:lnTo>
                    <a:pt x="26363" y="16988"/>
                  </a:lnTo>
                  <a:lnTo>
                    <a:pt x="22776" y="17075"/>
                  </a:lnTo>
                  <a:lnTo>
                    <a:pt x="994" y="17145"/>
                  </a:lnTo>
                  <a:lnTo>
                    <a:pt x="631" y="16192"/>
                  </a:lnTo>
                  <a:lnTo>
                    <a:pt x="389" y="14605"/>
                  </a:lnTo>
                  <a:lnTo>
                    <a:pt x="0" y="9764"/>
                  </a:lnTo>
                  <a:lnTo>
                    <a:pt x="762" y="9367"/>
                  </a:lnTo>
                  <a:lnTo>
                    <a:pt x="2063" y="9102"/>
                  </a:lnTo>
                  <a:lnTo>
                    <a:pt x="3725" y="8925"/>
                  </a:lnTo>
                  <a:lnTo>
                    <a:pt x="4833" y="7855"/>
                  </a:lnTo>
                  <a:lnTo>
                    <a:pt x="5571" y="6189"/>
                  </a:lnTo>
                  <a:lnTo>
                    <a:pt x="6757" y="1222"/>
                  </a:lnTo>
                  <a:lnTo>
                    <a:pt x="7648" y="815"/>
                  </a:lnTo>
                  <a:lnTo>
                    <a:pt x="9035" y="543"/>
                  </a:lnTo>
                  <a:lnTo>
                    <a:pt x="1419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37"/>
            <p:cNvSpPr/>
            <p:nvPr/>
          </p:nvSpPr>
          <p:spPr>
            <a:xfrm>
              <a:off x="3471862" y="2288892"/>
              <a:ext cx="228601" cy="317114"/>
            </a:xfrm>
            <a:custGeom>
              <a:avLst/>
              <a:gdLst/>
              <a:ahLst/>
              <a:cxnLst/>
              <a:rect l="0" t="0" r="0" b="0"/>
              <a:pathLst>
                <a:path w="228601" h="317114">
                  <a:moveTo>
                    <a:pt x="0" y="42828"/>
                  </a:moveTo>
                  <a:lnTo>
                    <a:pt x="0" y="30057"/>
                  </a:lnTo>
                  <a:lnTo>
                    <a:pt x="794" y="28599"/>
                  </a:lnTo>
                  <a:lnTo>
                    <a:pt x="2117" y="27627"/>
                  </a:lnTo>
                  <a:lnTo>
                    <a:pt x="3792" y="26979"/>
                  </a:lnTo>
                  <a:lnTo>
                    <a:pt x="7771" y="23719"/>
                  </a:lnTo>
                  <a:lnTo>
                    <a:pt x="14474" y="16528"/>
                  </a:lnTo>
                  <a:lnTo>
                    <a:pt x="16792" y="13865"/>
                  </a:lnTo>
                  <a:lnTo>
                    <a:pt x="19133" y="12089"/>
                  </a:lnTo>
                  <a:lnTo>
                    <a:pt x="23849" y="10116"/>
                  </a:lnTo>
                  <a:lnTo>
                    <a:pt x="30708" y="6699"/>
                  </a:lnTo>
                  <a:lnTo>
                    <a:pt x="34760" y="4455"/>
                  </a:lnTo>
                  <a:lnTo>
                    <a:pt x="41378" y="1961"/>
                  </a:lnTo>
                  <a:lnTo>
                    <a:pt x="47759" y="852"/>
                  </a:lnTo>
                  <a:lnTo>
                    <a:pt x="51683" y="557"/>
                  </a:lnTo>
                  <a:lnTo>
                    <a:pt x="55887" y="359"/>
                  </a:lnTo>
                  <a:lnTo>
                    <a:pt x="73180" y="82"/>
                  </a:lnTo>
                  <a:lnTo>
                    <a:pt x="89593" y="0"/>
                  </a:lnTo>
                  <a:lnTo>
                    <a:pt x="97035" y="2846"/>
                  </a:lnTo>
                  <a:lnTo>
                    <a:pt x="105965" y="7601"/>
                  </a:lnTo>
                  <a:lnTo>
                    <a:pt x="115888" y="13628"/>
                  </a:lnTo>
                  <a:lnTo>
                    <a:pt x="123296" y="18599"/>
                  </a:lnTo>
                  <a:lnTo>
                    <a:pt x="129029" y="22865"/>
                  </a:lnTo>
                  <a:lnTo>
                    <a:pt x="133644" y="26662"/>
                  </a:lnTo>
                  <a:lnTo>
                    <a:pt x="138309" y="31098"/>
                  </a:lnTo>
                  <a:lnTo>
                    <a:pt x="143006" y="35960"/>
                  </a:lnTo>
                  <a:lnTo>
                    <a:pt x="147725" y="41107"/>
                  </a:lnTo>
                  <a:lnTo>
                    <a:pt x="151664" y="46443"/>
                  </a:lnTo>
                  <a:lnTo>
                    <a:pt x="155085" y="51905"/>
                  </a:lnTo>
                  <a:lnTo>
                    <a:pt x="158159" y="57452"/>
                  </a:lnTo>
                  <a:lnTo>
                    <a:pt x="161574" y="66155"/>
                  </a:lnTo>
                  <a:lnTo>
                    <a:pt x="163886" y="75103"/>
                  </a:lnTo>
                  <a:lnTo>
                    <a:pt x="167559" y="88605"/>
                  </a:lnTo>
                  <a:lnTo>
                    <a:pt x="168856" y="95253"/>
                  </a:lnTo>
                  <a:lnTo>
                    <a:pt x="169721" y="101591"/>
                  </a:lnTo>
                  <a:lnTo>
                    <a:pt x="170297" y="107721"/>
                  </a:lnTo>
                  <a:lnTo>
                    <a:pt x="170682" y="113712"/>
                  </a:lnTo>
                  <a:lnTo>
                    <a:pt x="170938" y="119612"/>
                  </a:lnTo>
                  <a:lnTo>
                    <a:pt x="171222" y="131246"/>
                  </a:lnTo>
                  <a:lnTo>
                    <a:pt x="171430" y="165686"/>
                  </a:lnTo>
                  <a:lnTo>
                    <a:pt x="171441" y="177124"/>
                  </a:lnTo>
                  <a:lnTo>
                    <a:pt x="170650" y="182841"/>
                  </a:lnTo>
                  <a:lnTo>
                    <a:pt x="169330" y="188557"/>
                  </a:lnTo>
                  <a:lnTo>
                    <a:pt x="167655" y="194273"/>
                  </a:lnTo>
                  <a:lnTo>
                    <a:pt x="165745" y="199989"/>
                  </a:lnTo>
                  <a:lnTo>
                    <a:pt x="163678" y="205704"/>
                  </a:lnTo>
                  <a:lnTo>
                    <a:pt x="161506" y="211420"/>
                  </a:lnTo>
                  <a:lnTo>
                    <a:pt x="158471" y="217135"/>
                  </a:lnTo>
                  <a:lnTo>
                    <a:pt x="154860" y="222850"/>
                  </a:lnTo>
                  <a:lnTo>
                    <a:pt x="150865" y="228565"/>
                  </a:lnTo>
                  <a:lnTo>
                    <a:pt x="147408" y="234280"/>
                  </a:lnTo>
                  <a:lnTo>
                    <a:pt x="144309" y="239995"/>
                  </a:lnTo>
                  <a:lnTo>
                    <a:pt x="141450" y="245710"/>
                  </a:lnTo>
                  <a:lnTo>
                    <a:pt x="136156" y="254600"/>
                  </a:lnTo>
                  <a:lnTo>
                    <a:pt x="131158" y="262679"/>
                  </a:lnTo>
                  <a:lnTo>
                    <a:pt x="128713" y="267500"/>
                  </a:lnTo>
                  <a:lnTo>
                    <a:pt x="123881" y="276985"/>
                  </a:lnTo>
                  <a:lnTo>
                    <a:pt x="119088" y="284375"/>
                  </a:lnTo>
                  <a:lnTo>
                    <a:pt x="112195" y="290835"/>
                  </a:lnTo>
                  <a:lnTo>
                    <a:pt x="108134" y="293891"/>
                  </a:lnTo>
                  <a:lnTo>
                    <a:pt x="101505" y="299826"/>
                  </a:lnTo>
                  <a:lnTo>
                    <a:pt x="98627" y="302743"/>
                  </a:lnTo>
                  <a:lnTo>
                    <a:pt x="93311" y="305983"/>
                  </a:lnTo>
                  <a:lnTo>
                    <a:pt x="90782" y="306847"/>
                  </a:lnTo>
                  <a:lnTo>
                    <a:pt x="89096" y="308376"/>
                  </a:lnTo>
                  <a:lnTo>
                    <a:pt x="87973" y="310347"/>
                  </a:lnTo>
                  <a:lnTo>
                    <a:pt x="87223" y="312614"/>
                  </a:lnTo>
                  <a:lnTo>
                    <a:pt x="85930" y="314125"/>
                  </a:lnTo>
                  <a:lnTo>
                    <a:pt x="84274" y="315133"/>
                  </a:lnTo>
                  <a:lnTo>
                    <a:pt x="80318" y="316252"/>
                  </a:lnTo>
                  <a:lnTo>
                    <a:pt x="75914" y="316750"/>
                  </a:lnTo>
                  <a:lnTo>
                    <a:pt x="69193" y="316971"/>
                  </a:lnTo>
                  <a:lnTo>
                    <a:pt x="59529" y="317113"/>
                  </a:lnTo>
                  <a:lnTo>
                    <a:pt x="57943" y="316172"/>
                  </a:lnTo>
                  <a:lnTo>
                    <a:pt x="51917" y="310297"/>
                  </a:lnTo>
                  <a:lnTo>
                    <a:pt x="47416" y="305213"/>
                  </a:lnTo>
                  <a:lnTo>
                    <a:pt x="45104" y="303476"/>
                  </a:lnTo>
                  <a:lnTo>
                    <a:pt x="40419" y="301546"/>
                  </a:lnTo>
                  <a:lnTo>
                    <a:pt x="38853" y="299127"/>
                  </a:lnTo>
                  <a:lnTo>
                    <a:pt x="37808" y="295609"/>
                  </a:lnTo>
                  <a:lnTo>
                    <a:pt x="37111" y="291359"/>
                  </a:lnTo>
                  <a:lnTo>
                    <a:pt x="34221" y="284096"/>
                  </a:lnTo>
                  <a:lnTo>
                    <a:pt x="32339" y="280825"/>
                  </a:lnTo>
                  <a:lnTo>
                    <a:pt x="30248" y="274652"/>
                  </a:lnTo>
                  <a:lnTo>
                    <a:pt x="29071" y="265822"/>
                  </a:lnTo>
                  <a:lnTo>
                    <a:pt x="28906" y="262928"/>
                  </a:lnTo>
                  <a:lnTo>
                    <a:pt x="29589" y="260046"/>
                  </a:lnTo>
                  <a:lnTo>
                    <a:pt x="34755" y="250267"/>
                  </a:lnTo>
                  <a:lnTo>
                    <a:pt x="41640" y="246783"/>
                  </a:lnTo>
                  <a:lnTo>
                    <a:pt x="46811" y="244520"/>
                  </a:lnTo>
                  <a:lnTo>
                    <a:pt x="51051" y="243012"/>
                  </a:lnTo>
                  <a:lnTo>
                    <a:pt x="57879" y="241336"/>
                  </a:lnTo>
                  <a:lnTo>
                    <a:pt x="61605" y="240889"/>
                  </a:lnTo>
                  <a:lnTo>
                    <a:pt x="65676" y="240591"/>
                  </a:lnTo>
                  <a:lnTo>
                    <a:pt x="74433" y="240260"/>
                  </a:lnTo>
                  <a:lnTo>
                    <a:pt x="97712" y="240030"/>
                  </a:lnTo>
                  <a:lnTo>
                    <a:pt x="102448" y="240971"/>
                  </a:lnTo>
                  <a:lnTo>
                    <a:pt x="107192" y="242551"/>
                  </a:lnTo>
                  <a:lnTo>
                    <a:pt x="111943" y="244556"/>
                  </a:lnTo>
                  <a:lnTo>
                    <a:pt x="116697" y="246846"/>
                  </a:lnTo>
                  <a:lnTo>
                    <a:pt x="121455" y="249325"/>
                  </a:lnTo>
                  <a:lnTo>
                    <a:pt x="130974" y="254619"/>
                  </a:lnTo>
                  <a:lnTo>
                    <a:pt x="140496" y="260147"/>
                  </a:lnTo>
                  <a:lnTo>
                    <a:pt x="146052" y="262955"/>
                  </a:lnTo>
                  <a:lnTo>
                    <a:pt x="152136" y="265779"/>
                  </a:lnTo>
                  <a:lnTo>
                    <a:pt x="158574" y="268615"/>
                  </a:lnTo>
                  <a:lnTo>
                    <a:pt x="163660" y="271457"/>
                  </a:lnTo>
                  <a:lnTo>
                    <a:pt x="167844" y="274305"/>
                  </a:lnTo>
                  <a:lnTo>
                    <a:pt x="174610" y="280009"/>
                  </a:lnTo>
                  <a:lnTo>
                    <a:pt x="180263" y="285719"/>
                  </a:lnTo>
                  <a:lnTo>
                    <a:pt x="183675" y="288575"/>
                  </a:lnTo>
                  <a:lnTo>
                    <a:pt x="187538" y="291432"/>
                  </a:lnTo>
                  <a:lnTo>
                    <a:pt x="191700" y="294289"/>
                  </a:lnTo>
                  <a:lnTo>
                    <a:pt x="198442" y="297463"/>
                  </a:lnTo>
                  <a:lnTo>
                    <a:pt x="204084" y="298874"/>
                  </a:lnTo>
                  <a:lnTo>
                    <a:pt x="209237" y="299501"/>
                  </a:lnTo>
                  <a:lnTo>
                    <a:pt x="211724" y="300621"/>
                  </a:lnTo>
                  <a:lnTo>
                    <a:pt x="218220" y="305795"/>
                  </a:lnTo>
                  <a:lnTo>
                    <a:pt x="220018" y="307340"/>
                  </a:lnTo>
                  <a:lnTo>
                    <a:pt x="222933" y="308026"/>
                  </a:lnTo>
                  <a:lnTo>
                    <a:pt x="228600" y="30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38"/>
            <p:cNvSpPr/>
            <p:nvPr/>
          </p:nvSpPr>
          <p:spPr>
            <a:xfrm>
              <a:off x="3771900" y="2280647"/>
              <a:ext cx="242529" cy="306657"/>
            </a:xfrm>
            <a:custGeom>
              <a:avLst/>
              <a:gdLst/>
              <a:ahLst/>
              <a:cxnLst/>
              <a:rect l="0" t="0" r="0" b="0"/>
              <a:pathLst>
                <a:path w="242529" h="306657">
                  <a:moveTo>
                    <a:pt x="150018" y="8210"/>
                  </a:moveTo>
                  <a:lnTo>
                    <a:pt x="139377" y="8210"/>
                  </a:lnTo>
                  <a:lnTo>
                    <a:pt x="137368" y="9163"/>
                  </a:lnTo>
                  <a:lnTo>
                    <a:pt x="133019" y="12761"/>
                  </a:lnTo>
                  <a:lnTo>
                    <a:pt x="126324" y="14995"/>
                  </a:lnTo>
                  <a:lnTo>
                    <a:pt x="122316" y="15591"/>
                  </a:lnTo>
                  <a:lnTo>
                    <a:pt x="118056" y="16941"/>
                  </a:lnTo>
                  <a:lnTo>
                    <a:pt x="113629" y="18793"/>
                  </a:lnTo>
                  <a:lnTo>
                    <a:pt x="109090" y="20981"/>
                  </a:lnTo>
                  <a:lnTo>
                    <a:pt x="104477" y="22439"/>
                  </a:lnTo>
                  <a:lnTo>
                    <a:pt x="99814" y="23411"/>
                  </a:lnTo>
                  <a:lnTo>
                    <a:pt x="95117" y="24059"/>
                  </a:lnTo>
                  <a:lnTo>
                    <a:pt x="90399" y="24491"/>
                  </a:lnTo>
                  <a:lnTo>
                    <a:pt x="85666" y="24779"/>
                  </a:lnTo>
                  <a:lnTo>
                    <a:pt x="76174" y="25099"/>
                  </a:lnTo>
                  <a:lnTo>
                    <a:pt x="56176" y="25321"/>
                  </a:lnTo>
                  <a:lnTo>
                    <a:pt x="53326" y="24380"/>
                  </a:lnTo>
                  <a:lnTo>
                    <a:pt x="48042" y="20795"/>
                  </a:lnTo>
                  <a:lnTo>
                    <a:pt x="40931" y="18566"/>
                  </a:lnTo>
                  <a:lnTo>
                    <a:pt x="36813" y="17971"/>
                  </a:lnTo>
                  <a:lnTo>
                    <a:pt x="32479" y="17575"/>
                  </a:lnTo>
                  <a:lnTo>
                    <a:pt x="28002" y="17311"/>
                  </a:lnTo>
                  <a:lnTo>
                    <a:pt x="23431" y="17135"/>
                  </a:lnTo>
                  <a:lnTo>
                    <a:pt x="20383" y="16065"/>
                  </a:lnTo>
                  <a:lnTo>
                    <a:pt x="18351" y="14399"/>
                  </a:lnTo>
                  <a:lnTo>
                    <a:pt x="16996" y="12336"/>
                  </a:lnTo>
                  <a:lnTo>
                    <a:pt x="14506" y="10961"/>
                  </a:lnTo>
                  <a:lnTo>
                    <a:pt x="7506" y="9433"/>
                  </a:lnTo>
                  <a:lnTo>
                    <a:pt x="2224" y="8572"/>
                  </a:lnTo>
                  <a:lnTo>
                    <a:pt x="1482" y="7499"/>
                  </a:lnTo>
                  <a:lnTo>
                    <a:pt x="988" y="5831"/>
                  </a:lnTo>
                  <a:lnTo>
                    <a:pt x="57" y="0"/>
                  </a:lnTo>
                  <a:lnTo>
                    <a:pt x="3" y="8390"/>
                  </a:lnTo>
                  <a:lnTo>
                    <a:pt x="0" y="61314"/>
                  </a:lnTo>
                  <a:lnTo>
                    <a:pt x="2116" y="70230"/>
                  </a:lnTo>
                  <a:lnTo>
                    <a:pt x="3792" y="75274"/>
                  </a:lnTo>
                  <a:lnTo>
                    <a:pt x="4909" y="80542"/>
                  </a:lnTo>
                  <a:lnTo>
                    <a:pt x="5654" y="85959"/>
                  </a:lnTo>
                  <a:lnTo>
                    <a:pt x="6151" y="91475"/>
                  </a:lnTo>
                  <a:lnTo>
                    <a:pt x="6482" y="98962"/>
                  </a:lnTo>
                  <a:lnTo>
                    <a:pt x="6849" y="117442"/>
                  </a:lnTo>
                  <a:lnTo>
                    <a:pt x="7138" y="153530"/>
                  </a:lnTo>
                  <a:lnTo>
                    <a:pt x="7143" y="162109"/>
                  </a:lnTo>
                  <a:lnTo>
                    <a:pt x="10936" y="162395"/>
                  </a:lnTo>
                  <a:lnTo>
                    <a:pt x="12053" y="161482"/>
                  </a:lnTo>
                  <a:lnTo>
                    <a:pt x="12798" y="159922"/>
                  </a:lnTo>
                  <a:lnTo>
                    <a:pt x="13294" y="157929"/>
                  </a:lnTo>
                  <a:lnTo>
                    <a:pt x="14419" y="156600"/>
                  </a:lnTo>
                  <a:lnTo>
                    <a:pt x="15962" y="155714"/>
                  </a:lnTo>
                  <a:lnTo>
                    <a:pt x="17785" y="155124"/>
                  </a:lnTo>
                  <a:lnTo>
                    <a:pt x="21928" y="151927"/>
                  </a:lnTo>
                  <a:lnTo>
                    <a:pt x="24144" y="149742"/>
                  </a:lnTo>
                  <a:lnTo>
                    <a:pt x="27208" y="148284"/>
                  </a:lnTo>
                  <a:lnTo>
                    <a:pt x="30838" y="147313"/>
                  </a:lnTo>
                  <a:lnTo>
                    <a:pt x="34847" y="146665"/>
                  </a:lnTo>
                  <a:lnTo>
                    <a:pt x="39899" y="145281"/>
                  </a:lnTo>
                  <a:lnTo>
                    <a:pt x="45649" y="143406"/>
                  </a:lnTo>
                  <a:lnTo>
                    <a:pt x="51864" y="141203"/>
                  </a:lnTo>
                  <a:lnTo>
                    <a:pt x="57595" y="138782"/>
                  </a:lnTo>
                  <a:lnTo>
                    <a:pt x="63003" y="136215"/>
                  </a:lnTo>
                  <a:lnTo>
                    <a:pt x="68195" y="133552"/>
                  </a:lnTo>
                  <a:lnTo>
                    <a:pt x="74038" y="131777"/>
                  </a:lnTo>
                  <a:lnTo>
                    <a:pt x="80316" y="130593"/>
                  </a:lnTo>
                  <a:lnTo>
                    <a:pt x="86881" y="129803"/>
                  </a:lnTo>
                  <a:lnTo>
                    <a:pt x="92846" y="129277"/>
                  </a:lnTo>
                  <a:lnTo>
                    <a:pt x="98409" y="128927"/>
                  </a:lnTo>
                  <a:lnTo>
                    <a:pt x="103706" y="128693"/>
                  </a:lnTo>
                  <a:lnTo>
                    <a:pt x="109619" y="127585"/>
                  </a:lnTo>
                  <a:lnTo>
                    <a:pt x="115942" y="125893"/>
                  </a:lnTo>
                  <a:lnTo>
                    <a:pt x="122538" y="123813"/>
                  </a:lnTo>
                  <a:lnTo>
                    <a:pt x="129317" y="123379"/>
                  </a:lnTo>
                  <a:lnTo>
                    <a:pt x="136218" y="124042"/>
                  </a:lnTo>
                  <a:lnTo>
                    <a:pt x="143199" y="125436"/>
                  </a:lnTo>
                  <a:lnTo>
                    <a:pt x="149441" y="126366"/>
                  </a:lnTo>
                  <a:lnTo>
                    <a:pt x="155190" y="126986"/>
                  </a:lnTo>
                  <a:lnTo>
                    <a:pt x="160610" y="127399"/>
                  </a:lnTo>
                  <a:lnTo>
                    <a:pt x="165811" y="128627"/>
                  </a:lnTo>
                  <a:lnTo>
                    <a:pt x="170865" y="130398"/>
                  </a:lnTo>
                  <a:lnTo>
                    <a:pt x="175823" y="132531"/>
                  </a:lnTo>
                  <a:lnTo>
                    <a:pt x="180716" y="134906"/>
                  </a:lnTo>
                  <a:lnTo>
                    <a:pt x="185565" y="137442"/>
                  </a:lnTo>
                  <a:lnTo>
                    <a:pt x="195186" y="142799"/>
                  </a:lnTo>
                  <a:lnTo>
                    <a:pt x="204753" y="148355"/>
                  </a:lnTo>
                  <a:lnTo>
                    <a:pt x="212181" y="153999"/>
                  </a:lnTo>
                  <a:lnTo>
                    <a:pt x="218921" y="159683"/>
                  </a:lnTo>
                  <a:lnTo>
                    <a:pt x="222941" y="162532"/>
                  </a:lnTo>
                  <a:lnTo>
                    <a:pt x="227209" y="165384"/>
                  </a:lnTo>
                  <a:lnTo>
                    <a:pt x="230053" y="169190"/>
                  </a:lnTo>
                  <a:lnTo>
                    <a:pt x="231950" y="173633"/>
                  </a:lnTo>
                  <a:lnTo>
                    <a:pt x="234852" y="182696"/>
                  </a:lnTo>
                  <a:lnTo>
                    <a:pt x="238787" y="189900"/>
                  </a:lnTo>
                  <a:lnTo>
                    <a:pt x="241065" y="198816"/>
                  </a:lnTo>
                  <a:lnTo>
                    <a:pt x="242077" y="208176"/>
                  </a:lnTo>
                  <a:lnTo>
                    <a:pt x="242528" y="215512"/>
                  </a:lnTo>
                  <a:lnTo>
                    <a:pt x="240611" y="224487"/>
                  </a:lnTo>
                  <a:lnTo>
                    <a:pt x="237113" y="233873"/>
                  </a:lnTo>
                  <a:lnTo>
                    <a:pt x="232913" y="241220"/>
                  </a:lnTo>
                  <a:lnTo>
                    <a:pt x="226085" y="250711"/>
                  </a:lnTo>
                  <a:lnTo>
                    <a:pt x="219281" y="259181"/>
                  </a:lnTo>
                  <a:lnTo>
                    <a:pt x="215243" y="264106"/>
                  </a:lnTo>
                  <a:lnTo>
                    <a:pt x="210964" y="268343"/>
                  </a:lnTo>
                  <a:lnTo>
                    <a:pt x="206524" y="272119"/>
                  </a:lnTo>
                  <a:lnTo>
                    <a:pt x="201977" y="275589"/>
                  </a:lnTo>
                  <a:lnTo>
                    <a:pt x="197357" y="278856"/>
                  </a:lnTo>
                  <a:lnTo>
                    <a:pt x="192690" y="281986"/>
                  </a:lnTo>
                  <a:lnTo>
                    <a:pt x="187991" y="285025"/>
                  </a:lnTo>
                  <a:lnTo>
                    <a:pt x="183272" y="287050"/>
                  </a:lnTo>
                  <a:lnTo>
                    <a:pt x="178537" y="288401"/>
                  </a:lnTo>
                  <a:lnTo>
                    <a:pt x="173794" y="289302"/>
                  </a:lnTo>
                  <a:lnTo>
                    <a:pt x="169043" y="290855"/>
                  </a:lnTo>
                  <a:lnTo>
                    <a:pt x="164289" y="292842"/>
                  </a:lnTo>
                  <a:lnTo>
                    <a:pt x="159533" y="295120"/>
                  </a:lnTo>
                  <a:lnTo>
                    <a:pt x="147897" y="300191"/>
                  </a:lnTo>
                  <a:lnTo>
                    <a:pt x="141460" y="302876"/>
                  </a:lnTo>
                  <a:lnTo>
                    <a:pt x="136375" y="304667"/>
                  </a:lnTo>
                  <a:lnTo>
                    <a:pt x="132191" y="305861"/>
                  </a:lnTo>
                  <a:lnTo>
                    <a:pt x="128609" y="306656"/>
                  </a:lnTo>
                  <a:lnTo>
                    <a:pt x="124633" y="306234"/>
                  </a:lnTo>
                  <a:lnTo>
                    <a:pt x="120395" y="305000"/>
                  </a:lnTo>
                  <a:lnTo>
                    <a:pt x="115982" y="303225"/>
                  </a:lnTo>
                  <a:lnTo>
                    <a:pt x="111453" y="302042"/>
                  </a:lnTo>
                  <a:lnTo>
                    <a:pt x="106846" y="301253"/>
                  </a:lnTo>
                  <a:lnTo>
                    <a:pt x="102187" y="300727"/>
                  </a:lnTo>
                  <a:lnTo>
                    <a:pt x="98287" y="299424"/>
                  </a:lnTo>
                  <a:lnTo>
                    <a:pt x="91837" y="295436"/>
                  </a:lnTo>
                  <a:lnTo>
                    <a:pt x="86324" y="293029"/>
                  </a:lnTo>
                  <a:lnTo>
                    <a:pt x="83743" y="292387"/>
                  </a:lnTo>
                  <a:lnTo>
                    <a:pt x="78759" y="289133"/>
                  </a:lnTo>
                  <a:lnTo>
                    <a:pt x="71490" y="281947"/>
                  </a:lnTo>
                  <a:lnTo>
                    <a:pt x="69091" y="279284"/>
                  </a:lnTo>
                  <a:lnTo>
                    <a:pt x="66698" y="277508"/>
                  </a:lnTo>
                  <a:lnTo>
                    <a:pt x="59537" y="274057"/>
                  </a:lnTo>
                  <a:lnTo>
                    <a:pt x="52124" y="267380"/>
                  </a:lnTo>
                  <a:lnTo>
                    <a:pt x="50130" y="265502"/>
                  </a:lnTo>
                  <a:lnTo>
                    <a:pt x="42862" y="2653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39"/>
            <p:cNvSpPr/>
            <p:nvPr/>
          </p:nvSpPr>
          <p:spPr>
            <a:xfrm>
              <a:off x="1750218" y="2803605"/>
              <a:ext cx="257176" cy="407350"/>
            </a:xfrm>
            <a:custGeom>
              <a:avLst/>
              <a:gdLst/>
              <a:ahLst/>
              <a:cxnLst/>
              <a:rect l="0" t="0" r="0" b="0"/>
              <a:pathLst>
                <a:path w="257176" h="407350">
                  <a:moveTo>
                    <a:pt x="0" y="291067"/>
                  </a:moveTo>
                  <a:lnTo>
                    <a:pt x="3793" y="286517"/>
                  </a:lnTo>
                  <a:lnTo>
                    <a:pt x="5704" y="285176"/>
                  </a:lnTo>
                  <a:lnTo>
                    <a:pt x="9944" y="283686"/>
                  </a:lnTo>
                  <a:lnTo>
                    <a:pt x="16793" y="282848"/>
                  </a:lnTo>
                  <a:lnTo>
                    <a:pt x="22103" y="282565"/>
                  </a:lnTo>
                  <a:lnTo>
                    <a:pt x="28609" y="282526"/>
                  </a:lnTo>
                  <a:lnTo>
                    <a:pt x="31773" y="281563"/>
                  </a:lnTo>
                  <a:lnTo>
                    <a:pt x="37405" y="277953"/>
                  </a:lnTo>
                  <a:lnTo>
                    <a:pt x="42553" y="275714"/>
                  </a:lnTo>
                  <a:lnTo>
                    <a:pt x="48282" y="273766"/>
                  </a:lnTo>
                  <a:lnTo>
                    <a:pt x="56119" y="269725"/>
                  </a:lnTo>
                  <a:lnTo>
                    <a:pt x="62778" y="264754"/>
                  </a:lnTo>
                  <a:lnTo>
                    <a:pt x="68383" y="259370"/>
                  </a:lnTo>
                  <a:lnTo>
                    <a:pt x="76001" y="250984"/>
                  </a:lnTo>
                  <a:lnTo>
                    <a:pt x="80874" y="245312"/>
                  </a:lnTo>
                  <a:lnTo>
                    <a:pt x="87803" y="239617"/>
                  </a:lnTo>
                  <a:lnTo>
                    <a:pt x="91872" y="236765"/>
                  </a:lnTo>
                  <a:lnTo>
                    <a:pt x="96173" y="232958"/>
                  </a:lnTo>
                  <a:lnTo>
                    <a:pt x="100628" y="228515"/>
                  </a:lnTo>
                  <a:lnTo>
                    <a:pt x="105185" y="223648"/>
                  </a:lnTo>
                  <a:lnTo>
                    <a:pt x="110605" y="218499"/>
                  </a:lnTo>
                  <a:lnTo>
                    <a:pt x="116600" y="213161"/>
                  </a:lnTo>
                  <a:lnTo>
                    <a:pt x="122977" y="207697"/>
                  </a:lnTo>
                  <a:lnTo>
                    <a:pt x="128022" y="203102"/>
                  </a:lnTo>
                  <a:lnTo>
                    <a:pt x="135745" y="195457"/>
                  </a:lnTo>
                  <a:lnTo>
                    <a:pt x="139709" y="191132"/>
                  </a:lnTo>
                  <a:lnTo>
                    <a:pt x="148347" y="181246"/>
                  </a:lnTo>
                  <a:lnTo>
                    <a:pt x="162136" y="164971"/>
                  </a:lnTo>
                  <a:lnTo>
                    <a:pt x="169427" y="153744"/>
                  </a:lnTo>
                  <a:lnTo>
                    <a:pt x="176107" y="142405"/>
                  </a:lnTo>
                  <a:lnTo>
                    <a:pt x="180111" y="136714"/>
                  </a:lnTo>
                  <a:lnTo>
                    <a:pt x="188000" y="125311"/>
                  </a:lnTo>
                  <a:lnTo>
                    <a:pt x="194152" y="113893"/>
                  </a:lnTo>
                  <a:lnTo>
                    <a:pt x="197415" y="102468"/>
                  </a:lnTo>
                  <a:lnTo>
                    <a:pt x="199659" y="91040"/>
                  </a:lnTo>
                  <a:lnTo>
                    <a:pt x="203302" y="79612"/>
                  </a:lnTo>
                  <a:lnTo>
                    <a:pt x="209816" y="67018"/>
                  </a:lnTo>
                  <a:lnTo>
                    <a:pt x="212314" y="57822"/>
                  </a:lnTo>
                  <a:lnTo>
                    <a:pt x="213424" y="48337"/>
                  </a:lnTo>
                  <a:lnTo>
                    <a:pt x="213918" y="40947"/>
                  </a:lnTo>
                  <a:lnTo>
                    <a:pt x="213256" y="37643"/>
                  </a:lnTo>
                  <a:lnTo>
                    <a:pt x="209325" y="28442"/>
                  </a:lnTo>
                  <a:lnTo>
                    <a:pt x="208127" y="22580"/>
                  </a:lnTo>
                  <a:lnTo>
                    <a:pt x="206221" y="19683"/>
                  </a:lnTo>
                  <a:lnTo>
                    <a:pt x="199868" y="13925"/>
                  </a:lnTo>
                  <a:lnTo>
                    <a:pt x="193870" y="10730"/>
                  </a:lnTo>
                  <a:lnTo>
                    <a:pt x="191159" y="9878"/>
                  </a:lnTo>
                  <a:lnTo>
                    <a:pt x="186031" y="6392"/>
                  </a:lnTo>
                  <a:lnTo>
                    <a:pt x="183552" y="4129"/>
                  </a:lnTo>
                  <a:lnTo>
                    <a:pt x="180312" y="2620"/>
                  </a:lnTo>
                  <a:lnTo>
                    <a:pt x="172478" y="943"/>
                  </a:lnTo>
                  <a:lnTo>
                    <a:pt x="168167" y="496"/>
                  </a:lnTo>
                  <a:lnTo>
                    <a:pt x="163705" y="199"/>
                  </a:lnTo>
                  <a:lnTo>
                    <a:pt x="159143" y="0"/>
                  </a:lnTo>
                  <a:lnTo>
                    <a:pt x="155308" y="820"/>
                  </a:lnTo>
                  <a:lnTo>
                    <a:pt x="146118" y="5572"/>
                  </a:lnTo>
                  <a:lnTo>
                    <a:pt x="140877" y="7018"/>
                  </a:lnTo>
                  <a:lnTo>
                    <a:pt x="133785" y="10201"/>
                  </a:lnTo>
                  <a:lnTo>
                    <a:pt x="129671" y="12383"/>
                  </a:lnTo>
                  <a:lnTo>
                    <a:pt x="126929" y="15742"/>
                  </a:lnTo>
                  <a:lnTo>
                    <a:pt x="125101" y="19888"/>
                  </a:lnTo>
                  <a:lnTo>
                    <a:pt x="123882" y="24556"/>
                  </a:lnTo>
                  <a:lnTo>
                    <a:pt x="121482" y="28620"/>
                  </a:lnTo>
                  <a:lnTo>
                    <a:pt x="114582" y="35677"/>
                  </a:lnTo>
                  <a:lnTo>
                    <a:pt x="108340" y="44528"/>
                  </a:lnTo>
                  <a:lnTo>
                    <a:pt x="102126" y="54812"/>
                  </a:lnTo>
                  <a:lnTo>
                    <a:pt x="98247" y="60221"/>
                  </a:lnTo>
                  <a:lnTo>
                    <a:pt x="90497" y="71311"/>
                  </a:lnTo>
                  <a:lnTo>
                    <a:pt x="84407" y="82591"/>
                  </a:lnTo>
                  <a:lnTo>
                    <a:pt x="79054" y="93953"/>
                  </a:lnTo>
                  <a:lnTo>
                    <a:pt x="76515" y="99650"/>
                  </a:lnTo>
                  <a:lnTo>
                    <a:pt x="73694" y="111061"/>
                  </a:lnTo>
                  <a:lnTo>
                    <a:pt x="72942" y="116770"/>
                  </a:lnTo>
                  <a:lnTo>
                    <a:pt x="67873" y="128194"/>
                  </a:lnTo>
                  <a:lnTo>
                    <a:pt x="64299" y="133908"/>
                  </a:lnTo>
                  <a:lnTo>
                    <a:pt x="60328" y="145336"/>
                  </a:lnTo>
                  <a:lnTo>
                    <a:pt x="58563" y="156765"/>
                  </a:lnTo>
                  <a:lnTo>
                    <a:pt x="57778" y="168195"/>
                  </a:lnTo>
                  <a:lnTo>
                    <a:pt x="57429" y="179625"/>
                  </a:lnTo>
                  <a:lnTo>
                    <a:pt x="57336" y="185340"/>
                  </a:lnTo>
                  <a:lnTo>
                    <a:pt x="59350" y="196770"/>
                  </a:lnTo>
                  <a:lnTo>
                    <a:pt x="60998" y="202484"/>
                  </a:lnTo>
                  <a:lnTo>
                    <a:pt x="62890" y="212962"/>
                  </a:lnTo>
                  <a:lnTo>
                    <a:pt x="64946" y="226615"/>
                  </a:lnTo>
                  <a:lnTo>
                    <a:pt x="67110" y="242384"/>
                  </a:lnTo>
                  <a:lnTo>
                    <a:pt x="68553" y="254802"/>
                  </a:lnTo>
                  <a:lnTo>
                    <a:pt x="69514" y="264985"/>
                  </a:lnTo>
                  <a:lnTo>
                    <a:pt x="70155" y="273679"/>
                  </a:lnTo>
                  <a:lnTo>
                    <a:pt x="71377" y="281380"/>
                  </a:lnTo>
                  <a:lnTo>
                    <a:pt x="72985" y="288419"/>
                  </a:lnTo>
                  <a:lnTo>
                    <a:pt x="74850" y="295017"/>
                  </a:lnTo>
                  <a:lnTo>
                    <a:pt x="79040" y="307428"/>
                  </a:lnTo>
                  <a:lnTo>
                    <a:pt x="83548" y="318341"/>
                  </a:lnTo>
                  <a:lnTo>
                    <a:pt x="90548" y="330792"/>
                  </a:lnTo>
                  <a:lnTo>
                    <a:pt x="95277" y="340790"/>
                  </a:lnTo>
                  <a:lnTo>
                    <a:pt x="100025" y="351584"/>
                  </a:lnTo>
                  <a:lnTo>
                    <a:pt x="104781" y="361778"/>
                  </a:lnTo>
                  <a:lnTo>
                    <a:pt x="111921" y="372873"/>
                  </a:lnTo>
                  <a:lnTo>
                    <a:pt x="119063" y="382193"/>
                  </a:lnTo>
                  <a:lnTo>
                    <a:pt x="123826" y="388082"/>
                  </a:lnTo>
                  <a:lnTo>
                    <a:pt x="130705" y="393875"/>
                  </a:lnTo>
                  <a:lnTo>
                    <a:pt x="138260" y="398672"/>
                  </a:lnTo>
                  <a:lnTo>
                    <a:pt x="144264" y="400804"/>
                  </a:lnTo>
                  <a:lnTo>
                    <a:pt x="152106" y="402004"/>
                  </a:lnTo>
                  <a:lnTo>
                    <a:pt x="159149" y="404825"/>
                  </a:lnTo>
                  <a:lnTo>
                    <a:pt x="163249" y="406911"/>
                  </a:lnTo>
                  <a:lnTo>
                    <a:pt x="166777" y="407349"/>
                  </a:lnTo>
                  <a:lnTo>
                    <a:pt x="169922" y="406688"/>
                  </a:lnTo>
                  <a:lnTo>
                    <a:pt x="176881" y="403335"/>
                  </a:lnTo>
                  <a:lnTo>
                    <a:pt x="182066" y="400337"/>
                  </a:lnTo>
                  <a:lnTo>
                    <a:pt x="188869" y="395829"/>
                  </a:lnTo>
                  <a:lnTo>
                    <a:pt x="194538" y="390650"/>
                  </a:lnTo>
                  <a:lnTo>
                    <a:pt x="201820" y="382634"/>
                  </a:lnTo>
                  <a:lnTo>
                    <a:pt x="214845" y="367411"/>
                  </a:lnTo>
                  <a:lnTo>
                    <a:pt x="219430" y="361965"/>
                  </a:lnTo>
                  <a:lnTo>
                    <a:pt x="224074" y="357383"/>
                  </a:lnTo>
                  <a:lnTo>
                    <a:pt x="228758" y="353375"/>
                  </a:lnTo>
                  <a:lnTo>
                    <a:pt x="233468" y="349751"/>
                  </a:lnTo>
                  <a:lnTo>
                    <a:pt x="240818" y="340644"/>
                  </a:lnTo>
                  <a:lnTo>
                    <a:pt x="243889" y="335548"/>
                  </a:lnTo>
                  <a:lnTo>
                    <a:pt x="246730" y="332151"/>
                  </a:lnTo>
                  <a:lnTo>
                    <a:pt x="249418" y="329886"/>
                  </a:lnTo>
                  <a:lnTo>
                    <a:pt x="257175" y="3253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640"/>
            <p:cNvSpPr/>
            <p:nvPr/>
          </p:nvSpPr>
          <p:spPr>
            <a:xfrm>
              <a:off x="2050256" y="2949092"/>
              <a:ext cx="185738" cy="282741"/>
            </a:xfrm>
            <a:custGeom>
              <a:avLst/>
              <a:gdLst/>
              <a:ahLst/>
              <a:cxnLst/>
              <a:rect l="0" t="0" r="0" b="0"/>
              <a:pathLst>
                <a:path w="185738" h="282741">
                  <a:moveTo>
                    <a:pt x="0" y="34138"/>
                  </a:moveTo>
                  <a:lnTo>
                    <a:pt x="0" y="38689"/>
                  </a:lnTo>
                  <a:lnTo>
                    <a:pt x="794" y="40030"/>
                  </a:lnTo>
                  <a:lnTo>
                    <a:pt x="2117" y="40923"/>
                  </a:lnTo>
                  <a:lnTo>
                    <a:pt x="3792" y="41519"/>
                  </a:lnTo>
                  <a:lnTo>
                    <a:pt x="4910" y="42868"/>
                  </a:lnTo>
                  <a:lnTo>
                    <a:pt x="5654" y="44721"/>
                  </a:lnTo>
                  <a:lnTo>
                    <a:pt x="6482" y="49319"/>
                  </a:lnTo>
                  <a:lnTo>
                    <a:pt x="6948" y="57263"/>
                  </a:lnTo>
                  <a:lnTo>
                    <a:pt x="7056" y="62831"/>
                  </a:lnTo>
                  <a:lnTo>
                    <a:pt x="7118" y="75871"/>
                  </a:lnTo>
                  <a:lnTo>
                    <a:pt x="7920" y="81010"/>
                  </a:lnTo>
                  <a:lnTo>
                    <a:pt x="9249" y="86341"/>
                  </a:lnTo>
                  <a:lnTo>
                    <a:pt x="10928" y="91800"/>
                  </a:lnTo>
                  <a:lnTo>
                    <a:pt x="12048" y="97344"/>
                  </a:lnTo>
                  <a:lnTo>
                    <a:pt x="12794" y="102946"/>
                  </a:lnTo>
                  <a:lnTo>
                    <a:pt x="13292" y="108585"/>
                  </a:lnTo>
                  <a:lnTo>
                    <a:pt x="14417" y="114249"/>
                  </a:lnTo>
                  <a:lnTo>
                    <a:pt x="15962" y="119930"/>
                  </a:lnTo>
                  <a:lnTo>
                    <a:pt x="17785" y="125623"/>
                  </a:lnTo>
                  <a:lnTo>
                    <a:pt x="19000" y="131323"/>
                  </a:lnTo>
                  <a:lnTo>
                    <a:pt x="19811" y="137028"/>
                  </a:lnTo>
                  <a:lnTo>
                    <a:pt x="20351" y="142736"/>
                  </a:lnTo>
                  <a:lnTo>
                    <a:pt x="20711" y="148447"/>
                  </a:lnTo>
                  <a:lnTo>
                    <a:pt x="20951" y="154159"/>
                  </a:lnTo>
                  <a:lnTo>
                    <a:pt x="21111" y="159872"/>
                  </a:lnTo>
                  <a:lnTo>
                    <a:pt x="22011" y="165586"/>
                  </a:lnTo>
                  <a:lnTo>
                    <a:pt x="23406" y="171300"/>
                  </a:lnTo>
                  <a:lnTo>
                    <a:pt x="25129" y="177014"/>
                  </a:lnTo>
                  <a:lnTo>
                    <a:pt x="26277" y="181776"/>
                  </a:lnTo>
                  <a:lnTo>
                    <a:pt x="27554" y="189607"/>
                  </a:lnTo>
                  <a:lnTo>
                    <a:pt x="28688" y="193982"/>
                  </a:lnTo>
                  <a:lnTo>
                    <a:pt x="30237" y="198803"/>
                  </a:lnTo>
                  <a:lnTo>
                    <a:pt x="32065" y="203922"/>
                  </a:lnTo>
                  <a:lnTo>
                    <a:pt x="34095" y="212150"/>
                  </a:lnTo>
                  <a:lnTo>
                    <a:pt x="34997" y="218982"/>
                  </a:lnTo>
                  <a:lnTo>
                    <a:pt x="35398" y="225193"/>
                  </a:lnTo>
                  <a:lnTo>
                    <a:pt x="36299" y="228183"/>
                  </a:lnTo>
                  <a:lnTo>
                    <a:pt x="40565" y="236942"/>
                  </a:lnTo>
                  <a:lnTo>
                    <a:pt x="41841" y="242700"/>
                  </a:lnTo>
                  <a:lnTo>
                    <a:pt x="42560" y="251297"/>
                  </a:lnTo>
                  <a:lnTo>
                    <a:pt x="42860" y="256979"/>
                  </a:lnTo>
                  <a:lnTo>
                    <a:pt x="42862" y="252459"/>
                  </a:lnTo>
                  <a:lnTo>
                    <a:pt x="42068" y="250170"/>
                  </a:lnTo>
                  <a:lnTo>
                    <a:pt x="39070" y="245087"/>
                  </a:lnTo>
                  <a:lnTo>
                    <a:pt x="37953" y="241446"/>
                  </a:lnTo>
                  <a:lnTo>
                    <a:pt x="37208" y="237113"/>
                  </a:lnTo>
                  <a:lnTo>
                    <a:pt x="36711" y="232319"/>
                  </a:lnTo>
                  <a:lnTo>
                    <a:pt x="36381" y="227219"/>
                  </a:lnTo>
                  <a:lnTo>
                    <a:pt x="36160" y="221914"/>
                  </a:lnTo>
                  <a:lnTo>
                    <a:pt x="35915" y="210939"/>
                  </a:lnTo>
                  <a:lnTo>
                    <a:pt x="35744" y="182680"/>
                  </a:lnTo>
                  <a:lnTo>
                    <a:pt x="36529" y="176981"/>
                  </a:lnTo>
                  <a:lnTo>
                    <a:pt x="37847" y="171277"/>
                  </a:lnTo>
                  <a:lnTo>
                    <a:pt x="39519" y="165569"/>
                  </a:lnTo>
                  <a:lnTo>
                    <a:pt x="40633" y="159858"/>
                  </a:lnTo>
                  <a:lnTo>
                    <a:pt x="41376" y="154146"/>
                  </a:lnTo>
                  <a:lnTo>
                    <a:pt x="41871" y="148434"/>
                  </a:lnTo>
                  <a:lnTo>
                    <a:pt x="42202" y="142720"/>
                  </a:lnTo>
                  <a:lnTo>
                    <a:pt x="42422" y="137006"/>
                  </a:lnTo>
                  <a:lnTo>
                    <a:pt x="42569" y="131292"/>
                  </a:lnTo>
                  <a:lnTo>
                    <a:pt x="43460" y="124624"/>
                  </a:lnTo>
                  <a:lnTo>
                    <a:pt x="44849" y="117322"/>
                  </a:lnTo>
                  <a:lnTo>
                    <a:pt x="46568" y="109597"/>
                  </a:lnTo>
                  <a:lnTo>
                    <a:pt x="48508" y="102541"/>
                  </a:lnTo>
                  <a:lnTo>
                    <a:pt x="50595" y="95933"/>
                  </a:lnTo>
                  <a:lnTo>
                    <a:pt x="52780" y="89622"/>
                  </a:lnTo>
                  <a:lnTo>
                    <a:pt x="55824" y="83510"/>
                  </a:lnTo>
                  <a:lnTo>
                    <a:pt x="59441" y="77530"/>
                  </a:lnTo>
                  <a:lnTo>
                    <a:pt x="63440" y="71638"/>
                  </a:lnTo>
                  <a:lnTo>
                    <a:pt x="67693" y="65806"/>
                  </a:lnTo>
                  <a:lnTo>
                    <a:pt x="72116" y="60012"/>
                  </a:lnTo>
                  <a:lnTo>
                    <a:pt x="76652" y="54245"/>
                  </a:lnTo>
                  <a:lnTo>
                    <a:pt x="80470" y="48495"/>
                  </a:lnTo>
                  <a:lnTo>
                    <a:pt x="83809" y="42757"/>
                  </a:lnTo>
                  <a:lnTo>
                    <a:pt x="86829" y="37026"/>
                  </a:lnTo>
                  <a:lnTo>
                    <a:pt x="90430" y="32254"/>
                  </a:lnTo>
                  <a:lnTo>
                    <a:pt x="94418" y="28119"/>
                  </a:lnTo>
                  <a:lnTo>
                    <a:pt x="98664" y="24410"/>
                  </a:lnTo>
                  <a:lnTo>
                    <a:pt x="102288" y="20986"/>
                  </a:lnTo>
                  <a:lnTo>
                    <a:pt x="105499" y="17750"/>
                  </a:lnTo>
                  <a:lnTo>
                    <a:pt x="108432" y="14640"/>
                  </a:lnTo>
                  <a:lnTo>
                    <a:pt x="111976" y="11614"/>
                  </a:lnTo>
                  <a:lnTo>
                    <a:pt x="115925" y="8645"/>
                  </a:lnTo>
                  <a:lnTo>
                    <a:pt x="120146" y="5712"/>
                  </a:lnTo>
                  <a:lnTo>
                    <a:pt x="123754" y="3757"/>
                  </a:lnTo>
                  <a:lnTo>
                    <a:pt x="126952" y="2454"/>
                  </a:lnTo>
                  <a:lnTo>
                    <a:pt x="133997" y="363"/>
                  </a:lnTo>
                  <a:lnTo>
                    <a:pt x="139010" y="0"/>
                  </a:lnTo>
                  <a:lnTo>
                    <a:pt x="141885" y="902"/>
                  </a:lnTo>
                  <a:lnTo>
                    <a:pt x="145390" y="2456"/>
                  </a:lnTo>
                  <a:lnTo>
                    <a:pt x="149314" y="4444"/>
                  </a:lnTo>
                  <a:lnTo>
                    <a:pt x="151930" y="6722"/>
                  </a:lnTo>
                  <a:lnTo>
                    <a:pt x="153674" y="9193"/>
                  </a:lnTo>
                  <a:lnTo>
                    <a:pt x="156406" y="15431"/>
                  </a:lnTo>
                  <a:lnTo>
                    <a:pt x="166901" y="40400"/>
                  </a:lnTo>
                  <a:lnTo>
                    <a:pt x="168417" y="45932"/>
                  </a:lnTo>
                  <a:lnTo>
                    <a:pt x="169428" y="51526"/>
                  </a:lnTo>
                  <a:lnTo>
                    <a:pt x="170102" y="57160"/>
                  </a:lnTo>
                  <a:lnTo>
                    <a:pt x="170552" y="63773"/>
                  </a:lnTo>
                  <a:lnTo>
                    <a:pt x="170851" y="71040"/>
                  </a:lnTo>
                  <a:lnTo>
                    <a:pt x="171184" y="85781"/>
                  </a:lnTo>
                  <a:lnTo>
                    <a:pt x="171415" y="121207"/>
                  </a:lnTo>
                  <a:lnTo>
                    <a:pt x="171439" y="145979"/>
                  </a:lnTo>
                  <a:lnTo>
                    <a:pt x="170649" y="153466"/>
                  </a:lnTo>
                  <a:lnTo>
                    <a:pt x="169329" y="160362"/>
                  </a:lnTo>
                  <a:lnTo>
                    <a:pt x="167654" y="166865"/>
                  </a:lnTo>
                  <a:lnTo>
                    <a:pt x="166538" y="173105"/>
                  </a:lnTo>
                  <a:lnTo>
                    <a:pt x="165794" y="179170"/>
                  </a:lnTo>
                  <a:lnTo>
                    <a:pt x="165298" y="185119"/>
                  </a:lnTo>
                  <a:lnTo>
                    <a:pt x="165761" y="190989"/>
                  </a:lnTo>
                  <a:lnTo>
                    <a:pt x="166864" y="196808"/>
                  </a:lnTo>
                  <a:lnTo>
                    <a:pt x="168393" y="202592"/>
                  </a:lnTo>
                  <a:lnTo>
                    <a:pt x="169412" y="208353"/>
                  </a:lnTo>
                  <a:lnTo>
                    <a:pt x="170091" y="214099"/>
                  </a:lnTo>
                  <a:lnTo>
                    <a:pt x="170544" y="219834"/>
                  </a:lnTo>
                  <a:lnTo>
                    <a:pt x="171640" y="225563"/>
                  </a:lnTo>
                  <a:lnTo>
                    <a:pt x="173164" y="231287"/>
                  </a:lnTo>
                  <a:lnTo>
                    <a:pt x="174974" y="237008"/>
                  </a:lnTo>
                  <a:lnTo>
                    <a:pt x="176180" y="241775"/>
                  </a:lnTo>
                  <a:lnTo>
                    <a:pt x="177521" y="249611"/>
                  </a:lnTo>
                  <a:lnTo>
                    <a:pt x="178117" y="256268"/>
                  </a:lnTo>
                  <a:lnTo>
                    <a:pt x="178382" y="262403"/>
                  </a:lnTo>
                  <a:lnTo>
                    <a:pt x="178566" y="272430"/>
                  </a:lnTo>
                  <a:lnTo>
                    <a:pt x="180698" y="275936"/>
                  </a:lnTo>
                  <a:lnTo>
                    <a:pt x="185737" y="282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641"/>
            <p:cNvSpPr/>
            <p:nvPr/>
          </p:nvSpPr>
          <p:spPr>
            <a:xfrm>
              <a:off x="2407443" y="2991837"/>
              <a:ext cx="192883" cy="222841"/>
            </a:xfrm>
            <a:custGeom>
              <a:avLst/>
              <a:gdLst/>
              <a:ahLst/>
              <a:cxnLst/>
              <a:rect l="0" t="0" r="0" b="0"/>
              <a:pathLst>
                <a:path w="192883" h="222841">
                  <a:moveTo>
                    <a:pt x="0" y="102835"/>
                  </a:moveTo>
                  <a:lnTo>
                    <a:pt x="0" y="111055"/>
                  </a:lnTo>
                  <a:lnTo>
                    <a:pt x="5704" y="111338"/>
                  </a:lnTo>
                  <a:lnTo>
                    <a:pt x="27910" y="111407"/>
                  </a:lnTo>
                  <a:lnTo>
                    <a:pt x="32101" y="110455"/>
                  </a:lnTo>
                  <a:lnTo>
                    <a:pt x="36482" y="108867"/>
                  </a:lnTo>
                  <a:lnTo>
                    <a:pt x="40990" y="106857"/>
                  </a:lnTo>
                  <a:lnTo>
                    <a:pt x="44789" y="105516"/>
                  </a:lnTo>
                  <a:lnTo>
                    <a:pt x="48116" y="104623"/>
                  </a:lnTo>
                  <a:lnTo>
                    <a:pt x="51127" y="104027"/>
                  </a:lnTo>
                  <a:lnTo>
                    <a:pt x="54722" y="101725"/>
                  </a:lnTo>
                  <a:lnTo>
                    <a:pt x="58707" y="98285"/>
                  </a:lnTo>
                  <a:lnTo>
                    <a:pt x="62951" y="94087"/>
                  </a:lnTo>
                  <a:lnTo>
                    <a:pt x="66573" y="90335"/>
                  </a:lnTo>
                  <a:lnTo>
                    <a:pt x="69782" y="86882"/>
                  </a:lnTo>
                  <a:lnTo>
                    <a:pt x="72716" y="83627"/>
                  </a:lnTo>
                  <a:lnTo>
                    <a:pt x="76258" y="80505"/>
                  </a:lnTo>
                  <a:lnTo>
                    <a:pt x="80208" y="77471"/>
                  </a:lnTo>
                  <a:lnTo>
                    <a:pt x="84428" y="74496"/>
                  </a:lnTo>
                  <a:lnTo>
                    <a:pt x="87242" y="71560"/>
                  </a:lnTo>
                  <a:lnTo>
                    <a:pt x="89117" y="68650"/>
                  </a:lnTo>
                  <a:lnTo>
                    <a:pt x="90368" y="65757"/>
                  </a:lnTo>
                  <a:lnTo>
                    <a:pt x="95991" y="60004"/>
                  </a:lnTo>
                  <a:lnTo>
                    <a:pt x="99713" y="57136"/>
                  </a:lnTo>
                  <a:lnTo>
                    <a:pt x="102988" y="54271"/>
                  </a:lnTo>
                  <a:lnTo>
                    <a:pt x="108743" y="48549"/>
                  </a:lnTo>
                  <a:lnTo>
                    <a:pt x="110596" y="45689"/>
                  </a:lnTo>
                  <a:lnTo>
                    <a:pt x="112654" y="39972"/>
                  </a:lnTo>
                  <a:lnTo>
                    <a:pt x="115685" y="34256"/>
                  </a:lnTo>
                  <a:lnTo>
                    <a:pt x="117605" y="31398"/>
                  </a:lnTo>
                  <a:lnTo>
                    <a:pt x="118885" y="28540"/>
                  </a:lnTo>
                  <a:lnTo>
                    <a:pt x="120307" y="22825"/>
                  </a:lnTo>
                  <a:lnTo>
                    <a:pt x="120938" y="17110"/>
                  </a:lnTo>
                  <a:lnTo>
                    <a:pt x="121344" y="10231"/>
                  </a:lnTo>
                  <a:lnTo>
                    <a:pt x="121415" y="4489"/>
                  </a:lnTo>
                  <a:lnTo>
                    <a:pt x="120631" y="2981"/>
                  </a:lnTo>
                  <a:lnTo>
                    <a:pt x="119314" y="1975"/>
                  </a:lnTo>
                  <a:lnTo>
                    <a:pt x="115735" y="859"/>
                  </a:lnTo>
                  <a:lnTo>
                    <a:pt x="111498" y="362"/>
                  </a:lnTo>
                  <a:lnTo>
                    <a:pt x="106970" y="142"/>
                  </a:lnTo>
                  <a:lnTo>
                    <a:pt x="99957" y="17"/>
                  </a:lnTo>
                  <a:lnTo>
                    <a:pt x="97595" y="0"/>
                  </a:lnTo>
                  <a:lnTo>
                    <a:pt x="94432" y="941"/>
                  </a:lnTo>
                  <a:lnTo>
                    <a:pt x="90736" y="2521"/>
                  </a:lnTo>
                  <a:lnTo>
                    <a:pt x="86685" y="4526"/>
                  </a:lnTo>
                  <a:lnTo>
                    <a:pt x="81602" y="5863"/>
                  </a:lnTo>
                  <a:lnTo>
                    <a:pt x="75833" y="6755"/>
                  </a:lnTo>
                  <a:lnTo>
                    <a:pt x="69605" y="7349"/>
                  </a:lnTo>
                  <a:lnTo>
                    <a:pt x="64660" y="8698"/>
                  </a:lnTo>
                  <a:lnTo>
                    <a:pt x="60569" y="10549"/>
                  </a:lnTo>
                  <a:lnTo>
                    <a:pt x="57049" y="12736"/>
                  </a:lnTo>
                  <a:lnTo>
                    <a:pt x="53907" y="15147"/>
                  </a:lnTo>
                  <a:lnTo>
                    <a:pt x="48301" y="20365"/>
                  </a:lnTo>
                  <a:lnTo>
                    <a:pt x="44901" y="24043"/>
                  </a:lnTo>
                  <a:lnTo>
                    <a:pt x="36889" y="33209"/>
                  </a:lnTo>
                  <a:lnTo>
                    <a:pt x="27246" y="44529"/>
                  </a:lnTo>
                  <a:lnTo>
                    <a:pt x="25308" y="48724"/>
                  </a:lnTo>
                  <a:lnTo>
                    <a:pt x="24016" y="53426"/>
                  </a:lnTo>
                  <a:lnTo>
                    <a:pt x="23154" y="58466"/>
                  </a:lnTo>
                  <a:lnTo>
                    <a:pt x="21786" y="62778"/>
                  </a:lnTo>
                  <a:lnTo>
                    <a:pt x="20080" y="66605"/>
                  </a:lnTo>
                  <a:lnTo>
                    <a:pt x="18150" y="70110"/>
                  </a:lnTo>
                  <a:lnTo>
                    <a:pt x="16862" y="74351"/>
                  </a:lnTo>
                  <a:lnTo>
                    <a:pt x="16004" y="79083"/>
                  </a:lnTo>
                  <a:lnTo>
                    <a:pt x="15432" y="84143"/>
                  </a:lnTo>
                  <a:lnTo>
                    <a:pt x="14257" y="88469"/>
                  </a:lnTo>
                  <a:lnTo>
                    <a:pt x="12680" y="92305"/>
                  </a:lnTo>
                  <a:lnTo>
                    <a:pt x="10834" y="95815"/>
                  </a:lnTo>
                  <a:lnTo>
                    <a:pt x="9604" y="100060"/>
                  </a:lnTo>
                  <a:lnTo>
                    <a:pt x="8785" y="104795"/>
                  </a:lnTo>
                  <a:lnTo>
                    <a:pt x="8238" y="109857"/>
                  </a:lnTo>
                  <a:lnTo>
                    <a:pt x="8667" y="114184"/>
                  </a:lnTo>
                  <a:lnTo>
                    <a:pt x="9747" y="118021"/>
                  </a:lnTo>
                  <a:lnTo>
                    <a:pt x="11260" y="121532"/>
                  </a:lnTo>
                  <a:lnTo>
                    <a:pt x="12270" y="125777"/>
                  </a:lnTo>
                  <a:lnTo>
                    <a:pt x="12942" y="130512"/>
                  </a:lnTo>
                  <a:lnTo>
                    <a:pt x="13391" y="135574"/>
                  </a:lnTo>
                  <a:lnTo>
                    <a:pt x="13690" y="139901"/>
                  </a:lnTo>
                  <a:lnTo>
                    <a:pt x="13889" y="143738"/>
                  </a:lnTo>
                  <a:lnTo>
                    <a:pt x="14022" y="147249"/>
                  </a:lnTo>
                  <a:lnTo>
                    <a:pt x="14904" y="150542"/>
                  </a:lnTo>
                  <a:lnTo>
                    <a:pt x="18001" y="156741"/>
                  </a:lnTo>
                  <a:lnTo>
                    <a:pt x="19939" y="160680"/>
                  </a:lnTo>
                  <a:lnTo>
                    <a:pt x="22024" y="165211"/>
                  </a:lnTo>
                  <a:lnTo>
                    <a:pt x="24208" y="170136"/>
                  </a:lnTo>
                  <a:lnTo>
                    <a:pt x="27251" y="174373"/>
                  </a:lnTo>
                  <a:lnTo>
                    <a:pt x="30868" y="178149"/>
                  </a:lnTo>
                  <a:lnTo>
                    <a:pt x="34866" y="181620"/>
                  </a:lnTo>
                  <a:lnTo>
                    <a:pt x="38325" y="184886"/>
                  </a:lnTo>
                  <a:lnTo>
                    <a:pt x="44286" y="191055"/>
                  </a:lnTo>
                  <a:lnTo>
                    <a:pt x="49581" y="196971"/>
                  </a:lnTo>
                  <a:lnTo>
                    <a:pt x="55374" y="202776"/>
                  </a:lnTo>
                  <a:lnTo>
                    <a:pt x="59141" y="205657"/>
                  </a:lnTo>
                  <a:lnTo>
                    <a:pt x="63240" y="208531"/>
                  </a:lnTo>
                  <a:lnTo>
                    <a:pt x="67560" y="210446"/>
                  </a:lnTo>
                  <a:lnTo>
                    <a:pt x="72028" y="211724"/>
                  </a:lnTo>
                  <a:lnTo>
                    <a:pt x="76594" y="212575"/>
                  </a:lnTo>
                  <a:lnTo>
                    <a:pt x="80431" y="214095"/>
                  </a:lnTo>
                  <a:lnTo>
                    <a:pt x="83784" y="216061"/>
                  </a:lnTo>
                  <a:lnTo>
                    <a:pt x="89625" y="219833"/>
                  </a:lnTo>
                  <a:lnTo>
                    <a:pt x="94867" y="221509"/>
                  </a:lnTo>
                  <a:lnTo>
                    <a:pt x="99842" y="222254"/>
                  </a:lnTo>
                  <a:lnTo>
                    <a:pt x="105493" y="222586"/>
                  </a:lnTo>
                  <a:lnTo>
                    <a:pt x="119939" y="222798"/>
                  </a:lnTo>
                  <a:lnTo>
                    <a:pt x="130672" y="222840"/>
                  </a:lnTo>
                  <a:lnTo>
                    <a:pt x="133152" y="221891"/>
                  </a:lnTo>
                  <a:lnTo>
                    <a:pt x="138025" y="218296"/>
                  </a:lnTo>
                  <a:lnTo>
                    <a:pt x="141229" y="216004"/>
                  </a:lnTo>
                  <a:lnTo>
                    <a:pt x="144953" y="213524"/>
                  </a:lnTo>
                  <a:lnTo>
                    <a:pt x="149023" y="210918"/>
                  </a:lnTo>
                  <a:lnTo>
                    <a:pt x="152530" y="207275"/>
                  </a:lnTo>
                  <a:lnTo>
                    <a:pt x="155662" y="202942"/>
                  </a:lnTo>
                  <a:lnTo>
                    <a:pt x="158543" y="198148"/>
                  </a:lnTo>
                  <a:lnTo>
                    <a:pt x="162052" y="194000"/>
                  </a:lnTo>
                  <a:lnTo>
                    <a:pt x="165978" y="190282"/>
                  </a:lnTo>
                  <a:lnTo>
                    <a:pt x="170184" y="186850"/>
                  </a:lnTo>
                  <a:lnTo>
                    <a:pt x="173781" y="183610"/>
                  </a:lnTo>
                  <a:lnTo>
                    <a:pt x="176973" y="180498"/>
                  </a:lnTo>
                  <a:lnTo>
                    <a:pt x="182636" y="174499"/>
                  </a:lnTo>
                  <a:lnTo>
                    <a:pt x="192882" y="1628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642"/>
            <p:cNvSpPr/>
            <p:nvPr/>
          </p:nvSpPr>
          <p:spPr>
            <a:xfrm>
              <a:off x="2660826" y="2828925"/>
              <a:ext cx="139525" cy="120015"/>
            </a:xfrm>
            <a:custGeom>
              <a:avLst/>
              <a:gdLst/>
              <a:ahLst/>
              <a:cxnLst/>
              <a:rect l="0" t="0" r="0" b="0"/>
              <a:pathLst>
                <a:path w="139525" h="120015">
                  <a:moveTo>
                    <a:pt x="3792" y="0"/>
                  </a:moveTo>
                  <a:lnTo>
                    <a:pt x="0" y="4550"/>
                  </a:lnTo>
                  <a:lnTo>
                    <a:pt x="471" y="5891"/>
                  </a:lnTo>
                  <a:lnTo>
                    <a:pt x="2371" y="6785"/>
                  </a:lnTo>
                  <a:lnTo>
                    <a:pt x="5226" y="7380"/>
                  </a:lnTo>
                  <a:lnTo>
                    <a:pt x="7130" y="8730"/>
                  </a:lnTo>
                  <a:lnTo>
                    <a:pt x="8399" y="10583"/>
                  </a:lnTo>
                  <a:lnTo>
                    <a:pt x="9244" y="12770"/>
                  </a:lnTo>
                  <a:lnTo>
                    <a:pt x="10602" y="15181"/>
                  </a:lnTo>
                  <a:lnTo>
                    <a:pt x="12301" y="17740"/>
                  </a:lnTo>
                  <a:lnTo>
                    <a:pt x="14227" y="20399"/>
                  </a:lnTo>
                  <a:lnTo>
                    <a:pt x="17099" y="23124"/>
                  </a:lnTo>
                  <a:lnTo>
                    <a:pt x="20601" y="25894"/>
                  </a:lnTo>
                  <a:lnTo>
                    <a:pt x="24523" y="28693"/>
                  </a:lnTo>
                  <a:lnTo>
                    <a:pt x="28726" y="31511"/>
                  </a:lnTo>
                  <a:lnTo>
                    <a:pt x="37628" y="37182"/>
                  </a:lnTo>
                  <a:lnTo>
                    <a:pt x="41431" y="40028"/>
                  </a:lnTo>
                  <a:lnTo>
                    <a:pt x="44760" y="42877"/>
                  </a:lnTo>
                  <a:lnTo>
                    <a:pt x="47773" y="45730"/>
                  </a:lnTo>
                  <a:lnTo>
                    <a:pt x="51369" y="48584"/>
                  </a:lnTo>
                  <a:lnTo>
                    <a:pt x="55354" y="51439"/>
                  </a:lnTo>
                  <a:lnTo>
                    <a:pt x="59598" y="54295"/>
                  </a:lnTo>
                  <a:lnTo>
                    <a:pt x="63221" y="57152"/>
                  </a:lnTo>
                  <a:lnTo>
                    <a:pt x="66430" y="60008"/>
                  </a:lnTo>
                  <a:lnTo>
                    <a:pt x="69363" y="62866"/>
                  </a:lnTo>
                  <a:lnTo>
                    <a:pt x="72907" y="65723"/>
                  </a:lnTo>
                  <a:lnTo>
                    <a:pt x="76856" y="68580"/>
                  </a:lnTo>
                  <a:lnTo>
                    <a:pt x="81077" y="71437"/>
                  </a:lnTo>
                  <a:lnTo>
                    <a:pt x="83890" y="74295"/>
                  </a:lnTo>
                  <a:lnTo>
                    <a:pt x="85766" y="77152"/>
                  </a:lnTo>
                  <a:lnTo>
                    <a:pt x="87016" y="80010"/>
                  </a:lnTo>
                  <a:lnTo>
                    <a:pt x="89438" y="81915"/>
                  </a:lnTo>
                  <a:lnTo>
                    <a:pt x="92639" y="83185"/>
                  </a:lnTo>
                  <a:lnTo>
                    <a:pt x="96361" y="84031"/>
                  </a:lnTo>
                  <a:lnTo>
                    <a:pt x="99636" y="85548"/>
                  </a:lnTo>
                  <a:lnTo>
                    <a:pt x="102613" y="87512"/>
                  </a:lnTo>
                  <a:lnTo>
                    <a:pt x="105391" y="89774"/>
                  </a:lnTo>
                  <a:lnTo>
                    <a:pt x="108038" y="92234"/>
                  </a:lnTo>
                  <a:lnTo>
                    <a:pt x="110595" y="94827"/>
                  </a:lnTo>
                  <a:lnTo>
                    <a:pt x="113095" y="97508"/>
                  </a:lnTo>
                  <a:lnTo>
                    <a:pt x="116348" y="100247"/>
                  </a:lnTo>
                  <a:lnTo>
                    <a:pt x="120105" y="103027"/>
                  </a:lnTo>
                  <a:lnTo>
                    <a:pt x="124196" y="105832"/>
                  </a:lnTo>
                  <a:lnTo>
                    <a:pt x="127718" y="107702"/>
                  </a:lnTo>
                  <a:lnTo>
                    <a:pt x="130859" y="108949"/>
                  </a:lnTo>
                  <a:lnTo>
                    <a:pt x="133747" y="109780"/>
                  </a:lnTo>
                  <a:lnTo>
                    <a:pt x="135673" y="111287"/>
                  </a:lnTo>
                  <a:lnTo>
                    <a:pt x="136957" y="113243"/>
                  </a:lnTo>
                  <a:lnTo>
                    <a:pt x="139524" y="1200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643"/>
            <p:cNvSpPr/>
            <p:nvPr/>
          </p:nvSpPr>
          <p:spPr>
            <a:xfrm>
              <a:off x="2700337" y="2803207"/>
              <a:ext cx="114301" cy="145733"/>
            </a:xfrm>
            <a:custGeom>
              <a:avLst/>
              <a:gdLst/>
              <a:ahLst/>
              <a:cxnLst/>
              <a:rect l="0" t="0" r="0" b="0"/>
              <a:pathLst>
                <a:path w="114301" h="145733">
                  <a:moveTo>
                    <a:pt x="114300" y="0"/>
                  </a:moveTo>
                  <a:lnTo>
                    <a:pt x="114300" y="4551"/>
                  </a:lnTo>
                  <a:lnTo>
                    <a:pt x="112713" y="7797"/>
                  </a:lnTo>
                  <a:lnTo>
                    <a:pt x="110067" y="11865"/>
                  </a:lnTo>
                  <a:lnTo>
                    <a:pt x="106716" y="16483"/>
                  </a:lnTo>
                  <a:lnTo>
                    <a:pt x="102894" y="20514"/>
                  </a:lnTo>
                  <a:lnTo>
                    <a:pt x="98759" y="24153"/>
                  </a:lnTo>
                  <a:lnTo>
                    <a:pt x="94414" y="27532"/>
                  </a:lnTo>
                  <a:lnTo>
                    <a:pt x="90724" y="31690"/>
                  </a:lnTo>
                  <a:lnTo>
                    <a:pt x="87470" y="36366"/>
                  </a:lnTo>
                  <a:lnTo>
                    <a:pt x="84507" y="41389"/>
                  </a:lnTo>
                  <a:lnTo>
                    <a:pt x="80944" y="46643"/>
                  </a:lnTo>
                  <a:lnTo>
                    <a:pt x="76982" y="52051"/>
                  </a:lnTo>
                  <a:lnTo>
                    <a:pt x="72753" y="57560"/>
                  </a:lnTo>
                  <a:lnTo>
                    <a:pt x="63820" y="68763"/>
                  </a:lnTo>
                  <a:lnTo>
                    <a:pt x="59215" y="74417"/>
                  </a:lnTo>
                  <a:lnTo>
                    <a:pt x="55352" y="80091"/>
                  </a:lnTo>
                  <a:lnTo>
                    <a:pt x="51983" y="85779"/>
                  </a:lnTo>
                  <a:lnTo>
                    <a:pt x="48943" y="91476"/>
                  </a:lnTo>
                  <a:lnTo>
                    <a:pt x="45329" y="97179"/>
                  </a:lnTo>
                  <a:lnTo>
                    <a:pt x="41331" y="102886"/>
                  </a:lnTo>
                  <a:lnTo>
                    <a:pt x="37080" y="108596"/>
                  </a:lnTo>
                  <a:lnTo>
                    <a:pt x="32657" y="113355"/>
                  </a:lnTo>
                  <a:lnTo>
                    <a:pt x="28121" y="117480"/>
                  </a:lnTo>
                  <a:lnTo>
                    <a:pt x="23510" y="121183"/>
                  </a:lnTo>
                  <a:lnTo>
                    <a:pt x="20436" y="124603"/>
                  </a:lnTo>
                  <a:lnTo>
                    <a:pt x="18387" y="127837"/>
                  </a:lnTo>
                  <a:lnTo>
                    <a:pt x="17020" y="130944"/>
                  </a:lnTo>
                  <a:lnTo>
                    <a:pt x="15316" y="133969"/>
                  </a:lnTo>
                  <a:lnTo>
                    <a:pt x="13385" y="136937"/>
                  </a:lnTo>
                  <a:lnTo>
                    <a:pt x="11305" y="139869"/>
                  </a:lnTo>
                  <a:lnTo>
                    <a:pt x="9124" y="141823"/>
                  </a:lnTo>
                  <a:lnTo>
                    <a:pt x="6876" y="143127"/>
                  </a:lnTo>
                  <a:lnTo>
                    <a:pt x="0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644"/>
            <p:cNvSpPr/>
            <p:nvPr/>
          </p:nvSpPr>
          <p:spPr>
            <a:xfrm>
              <a:off x="3078956" y="2983230"/>
              <a:ext cx="128588" cy="17146"/>
            </a:xfrm>
            <a:custGeom>
              <a:avLst/>
              <a:gdLst/>
              <a:ahLst/>
              <a:cxnLst/>
              <a:rect l="0" t="0" r="0" b="0"/>
              <a:pathLst>
                <a:path w="128588" h="17146">
                  <a:moveTo>
                    <a:pt x="0" y="17145"/>
                  </a:moveTo>
                  <a:lnTo>
                    <a:pt x="16793" y="17145"/>
                  </a:lnTo>
                  <a:lnTo>
                    <a:pt x="19926" y="16192"/>
                  </a:lnTo>
                  <a:lnTo>
                    <a:pt x="23603" y="14605"/>
                  </a:lnTo>
                  <a:lnTo>
                    <a:pt x="27642" y="12594"/>
                  </a:lnTo>
                  <a:lnTo>
                    <a:pt x="31128" y="11253"/>
                  </a:lnTo>
                  <a:lnTo>
                    <a:pt x="34246" y="10360"/>
                  </a:lnTo>
                  <a:lnTo>
                    <a:pt x="37118" y="9764"/>
                  </a:lnTo>
                  <a:lnTo>
                    <a:pt x="40620" y="9367"/>
                  </a:lnTo>
                  <a:lnTo>
                    <a:pt x="44543" y="9102"/>
                  </a:lnTo>
                  <a:lnTo>
                    <a:pt x="53134" y="8808"/>
                  </a:lnTo>
                  <a:lnTo>
                    <a:pt x="76298" y="8603"/>
                  </a:lnTo>
                  <a:lnTo>
                    <a:pt x="81028" y="7641"/>
                  </a:lnTo>
                  <a:lnTo>
                    <a:pt x="85769" y="6046"/>
                  </a:lnTo>
                  <a:lnTo>
                    <a:pt x="90517" y="4031"/>
                  </a:lnTo>
                  <a:lnTo>
                    <a:pt x="95270" y="2687"/>
                  </a:lnTo>
                  <a:lnTo>
                    <a:pt x="100025" y="1791"/>
                  </a:lnTo>
                  <a:lnTo>
                    <a:pt x="104783" y="1194"/>
                  </a:lnTo>
                  <a:lnTo>
                    <a:pt x="108749" y="796"/>
                  </a:lnTo>
                  <a:lnTo>
                    <a:pt x="112187" y="531"/>
                  </a:lnTo>
                  <a:lnTo>
                    <a:pt x="118123" y="236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645"/>
            <p:cNvSpPr/>
            <p:nvPr/>
          </p:nvSpPr>
          <p:spPr>
            <a:xfrm>
              <a:off x="3100387" y="3060382"/>
              <a:ext cx="100014" cy="17146"/>
            </a:xfrm>
            <a:custGeom>
              <a:avLst/>
              <a:gdLst/>
              <a:ahLst/>
              <a:cxnLst/>
              <a:rect l="0" t="0" r="0" b="0"/>
              <a:pathLst>
                <a:path w="100014" h="17146">
                  <a:moveTo>
                    <a:pt x="0" y="17145"/>
                  </a:moveTo>
                  <a:lnTo>
                    <a:pt x="3793" y="17145"/>
                  </a:lnTo>
                  <a:lnTo>
                    <a:pt x="6497" y="16193"/>
                  </a:lnTo>
                  <a:lnTo>
                    <a:pt x="9888" y="14605"/>
                  </a:lnTo>
                  <a:lnTo>
                    <a:pt x="13735" y="12594"/>
                  </a:lnTo>
                  <a:lnTo>
                    <a:pt x="17095" y="11254"/>
                  </a:lnTo>
                  <a:lnTo>
                    <a:pt x="20128" y="10360"/>
                  </a:lnTo>
                  <a:lnTo>
                    <a:pt x="22944" y="9764"/>
                  </a:lnTo>
                  <a:lnTo>
                    <a:pt x="26408" y="9367"/>
                  </a:lnTo>
                  <a:lnTo>
                    <a:pt x="30306" y="9102"/>
                  </a:lnTo>
                  <a:lnTo>
                    <a:pt x="34491" y="8926"/>
                  </a:lnTo>
                  <a:lnTo>
                    <a:pt x="57525" y="8643"/>
                  </a:lnTo>
                  <a:lnTo>
                    <a:pt x="83080" y="8582"/>
                  </a:lnTo>
                  <a:lnTo>
                    <a:pt x="87137" y="7626"/>
                  </a:lnTo>
                  <a:lnTo>
                    <a:pt x="90635" y="6037"/>
                  </a:lnTo>
                  <a:lnTo>
                    <a:pt x="1000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46"/>
            <p:cNvSpPr/>
            <p:nvPr/>
          </p:nvSpPr>
          <p:spPr>
            <a:xfrm>
              <a:off x="3450431" y="2794785"/>
              <a:ext cx="207170" cy="376889"/>
            </a:xfrm>
            <a:custGeom>
              <a:avLst/>
              <a:gdLst/>
              <a:ahLst/>
              <a:cxnLst/>
              <a:rect l="0" t="0" r="0" b="0"/>
              <a:pathLst>
                <a:path w="207170" h="376889">
                  <a:moveTo>
                    <a:pt x="0" y="197017"/>
                  </a:moveTo>
                  <a:lnTo>
                    <a:pt x="3792" y="197017"/>
                  </a:lnTo>
                  <a:lnTo>
                    <a:pt x="5703" y="196065"/>
                  </a:lnTo>
                  <a:lnTo>
                    <a:pt x="9943" y="192466"/>
                  </a:lnTo>
                  <a:lnTo>
                    <a:pt x="12185" y="191126"/>
                  </a:lnTo>
                  <a:lnTo>
                    <a:pt x="16792" y="189636"/>
                  </a:lnTo>
                  <a:lnTo>
                    <a:pt x="19926" y="188287"/>
                  </a:lnTo>
                  <a:lnTo>
                    <a:pt x="23603" y="186434"/>
                  </a:lnTo>
                  <a:lnTo>
                    <a:pt x="27641" y="184247"/>
                  </a:lnTo>
                  <a:lnTo>
                    <a:pt x="31921" y="182789"/>
                  </a:lnTo>
                  <a:lnTo>
                    <a:pt x="36362" y="181817"/>
                  </a:lnTo>
                  <a:lnTo>
                    <a:pt x="40910" y="181169"/>
                  </a:lnTo>
                  <a:lnTo>
                    <a:pt x="44736" y="179784"/>
                  </a:lnTo>
                  <a:lnTo>
                    <a:pt x="51104" y="175706"/>
                  </a:lnTo>
                  <a:lnTo>
                    <a:pt x="54706" y="173284"/>
                  </a:lnTo>
                  <a:lnTo>
                    <a:pt x="62943" y="168055"/>
                  </a:lnTo>
                  <a:lnTo>
                    <a:pt x="67362" y="164374"/>
                  </a:lnTo>
                  <a:lnTo>
                    <a:pt x="71895" y="160015"/>
                  </a:lnTo>
                  <a:lnTo>
                    <a:pt x="76505" y="155204"/>
                  </a:lnTo>
                  <a:lnTo>
                    <a:pt x="83744" y="147319"/>
                  </a:lnTo>
                  <a:lnTo>
                    <a:pt x="90401" y="139687"/>
                  </a:lnTo>
                  <a:lnTo>
                    <a:pt x="98651" y="129944"/>
                  </a:lnTo>
                  <a:lnTo>
                    <a:pt x="103073" y="125632"/>
                  </a:lnTo>
                  <a:lnTo>
                    <a:pt x="107609" y="121805"/>
                  </a:lnTo>
                  <a:lnTo>
                    <a:pt x="112221" y="118301"/>
                  </a:lnTo>
                  <a:lnTo>
                    <a:pt x="116089" y="114059"/>
                  </a:lnTo>
                  <a:lnTo>
                    <a:pt x="122504" y="104267"/>
                  </a:lnTo>
                  <a:lnTo>
                    <a:pt x="128000" y="93565"/>
                  </a:lnTo>
                  <a:lnTo>
                    <a:pt x="133883" y="82459"/>
                  </a:lnTo>
                  <a:lnTo>
                    <a:pt x="137674" y="76830"/>
                  </a:lnTo>
                  <a:lnTo>
                    <a:pt x="141789" y="71172"/>
                  </a:lnTo>
                  <a:lnTo>
                    <a:pt x="146361" y="62346"/>
                  </a:lnTo>
                  <a:lnTo>
                    <a:pt x="149187" y="54296"/>
                  </a:lnTo>
                  <a:lnTo>
                    <a:pt x="153088" y="44368"/>
                  </a:lnTo>
                  <a:lnTo>
                    <a:pt x="155352" y="36146"/>
                  </a:lnTo>
                  <a:lnTo>
                    <a:pt x="156626" y="26162"/>
                  </a:lnTo>
                  <a:lnTo>
                    <a:pt x="156805" y="23106"/>
                  </a:lnTo>
                  <a:lnTo>
                    <a:pt x="156130" y="20117"/>
                  </a:lnTo>
                  <a:lnTo>
                    <a:pt x="153264" y="14255"/>
                  </a:lnTo>
                  <a:lnTo>
                    <a:pt x="147188" y="5599"/>
                  </a:lnTo>
                  <a:lnTo>
                    <a:pt x="144957" y="3683"/>
                  </a:lnTo>
                  <a:lnTo>
                    <a:pt x="140361" y="1554"/>
                  </a:lnTo>
                  <a:lnTo>
                    <a:pt x="135672" y="607"/>
                  </a:lnTo>
                  <a:lnTo>
                    <a:pt x="130943" y="186"/>
                  </a:lnTo>
                  <a:lnTo>
                    <a:pt x="126194" y="0"/>
                  </a:lnTo>
                  <a:lnTo>
                    <a:pt x="123023" y="902"/>
                  </a:lnTo>
                  <a:lnTo>
                    <a:pt x="119322" y="2456"/>
                  </a:lnTo>
                  <a:lnTo>
                    <a:pt x="115267" y="4445"/>
                  </a:lnTo>
                  <a:lnTo>
                    <a:pt x="111769" y="6723"/>
                  </a:lnTo>
                  <a:lnTo>
                    <a:pt x="105767" y="11795"/>
                  </a:lnTo>
                  <a:lnTo>
                    <a:pt x="99880" y="19243"/>
                  </a:lnTo>
                  <a:lnTo>
                    <a:pt x="82756" y="42759"/>
                  </a:lnTo>
                  <a:lnTo>
                    <a:pt x="75014" y="54174"/>
                  </a:lnTo>
                  <a:lnTo>
                    <a:pt x="68265" y="64641"/>
                  </a:lnTo>
                  <a:lnTo>
                    <a:pt x="62179" y="74476"/>
                  </a:lnTo>
                  <a:lnTo>
                    <a:pt x="57328" y="82938"/>
                  </a:lnTo>
                  <a:lnTo>
                    <a:pt x="53300" y="90485"/>
                  </a:lnTo>
                  <a:lnTo>
                    <a:pt x="49821" y="97421"/>
                  </a:lnTo>
                  <a:lnTo>
                    <a:pt x="46707" y="104902"/>
                  </a:lnTo>
                  <a:lnTo>
                    <a:pt x="43839" y="112747"/>
                  </a:lnTo>
                  <a:lnTo>
                    <a:pt x="41132" y="120835"/>
                  </a:lnTo>
                  <a:lnTo>
                    <a:pt x="36008" y="137441"/>
                  </a:lnTo>
                  <a:lnTo>
                    <a:pt x="23850" y="179929"/>
                  </a:lnTo>
                  <a:lnTo>
                    <a:pt x="19067" y="197043"/>
                  </a:lnTo>
                  <a:lnTo>
                    <a:pt x="17474" y="204654"/>
                  </a:lnTo>
                  <a:lnTo>
                    <a:pt x="16412" y="211634"/>
                  </a:lnTo>
                  <a:lnTo>
                    <a:pt x="15703" y="218192"/>
                  </a:lnTo>
                  <a:lnTo>
                    <a:pt x="15231" y="225421"/>
                  </a:lnTo>
                  <a:lnTo>
                    <a:pt x="14917" y="233098"/>
                  </a:lnTo>
                  <a:lnTo>
                    <a:pt x="14567" y="249248"/>
                  </a:lnTo>
                  <a:lnTo>
                    <a:pt x="14412" y="265951"/>
                  </a:lnTo>
                  <a:lnTo>
                    <a:pt x="15958" y="273453"/>
                  </a:lnTo>
                  <a:lnTo>
                    <a:pt x="18576" y="280360"/>
                  </a:lnTo>
                  <a:lnTo>
                    <a:pt x="21909" y="286869"/>
                  </a:lnTo>
                  <a:lnTo>
                    <a:pt x="24925" y="294066"/>
                  </a:lnTo>
                  <a:lnTo>
                    <a:pt x="27729" y="301722"/>
                  </a:lnTo>
                  <a:lnTo>
                    <a:pt x="30392" y="309683"/>
                  </a:lnTo>
                  <a:lnTo>
                    <a:pt x="35468" y="321068"/>
                  </a:lnTo>
                  <a:lnTo>
                    <a:pt x="40369" y="330256"/>
                  </a:lnTo>
                  <a:lnTo>
                    <a:pt x="45194" y="340690"/>
                  </a:lnTo>
                  <a:lnTo>
                    <a:pt x="49984" y="349137"/>
                  </a:lnTo>
                  <a:lnTo>
                    <a:pt x="52373" y="352723"/>
                  </a:lnTo>
                  <a:lnTo>
                    <a:pt x="55553" y="356066"/>
                  </a:lnTo>
                  <a:lnTo>
                    <a:pt x="59260" y="359247"/>
                  </a:lnTo>
                  <a:lnTo>
                    <a:pt x="63319" y="362321"/>
                  </a:lnTo>
                  <a:lnTo>
                    <a:pt x="66819" y="365322"/>
                  </a:lnTo>
                  <a:lnTo>
                    <a:pt x="72824" y="371197"/>
                  </a:lnTo>
                  <a:lnTo>
                    <a:pt x="76331" y="373145"/>
                  </a:lnTo>
                  <a:lnTo>
                    <a:pt x="80256" y="374443"/>
                  </a:lnTo>
                  <a:lnTo>
                    <a:pt x="84460" y="375309"/>
                  </a:lnTo>
                  <a:lnTo>
                    <a:pt x="88851" y="375886"/>
                  </a:lnTo>
                  <a:lnTo>
                    <a:pt x="93365" y="376271"/>
                  </a:lnTo>
                  <a:lnTo>
                    <a:pt x="97962" y="376527"/>
                  </a:lnTo>
                  <a:lnTo>
                    <a:pt x="107303" y="376812"/>
                  </a:lnTo>
                  <a:lnTo>
                    <a:pt x="112017" y="376888"/>
                  </a:lnTo>
                  <a:lnTo>
                    <a:pt x="116746" y="375986"/>
                  </a:lnTo>
                  <a:lnTo>
                    <a:pt x="121487" y="374432"/>
                  </a:lnTo>
                  <a:lnTo>
                    <a:pt x="126235" y="372444"/>
                  </a:lnTo>
                  <a:lnTo>
                    <a:pt x="130988" y="370166"/>
                  </a:lnTo>
                  <a:lnTo>
                    <a:pt x="135744" y="367695"/>
                  </a:lnTo>
                  <a:lnTo>
                    <a:pt x="145262" y="362409"/>
                  </a:lnTo>
                  <a:lnTo>
                    <a:pt x="154784" y="356885"/>
                  </a:lnTo>
                  <a:lnTo>
                    <a:pt x="160339" y="353125"/>
                  </a:lnTo>
                  <a:lnTo>
                    <a:pt x="166424" y="348714"/>
                  </a:lnTo>
                  <a:lnTo>
                    <a:pt x="172862" y="343868"/>
                  </a:lnTo>
                  <a:lnTo>
                    <a:pt x="177947" y="339686"/>
                  </a:lnTo>
                  <a:lnTo>
                    <a:pt x="182132" y="335945"/>
                  </a:lnTo>
                  <a:lnTo>
                    <a:pt x="185715" y="332498"/>
                  </a:lnTo>
                  <a:lnTo>
                    <a:pt x="189691" y="329248"/>
                  </a:lnTo>
                  <a:lnTo>
                    <a:pt x="193929" y="326128"/>
                  </a:lnTo>
                  <a:lnTo>
                    <a:pt x="207169" y="3170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647"/>
            <p:cNvSpPr/>
            <p:nvPr/>
          </p:nvSpPr>
          <p:spPr>
            <a:xfrm>
              <a:off x="3693320" y="2957865"/>
              <a:ext cx="285749" cy="222412"/>
            </a:xfrm>
            <a:custGeom>
              <a:avLst/>
              <a:gdLst/>
              <a:ahLst/>
              <a:cxnLst/>
              <a:rect l="0" t="0" r="0" b="0"/>
              <a:pathLst>
                <a:path w="285749" h="222412">
                  <a:moveTo>
                    <a:pt x="14286" y="8220"/>
                  </a:moveTo>
                  <a:lnTo>
                    <a:pt x="10493" y="8220"/>
                  </a:lnTo>
                  <a:lnTo>
                    <a:pt x="9376" y="7267"/>
                  </a:lnTo>
                  <a:lnTo>
                    <a:pt x="8631" y="5680"/>
                  </a:lnTo>
                  <a:lnTo>
                    <a:pt x="7437" y="839"/>
                  </a:lnTo>
                  <a:lnTo>
                    <a:pt x="6545" y="442"/>
                  </a:lnTo>
                  <a:lnTo>
                    <a:pt x="3437" y="0"/>
                  </a:lnTo>
                  <a:lnTo>
                    <a:pt x="2291" y="835"/>
                  </a:lnTo>
                  <a:lnTo>
                    <a:pt x="1526" y="2344"/>
                  </a:lnTo>
                  <a:lnTo>
                    <a:pt x="300" y="7059"/>
                  </a:lnTo>
                  <a:lnTo>
                    <a:pt x="87" y="12427"/>
                  </a:lnTo>
                  <a:lnTo>
                    <a:pt x="4" y="32111"/>
                  </a:lnTo>
                  <a:lnTo>
                    <a:pt x="0" y="41381"/>
                  </a:lnTo>
                  <a:lnTo>
                    <a:pt x="794" y="46519"/>
                  </a:lnTo>
                  <a:lnTo>
                    <a:pt x="2116" y="51851"/>
                  </a:lnTo>
                  <a:lnTo>
                    <a:pt x="3791" y="57309"/>
                  </a:lnTo>
                  <a:lnTo>
                    <a:pt x="5702" y="62854"/>
                  </a:lnTo>
                  <a:lnTo>
                    <a:pt x="7769" y="68455"/>
                  </a:lnTo>
                  <a:lnTo>
                    <a:pt x="12183" y="79759"/>
                  </a:lnTo>
                  <a:lnTo>
                    <a:pt x="16791" y="91132"/>
                  </a:lnTo>
                  <a:lnTo>
                    <a:pt x="18337" y="96832"/>
                  </a:lnTo>
                  <a:lnTo>
                    <a:pt x="19368" y="102537"/>
                  </a:lnTo>
                  <a:lnTo>
                    <a:pt x="20055" y="108245"/>
                  </a:lnTo>
                  <a:lnTo>
                    <a:pt x="21307" y="114909"/>
                  </a:lnTo>
                  <a:lnTo>
                    <a:pt x="22935" y="122208"/>
                  </a:lnTo>
                  <a:lnTo>
                    <a:pt x="24815" y="129932"/>
                  </a:lnTo>
                  <a:lnTo>
                    <a:pt x="26861" y="136986"/>
                  </a:lnTo>
                  <a:lnTo>
                    <a:pt x="29019" y="143594"/>
                  </a:lnTo>
                  <a:lnTo>
                    <a:pt x="31252" y="149904"/>
                  </a:lnTo>
                  <a:lnTo>
                    <a:pt x="33534" y="155063"/>
                  </a:lnTo>
                  <a:lnTo>
                    <a:pt x="35849" y="159456"/>
                  </a:lnTo>
                  <a:lnTo>
                    <a:pt x="38186" y="163336"/>
                  </a:lnTo>
                  <a:lnTo>
                    <a:pt x="39745" y="167828"/>
                  </a:lnTo>
                  <a:lnTo>
                    <a:pt x="40783" y="172728"/>
                  </a:lnTo>
                  <a:lnTo>
                    <a:pt x="41476" y="177899"/>
                  </a:lnTo>
                  <a:lnTo>
                    <a:pt x="41937" y="183252"/>
                  </a:lnTo>
                  <a:lnTo>
                    <a:pt x="42245" y="188725"/>
                  </a:lnTo>
                  <a:lnTo>
                    <a:pt x="42450" y="194279"/>
                  </a:lnTo>
                  <a:lnTo>
                    <a:pt x="43381" y="198934"/>
                  </a:lnTo>
                  <a:lnTo>
                    <a:pt x="44795" y="202990"/>
                  </a:lnTo>
                  <a:lnTo>
                    <a:pt x="48975" y="211793"/>
                  </a:lnTo>
                  <a:lnTo>
                    <a:pt x="49547" y="215537"/>
                  </a:lnTo>
                  <a:lnTo>
                    <a:pt x="49997" y="222411"/>
                  </a:lnTo>
                  <a:lnTo>
                    <a:pt x="50004" y="202378"/>
                  </a:lnTo>
                  <a:lnTo>
                    <a:pt x="49211" y="199571"/>
                  </a:lnTo>
                  <a:lnTo>
                    <a:pt x="46212" y="193912"/>
                  </a:lnTo>
                  <a:lnTo>
                    <a:pt x="45095" y="190117"/>
                  </a:lnTo>
                  <a:lnTo>
                    <a:pt x="44351" y="185682"/>
                  </a:lnTo>
                  <a:lnTo>
                    <a:pt x="43853" y="180820"/>
                  </a:lnTo>
                  <a:lnTo>
                    <a:pt x="43523" y="175675"/>
                  </a:lnTo>
                  <a:lnTo>
                    <a:pt x="43302" y="170339"/>
                  </a:lnTo>
                  <a:lnTo>
                    <a:pt x="43057" y="159330"/>
                  </a:lnTo>
                  <a:lnTo>
                    <a:pt x="42948" y="148087"/>
                  </a:lnTo>
                  <a:lnTo>
                    <a:pt x="43713" y="142422"/>
                  </a:lnTo>
                  <a:lnTo>
                    <a:pt x="45016" y="136741"/>
                  </a:lnTo>
                  <a:lnTo>
                    <a:pt x="46679" y="131048"/>
                  </a:lnTo>
                  <a:lnTo>
                    <a:pt x="48581" y="125347"/>
                  </a:lnTo>
                  <a:lnTo>
                    <a:pt x="50643" y="119642"/>
                  </a:lnTo>
                  <a:lnTo>
                    <a:pt x="55051" y="108224"/>
                  </a:lnTo>
                  <a:lnTo>
                    <a:pt x="66710" y="79656"/>
                  </a:lnTo>
                  <a:lnTo>
                    <a:pt x="69873" y="73941"/>
                  </a:lnTo>
                  <a:lnTo>
                    <a:pt x="73569" y="68227"/>
                  </a:lnTo>
                  <a:lnTo>
                    <a:pt x="77620" y="62512"/>
                  </a:lnTo>
                  <a:lnTo>
                    <a:pt x="81115" y="57749"/>
                  </a:lnTo>
                  <a:lnTo>
                    <a:pt x="87115" y="49918"/>
                  </a:lnTo>
                  <a:lnTo>
                    <a:pt x="98748" y="35603"/>
                  </a:lnTo>
                  <a:lnTo>
                    <a:pt x="103138" y="31238"/>
                  </a:lnTo>
                  <a:lnTo>
                    <a:pt x="107652" y="27375"/>
                  </a:lnTo>
                  <a:lnTo>
                    <a:pt x="116106" y="20543"/>
                  </a:lnTo>
                  <a:lnTo>
                    <a:pt x="122511" y="14332"/>
                  </a:lnTo>
                  <a:lnTo>
                    <a:pt x="126123" y="12295"/>
                  </a:lnTo>
                  <a:lnTo>
                    <a:pt x="134370" y="10031"/>
                  </a:lnTo>
                  <a:lnTo>
                    <a:pt x="141211" y="9025"/>
                  </a:lnTo>
                  <a:lnTo>
                    <a:pt x="149525" y="8458"/>
                  </a:lnTo>
                  <a:lnTo>
                    <a:pt x="152070" y="8379"/>
                  </a:lnTo>
                  <a:lnTo>
                    <a:pt x="159132" y="10830"/>
                  </a:lnTo>
                  <a:lnTo>
                    <a:pt x="163237" y="12818"/>
                  </a:lnTo>
                  <a:lnTo>
                    <a:pt x="165974" y="15095"/>
                  </a:lnTo>
                  <a:lnTo>
                    <a:pt x="167799" y="17566"/>
                  </a:lnTo>
                  <a:lnTo>
                    <a:pt x="170620" y="23804"/>
                  </a:lnTo>
                  <a:lnTo>
                    <a:pt x="181178" y="48772"/>
                  </a:lnTo>
                  <a:lnTo>
                    <a:pt x="182697" y="55257"/>
                  </a:lnTo>
                  <a:lnTo>
                    <a:pt x="183710" y="62438"/>
                  </a:lnTo>
                  <a:lnTo>
                    <a:pt x="184385" y="70083"/>
                  </a:lnTo>
                  <a:lnTo>
                    <a:pt x="184835" y="77084"/>
                  </a:lnTo>
                  <a:lnTo>
                    <a:pt x="185135" y="83657"/>
                  </a:lnTo>
                  <a:lnTo>
                    <a:pt x="185469" y="96040"/>
                  </a:lnTo>
                  <a:lnTo>
                    <a:pt x="185683" y="119512"/>
                  </a:lnTo>
                  <a:lnTo>
                    <a:pt x="185700" y="125277"/>
                  </a:lnTo>
                  <a:lnTo>
                    <a:pt x="186506" y="131025"/>
                  </a:lnTo>
                  <a:lnTo>
                    <a:pt x="187837" y="136763"/>
                  </a:lnTo>
                  <a:lnTo>
                    <a:pt x="189518" y="142493"/>
                  </a:lnTo>
                  <a:lnTo>
                    <a:pt x="190639" y="148217"/>
                  </a:lnTo>
                  <a:lnTo>
                    <a:pt x="191385" y="153939"/>
                  </a:lnTo>
                  <a:lnTo>
                    <a:pt x="191884" y="159658"/>
                  </a:lnTo>
                  <a:lnTo>
                    <a:pt x="193009" y="165376"/>
                  </a:lnTo>
                  <a:lnTo>
                    <a:pt x="194553" y="171093"/>
                  </a:lnTo>
                  <a:lnTo>
                    <a:pt x="196377" y="176809"/>
                  </a:lnTo>
                  <a:lnTo>
                    <a:pt x="198386" y="181573"/>
                  </a:lnTo>
                  <a:lnTo>
                    <a:pt x="200520" y="185701"/>
                  </a:lnTo>
                  <a:lnTo>
                    <a:pt x="202735" y="189406"/>
                  </a:lnTo>
                  <a:lnTo>
                    <a:pt x="205198" y="196062"/>
                  </a:lnTo>
                  <a:lnTo>
                    <a:pt x="205854" y="199170"/>
                  </a:lnTo>
                  <a:lnTo>
                    <a:pt x="208700" y="205164"/>
                  </a:lnTo>
                  <a:lnTo>
                    <a:pt x="210571" y="208096"/>
                  </a:lnTo>
                  <a:lnTo>
                    <a:pt x="212611" y="210051"/>
                  </a:lnTo>
                  <a:lnTo>
                    <a:pt x="214765" y="211354"/>
                  </a:lnTo>
                  <a:lnTo>
                    <a:pt x="219275" y="212802"/>
                  </a:lnTo>
                  <a:lnTo>
                    <a:pt x="226277" y="213616"/>
                  </a:lnTo>
                  <a:lnTo>
                    <a:pt x="231006" y="213807"/>
                  </a:lnTo>
                  <a:lnTo>
                    <a:pt x="233378" y="212905"/>
                  </a:lnTo>
                  <a:lnTo>
                    <a:pt x="249062" y="202014"/>
                  </a:lnTo>
                  <a:lnTo>
                    <a:pt x="255685" y="196586"/>
                  </a:lnTo>
                  <a:lnTo>
                    <a:pt x="262068" y="190998"/>
                  </a:lnTo>
                  <a:lnTo>
                    <a:pt x="270197" y="185339"/>
                  </a:lnTo>
                  <a:lnTo>
                    <a:pt x="276984" y="179650"/>
                  </a:lnTo>
                  <a:lnTo>
                    <a:pt x="285748" y="1710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648"/>
            <p:cNvSpPr/>
            <p:nvPr/>
          </p:nvSpPr>
          <p:spPr>
            <a:xfrm>
              <a:off x="4121943" y="2803207"/>
              <a:ext cx="57151" cy="325756"/>
            </a:xfrm>
            <a:custGeom>
              <a:avLst/>
              <a:gdLst/>
              <a:ahLst/>
              <a:cxnLst/>
              <a:rect l="0" t="0" r="0" b="0"/>
              <a:pathLst>
                <a:path w="57151" h="325756">
                  <a:moveTo>
                    <a:pt x="0" y="0"/>
                  </a:moveTo>
                  <a:lnTo>
                    <a:pt x="0" y="11932"/>
                  </a:lnTo>
                  <a:lnTo>
                    <a:pt x="794" y="14622"/>
                  </a:lnTo>
                  <a:lnTo>
                    <a:pt x="2117" y="17368"/>
                  </a:lnTo>
                  <a:lnTo>
                    <a:pt x="3793" y="20152"/>
                  </a:lnTo>
                  <a:lnTo>
                    <a:pt x="4910" y="22959"/>
                  </a:lnTo>
                  <a:lnTo>
                    <a:pt x="6151" y="28619"/>
                  </a:lnTo>
                  <a:lnTo>
                    <a:pt x="6703" y="36850"/>
                  </a:lnTo>
                  <a:lnTo>
                    <a:pt x="6948" y="46858"/>
                  </a:lnTo>
                  <a:lnTo>
                    <a:pt x="7118" y="78996"/>
                  </a:lnTo>
                  <a:lnTo>
                    <a:pt x="7921" y="86001"/>
                  </a:lnTo>
                  <a:lnTo>
                    <a:pt x="9249" y="92577"/>
                  </a:lnTo>
                  <a:lnTo>
                    <a:pt x="10929" y="98865"/>
                  </a:lnTo>
                  <a:lnTo>
                    <a:pt x="12049" y="105915"/>
                  </a:lnTo>
                  <a:lnTo>
                    <a:pt x="12795" y="113473"/>
                  </a:lnTo>
                  <a:lnTo>
                    <a:pt x="13292" y="121369"/>
                  </a:lnTo>
                  <a:lnTo>
                    <a:pt x="14418" y="129490"/>
                  </a:lnTo>
                  <a:lnTo>
                    <a:pt x="15962" y="137762"/>
                  </a:lnTo>
                  <a:lnTo>
                    <a:pt x="17785" y="146134"/>
                  </a:lnTo>
                  <a:lnTo>
                    <a:pt x="19001" y="153620"/>
                  </a:lnTo>
                  <a:lnTo>
                    <a:pt x="19811" y="160516"/>
                  </a:lnTo>
                  <a:lnTo>
                    <a:pt x="20351" y="167018"/>
                  </a:lnTo>
                  <a:lnTo>
                    <a:pt x="20711" y="174211"/>
                  </a:lnTo>
                  <a:lnTo>
                    <a:pt x="21111" y="189822"/>
                  </a:lnTo>
                  <a:lnTo>
                    <a:pt x="22012" y="197033"/>
                  </a:lnTo>
                  <a:lnTo>
                    <a:pt x="23406" y="203745"/>
                  </a:lnTo>
                  <a:lnTo>
                    <a:pt x="25129" y="210125"/>
                  </a:lnTo>
                  <a:lnTo>
                    <a:pt x="27072" y="216284"/>
                  </a:lnTo>
                  <a:lnTo>
                    <a:pt x="29161" y="222294"/>
                  </a:lnTo>
                  <a:lnTo>
                    <a:pt x="31347" y="228206"/>
                  </a:lnTo>
                  <a:lnTo>
                    <a:pt x="32804" y="234053"/>
                  </a:lnTo>
                  <a:lnTo>
                    <a:pt x="33776" y="239855"/>
                  </a:lnTo>
                  <a:lnTo>
                    <a:pt x="34424" y="245628"/>
                  </a:lnTo>
                  <a:lnTo>
                    <a:pt x="35649" y="251382"/>
                  </a:lnTo>
                  <a:lnTo>
                    <a:pt x="37260" y="257123"/>
                  </a:lnTo>
                  <a:lnTo>
                    <a:pt x="39128" y="262856"/>
                  </a:lnTo>
                  <a:lnTo>
                    <a:pt x="41167" y="268582"/>
                  </a:lnTo>
                  <a:lnTo>
                    <a:pt x="45549" y="280025"/>
                  </a:lnTo>
                  <a:lnTo>
                    <a:pt x="47035" y="285743"/>
                  </a:lnTo>
                  <a:lnTo>
                    <a:pt x="48025" y="291461"/>
                  </a:lnTo>
                  <a:lnTo>
                    <a:pt x="48686" y="297177"/>
                  </a:lnTo>
                  <a:lnTo>
                    <a:pt x="49920" y="301941"/>
                  </a:lnTo>
                  <a:lnTo>
                    <a:pt x="51536" y="306069"/>
                  </a:lnTo>
                  <a:lnTo>
                    <a:pt x="53408" y="309773"/>
                  </a:lnTo>
                  <a:lnTo>
                    <a:pt x="54655" y="313196"/>
                  </a:lnTo>
                  <a:lnTo>
                    <a:pt x="56411" y="321610"/>
                  </a:lnTo>
                  <a:lnTo>
                    <a:pt x="57150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649"/>
            <p:cNvSpPr/>
            <p:nvPr/>
          </p:nvSpPr>
          <p:spPr>
            <a:xfrm>
              <a:off x="4286250" y="3086100"/>
              <a:ext cx="21432" cy="34290"/>
            </a:xfrm>
            <a:custGeom>
              <a:avLst/>
              <a:gdLst/>
              <a:ahLst/>
              <a:cxnLst/>
              <a:rect l="0" t="0" r="0" b="0"/>
              <a:pathLst>
                <a:path w="21432" h="34290">
                  <a:moveTo>
                    <a:pt x="0" y="34289"/>
                  </a:moveTo>
                  <a:lnTo>
                    <a:pt x="0" y="21167"/>
                  </a:lnTo>
                  <a:lnTo>
                    <a:pt x="794" y="19826"/>
                  </a:lnTo>
                  <a:lnTo>
                    <a:pt x="2116" y="18932"/>
                  </a:lnTo>
                  <a:lnTo>
                    <a:pt x="3792" y="18336"/>
                  </a:lnTo>
                  <a:lnTo>
                    <a:pt x="4909" y="16987"/>
                  </a:lnTo>
                  <a:lnTo>
                    <a:pt x="5654" y="15134"/>
                  </a:lnTo>
                  <a:lnTo>
                    <a:pt x="6151" y="12947"/>
                  </a:lnTo>
                  <a:lnTo>
                    <a:pt x="7275" y="11489"/>
                  </a:lnTo>
                  <a:lnTo>
                    <a:pt x="8819" y="10516"/>
                  </a:lnTo>
                  <a:lnTo>
                    <a:pt x="10641" y="9868"/>
                  </a:lnTo>
                  <a:lnTo>
                    <a:pt x="12651" y="8484"/>
                  </a:lnTo>
                  <a:lnTo>
                    <a:pt x="14783" y="6608"/>
                  </a:lnTo>
                  <a:lnTo>
                    <a:pt x="214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650"/>
            <p:cNvSpPr/>
            <p:nvPr/>
          </p:nvSpPr>
          <p:spPr>
            <a:xfrm>
              <a:off x="4350543" y="2828959"/>
              <a:ext cx="207170" cy="282859"/>
            </a:xfrm>
            <a:custGeom>
              <a:avLst/>
              <a:gdLst/>
              <a:ahLst/>
              <a:cxnLst/>
              <a:rect l="0" t="0" r="0" b="0"/>
              <a:pathLst>
                <a:path w="207170" h="282859">
                  <a:moveTo>
                    <a:pt x="0" y="25683"/>
                  </a:moveTo>
                  <a:lnTo>
                    <a:pt x="3793" y="21132"/>
                  </a:lnTo>
                  <a:lnTo>
                    <a:pt x="4116" y="19792"/>
                  </a:lnTo>
                  <a:lnTo>
                    <a:pt x="3538" y="18898"/>
                  </a:lnTo>
                  <a:lnTo>
                    <a:pt x="2359" y="18302"/>
                  </a:lnTo>
                  <a:lnTo>
                    <a:pt x="2366" y="16953"/>
                  </a:lnTo>
                  <a:lnTo>
                    <a:pt x="3165" y="15100"/>
                  </a:lnTo>
                  <a:lnTo>
                    <a:pt x="4492" y="12913"/>
                  </a:lnTo>
                  <a:lnTo>
                    <a:pt x="6170" y="11455"/>
                  </a:lnTo>
                  <a:lnTo>
                    <a:pt x="12324" y="8450"/>
                  </a:lnTo>
                  <a:lnTo>
                    <a:pt x="16855" y="4372"/>
                  </a:lnTo>
                  <a:lnTo>
                    <a:pt x="19967" y="2903"/>
                  </a:lnTo>
                  <a:lnTo>
                    <a:pt x="23631" y="1924"/>
                  </a:lnTo>
                  <a:lnTo>
                    <a:pt x="27661" y="1271"/>
                  </a:lnTo>
                  <a:lnTo>
                    <a:pt x="31141" y="836"/>
                  </a:lnTo>
                  <a:lnTo>
                    <a:pt x="37124" y="353"/>
                  </a:lnTo>
                  <a:lnTo>
                    <a:pt x="44545" y="138"/>
                  </a:lnTo>
                  <a:lnTo>
                    <a:pt x="62245" y="0"/>
                  </a:lnTo>
                  <a:lnTo>
                    <a:pt x="66897" y="941"/>
                  </a:lnTo>
                  <a:lnTo>
                    <a:pt x="71585" y="2521"/>
                  </a:lnTo>
                  <a:lnTo>
                    <a:pt x="76299" y="4527"/>
                  </a:lnTo>
                  <a:lnTo>
                    <a:pt x="80235" y="6816"/>
                  </a:lnTo>
                  <a:lnTo>
                    <a:pt x="83653" y="9295"/>
                  </a:lnTo>
                  <a:lnTo>
                    <a:pt x="86725" y="11900"/>
                  </a:lnTo>
                  <a:lnTo>
                    <a:pt x="90360" y="14590"/>
                  </a:lnTo>
                  <a:lnTo>
                    <a:pt x="94371" y="17335"/>
                  </a:lnTo>
                  <a:lnTo>
                    <a:pt x="98634" y="20118"/>
                  </a:lnTo>
                  <a:lnTo>
                    <a:pt x="102268" y="23878"/>
                  </a:lnTo>
                  <a:lnTo>
                    <a:pt x="105486" y="28290"/>
                  </a:lnTo>
                  <a:lnTo>
                    <a:pt x="108424" y="33136"/>
                  </a:lnTo>
                  <a:lnTo>
                    <a:pt x="110382" y="38272"/>
                  </a:lnTo>
                  <a:lnTo>
                    <a:pt x="111689" y="43600"/>
                  </a:lnTo>
                  <a:lnTo>
                    <a:pt x="112560" y="49058"/>
                  </a:lnTo>
                  <a:lnTo>
                    <a:pt x="113140" y="54602"/>
                  </a:lnTo>
                  <a:lnTo>
                    <a:pt x="113526" y="60202"/>
                  </a:lnTo>
                  <a:lnTo>
                    <a:pt x="113785" y="65841"/>
                  </a:lnTo>
                  <a:lnTo>
                    <a:pt x="114071" y="77186"/>
                  </a:lnTo>
                  <a:lnTo>
                    <a:pt x="114148" y="82878"/>
                  </a:lnTo>
                  <a:lnTo>
                    <a:pt x="112611" y="93341"/>
                  </a:lnTo>
                  <a:lnTo>
                    <a:pt x="109999" y="106983"/>
                  </a:lnTo>
                  <a:lnTo>
                    <a:pt x="106670" y="122746"/>
                  </a:lnTo>
                  <a:lnTo>
                    <a:pt x="102070" y="137064"/>
                  </a:lnTo>
                  <a:lnTo>
                    <a:pt x="96622" y="150420"/>
                  </a:lnTo>
                  <a:lnTo>
                    <a:pt x="85806" y="173514"/>
                  </a:lnTo>
                  <a:lnTo>
                    <a:pt x="78352" y="190129"/>
                  </a:lnTo>
                  <a:lnTo>
                    <a:pt x="69694" y="210192"/>
                  </a:lnTo>
                  <a:lnTo>
                    <a:pt x="67101" y="215364"/>
                  </a:lnTo>
                  <a:lnTo>
                    <a:pt x="62101" y="223651"/>
                  </a:lnTo>
                  <a:lnTo>
                    <a:pt x="57235" y="230509"/>
                  </a:lnTo>
                  <a:lnTo>
                    <a:pt x="52425" y="236732"/>
                  </a:lnTo>
                  <a:lnTo>
                    <a:pt x="47642" y="242673"/>
                  </a:lnTo>
                  <a:lnTo>
                    <a:pt x="46049" y="245590"/>
                  </a:lnTo>
                  <a:lnTo>
                    <a:pt x="43013" y="254248"/>
                  </a:lnTo>
                  <a:lnTo>
                    <a:pt x="38233" y="262845"/>
                  </a:lnTo>
                  <a:lnTo>
                    <a:pt x="36464" y="270473"/>
                  </a:lnTo>
                  <a:lnTo>
                    <a:pt x="35817" y="273784"/>
                  </a:lnTo>
                  <a:lnTo>
                    <a:pt x="35728" y="281623"/>
                  </a:lnTo>
                  <a:lnTo>
                    <a:pt x="36519" y="282035"/>
                  </a:lnTo>
                  <a:lnTo>
                    <a:pt x="41424" y="282614"/>
                  </a:lnTo>
                  <a:lnTo>
                    <a:pt x="45663" y="282750"/>
                  </a:lnTo>
                  <a:lnTo>
                    <a:pt x="52512" y="282826"/>
                  </a:lnTo>
                  <a:lnTo>
                    <a:pt x="57234" y="281884"/>
                  </a:lnTo>
                  <a:lnTo>
                    <a:pt x="63555" y="280304"/>
                  </a:lnTo>
                  <a:lnTo>
                    <a:pt x="70946" y="278298"/>
                  </a:lnTo>
                  <a:lnTo>
                    <a:pt x="78254" y="276961"/>
                  </a:lnTo>
                  <a:lnTo>
                    <a:pt x="85507" y="276069"/>
                  </a:lnTo>
                  <a:lnTo>
                    <a:pt x="92723" y="275475"/>
                  </a:lnTo>
                  <a:lnTo>
                    <a:pt x="104975" y="274814"/>
                  </a:lnTo>
                  <a:lnTo>
                    <a:pt x="120798" y="274443"/>
                  </a:lnTo>
                  <a:lnTo>
                    <a:pt x="169058" y="274289"/>
                  </a:lnTo>
                  <a:lnTo>
                    <a:pt x="173825" y="275240"/>
                  </a:lnTo>
                  <a:lnTo>
                    <a:pt x="178589" y="276827"/>
                  </a:lnTo>
                  <a:lnTo>
                    <a:pt x="183353" y="278838"/>
                  </a:lnTo>
                  <a:lnTo>
                    <a:pt x="187323" y="280178"/>
                  </a:lnTo>
                  <a:lnTo>
                    <a:pt x="190763" y="281071"/>
                  </a:lnTo>
                  <a:lnTo>
                    <a:pt x="196703" y="282064"/>
                  </a:lnTo>
                  <a:lnTo>
                    <a:pt x="199398" y="282329"/>
                  </a:lnTo>
                  <a:lnTo>
                    <a:pt x="207169" y="2828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651"/>
            <p:cNvSpPr/>
            <p:nvPr/>
          </p:nvSpPr>
          <p:spPr>
            <a:xfrm>
              <a:off x="4593431" y="2803207"/>
              <a:ext cx="234530" cy="334315"/>
            </a:xfrm>
            <a:custGeom>
              <a:avLst/>
              <a:gdLst/>
              <a:ahLst/>
              <a:cxnLst/>
              <a:rect l="0" t="0" r="0" b="0"/>
              <a:pathLst>
                <a:path w="234530" h="334315">
                  <a:moveTo>
                    <a:pt x="200025" y="0"/>
                  </a:moveTo>
                  <a:lnTo>
                    <a:pt x="179172" y="0"/>
                  </a:lnTo>
                  <a:lnTo>
                    <a:pt x="175805" y="953"/>
                  </a:lnTo>
                  <a:lnTo>
                    <a:pt x="169946" y="4551"/>
                  </a:lnTo>
                  <a:lnTo>
                    <a:pt x="166479" y="5892"/>
                  </a:lnTo>
                  <a:lnTo>
                    <a:pt x="162579" y="6786"/>
                  </a:lnTo>
                  <a:lnTo>
                    <a:pt x="158392" y="7381"/>
                  </a:lnTo>
                  <a:lnTo>
                    <a:pt x="153220" y="8731"/>
                  </a:lnTo>
                  <a:lnTo>
                    <a:pt x="147390" y="10583"/>
                  </a:lnTo>
                  <a:lnTo>
                    <a:pt x="141123" y="12771"/>
                  </a:lnTo>
                  <a:lnTo>
                    <a:pt x="134563" y="14229"/>
                  </a:lnTo>
                  <a:lnTo>
                    <a:pt x="127809" y="15201"/>
                  </a:lnTo>
                  <a:lnTo>
                    <a:pt x="120925" y="15849"/>
                  </a:lnTo>
                  <a:lnTo>
                    <a:pt x="113954" y="17234"/>
                  </a:lnTo>
                  <a:lnTo>
                    <a:pt x="106926" y="19109"/>
                  </a:lnTo>
                  <a:lnTo>
                    <a:pt x="99858" y="21312"/>
                  </a:lnTo>
                  <a:lnTo>
                    <a:pt x="93560" y="22780"/>
                  </a:lnTo>
                  <a:lnTo>
                    <a:pt x="87773" y="23759"/>
                  </a:lnTo>
                  <a:lnTo>
                    <a:pt x="82328" y="24412"/>
                  </a:lnTo>
                  <a:lnTo>
                    <a:pt x="76317" y="24848"/>
                  </a:lnTo>
                  <a:lnTo>
                    <a:pt x="63287" y="25331"/>
                  </a:lnTo>
                  <a:lnTo>
                    <a:pt x="43985" y="25667"/>
                  </a:lnTo>
                  <a:lnTo>
                    <a:pt x="15345" y="25718"/>
                  </a:lnTo>
                  <a:lnTo>
                    <a:pt x="18393" y="25718"/>
                  </a:lnTo>
                  <a:lnTo>
                    <a:pt x="19406" y="26670"/>
                  </a:lnTo>
                  <a:lnTo>
                    <a:pt x="20081" y="28258"/>
                  </a:lnTo>
                  <a:lnTo>
                    <a:pt x="20531" y="30269"/>
                  </a:lnTo>
                  <a:lnTo>
                    <a:pt x="23148" y="35043"/>
                  </a:lnTo>
                  <a:lnTo>
                    <a:pt x="24956" y="37649"/>
                  </a:lnTo>
                  <a:lnTo>
                    <a:pt x="26163" y="40340"/>
                  </a:lnTo>
                  <a:lnTo>
                    <a:pt x="28654" y="49629"/>
                  </a:lnTo>
                  <a:lnTo>
                    <a:pt x="32050" y="58888"/>
                  </a:lnTo>
                  <a:lnTo>
                    <a:pt x="33272" y="64023"/>
                  </a:lnTo>
                  <a:lnTo>
                    <a:pt x="34088" y="69352"/>
                  </a:lnTo>
                  <a:lnTo>
                    <a:pt x="34632" y="74810"/>
                  </a:lnTo>
                  <a:lnTo>
                    <a:pt x="34994" y="80354"/>
                  </a:lnTo>
                  <a:lnTo>
                    <a:pt x="35236" y="85954"/>
                  </a:lnTo>
                  <a:lnTo>
                    <a:pt x="35504" y="97257"/>
                  </a:lnTo>
                  <a:lnTo>
                    <a:pt x="35711" y="138328"/>
                  </a:lnTo>
                  <a:lnTo>
                    <a:pt x="35718" y="164395"/>
                  </a:lnTo>
                  <a:lnTo>
                    <a:pt x="34924" y="167700"/>
                  </a:lnTo>
                  <a:lnTo>
                    <a:pt x="30065" y="177306"/>
                  </a:lnTo>
                  <a:lnTo>
                    <a:pt x="29568" y="178212"/>
                  </a:lnTo>
                  <a:lnTo>
                    <a:pt x="29016" y="181758"/>
                  </a:lnTo>
                  <a:lnTo>
                    <a:pt x="28577" y="188560"/>
                  </a:lnTo>
                  <a:lnTo>
                    <a:pt x="32368" y="184034"/>
                  </a:lnTo>
                  <a:lnTo>
                    <a:pt x="34278" y="182697"/>
                  </a:lnTo>
                  <a:lnTo>
                    <a:pt x="41554" y="179863"/>
                  </a:lnTo>
                  <a:lnTo>
                    <a:pt x="45165" y="178011"/>
                  </a:lnTo>
                  <a:lnTo>
                    <a:pt x="53410" y="173414"/>
                  </a:lnTo>
                  <a:lnTo>
                    <a:pt x="76335" y="159903"/>
                  </a:lnTo>
                  <a:lnTo>
                    <a:pt x="83434" y="158037"/>
                  </a:lnTo>
                  <a:lnTo>
                    <a:pt x="92135" y="156793"/>
                  </a:lnTo>
                  <a:lnTo>
                    <a:pt x="110005" y="155411"/>
                  </a:lnTo>
                  <a:lnTo>
                    <a:pt x="123240" y="154797"/>
                  </a:lnTo>
                  <a:lnTo>
                    <a:pt x="139614" y="154451"/>
                  </a:lnTo>
                  <a:lnTo>
                    <a:pt x="144670" y="155355"/>
                  </a:lnTo>
                  <a:lnTo>
                    <a:pt x="149628" y="156910"/>
                  </a:lnTo>
                  <a:lnTo>
                    <a:pt x="154521" y="158899"/>
                  </a:lnTo>
                  <a:lnTo>
                    <a:pt x="159370" y="160226"/>
                  </a:lnTo>
                  <a:lnTo>
                    <a:pt x="164191" y="161109"/>
                  </a:lnTo>
                  <a:lnTo>
                    <a:pt x="168992" y="161699"/>
                  </a:lnTo>
                  <a:lnTo>
                    <a:pt x="173780" y="163044"/>
                  </a:lnTo>
                  <a:lnTo>
                    <a:pt x="178559" y="164894"/>
                  </a:lnTo>
                  <a:lnTo>
                    <a:pt x="183334" y="167079"/>
                  </a:lnTo>
                  <a:lnTo>
                    <a:pt x="188103" y="169489"/>
                  </a:lnTo>
                  <a:lnTo>
                    <a:pt x="192871" y="172048"/>
                  </a:lnTo>
                  <a:lnTo>
                    <a:pt x="197637" y="174706"/>
                  </a:lnTo>
                  <a:lnTo>
                    <a:pt x="201608" y="178383"/>
                  </a:lnTo>
                  <a:lnTo>
                    <a:pt x="208137" y="187549"/>
                  </a:lnTo>
                  <a:lnTo>
                    <a:pt x="211783" y="191708"/>
                  </a:lnTo>
                  <a:lnTo>
                    <a:pt x="215801" y="195433"/>
                  </a:lnTo>
                  <a:lnTo>
                    <a:pt x="220068" y="198869"/>
                  </a:lnTo>
                  <a:lnTo>
                    <a:pt x="222912" y="202112"/>
                  </a:lnTo>
                  <a:lnTo>
                    <a:pt x="224808" y="205226"/>
                  </a:lnTo>
                  <a:lnTo>
                    <a:pt x="231644" y="221620"/>
                  </a:lnTo>
                  <a:lnTo>
                    <a:pt x="233921" y="229625"/>
                  </a:lnTo>
                  <a:lnTo>
                    <a:pt x="234529" y="233094"/>
                  </a:lnTo>
                  <a:lnTo>
                    <a:pt x="234140" y="237311"/>
                  </a:lnTo>
                  <a:lnTo>
                    <a:pt x="231592" y="247077"/>
                  </a:lnTo>
                  <a:lnTo>
                    <a:pt x="226626" y="255205"/>
                  </a:lnTo>
                  <a:lnTo>
                    <a:pt x="219347" y="265387"/>
                  </a:lnTo>
                  <a:lnTo>
                    <a:pt x="210524" y="276937"/>
                  </a:lnTo>
                  <a:lnTo>
                    <a:pt x="203057" y="285590"/>
                  </a:lnTo>
                  <a:lnTo>
                    <a:pt x="196490" y="292311"/>
                  </a:lnTo>
                  <a:lnTo>
                    <a:pt x="190525" y="297744"/>
                  </a:lnTo>
                  <a:lnTo>
                    <a:pt x="184960" y="302319"/>
                  </a:lnTo>
                  <a:lnTo>
                    <a:pt x="179663" y="306321"/>
                  </a:lnTo>
                  <a:lnTo>
                    <a:pt x="174544" y="309941"/>
                  </a:lnTo>
                  <a:lnTo>
                    <a:pt x="168750" y="313308"/>
                  </a:lnTo>
                  <a:lnTo>
                    <a:pt x="162506" y="316505"/>
                  </a:lnTo>
                  <a:lnTo>
                    <a:pt x="155962" y="319588"/>
                  </a:lnTo>
                  <a:lnTo>
                    <a:pt x="150013" y="322596"/>
                  </a:lnTo>
                  <a:lnTo>
                    <a:pt x="139168" y="328479"/>
                  </a:lnTo>
                  <a:lnTo>
                    <a:pt x="133260" y="330428"/>
                  </a:lnTo>
                  <a:lnTo>
                    <a:pt x="126940" y="331728"/>
                  </a:lnTo>
                  <a:lnTo>
                    <a:pt x="120346" y="332595"/>
                  </a:lnTo>
                  <a:lnTo>
                    <a:pt x="114362" y="333173"/>
                  </a:lnTo>
                  <a:lnTo>
                    <a:pt x="108785" y="333558"/>
                  </a:lnTo>
                  <a:lnTo>
                    <a:pt x="103479" y="333814"/>
                  </a:lnTo>
                  <a:lnTo>
                    <a:pt x="91234" y="334099"/>
                  </a:lnTo>
                  <a:lnTo>
                    <a:pt x="52710" y="334314"/>
                  </a:lnTo>
                  <a:lnTo>
                    <a:pt x="47840" y="333366"/>
                  </a:lnTo>
                  <a:lnTo>
                    <a:pt x="43006" y="331782"/>
                  </a:lnTo>
                  <a:lnTo>
                    <a:pt x="38195" y="329773"/>
                  </a:lnTo>
                  <a:lnTo>
                    <a:pt x="33401" y="327481"/>
                  </a:lnTo>
                  <a:lnTo>
                    <a:pt x="28617" y="325001"/>
                  </a:lnTo>
                  <a:lnTo>
                    <a:pt x="23841" y="322395"/>
                  </a:lnTo>
                  <a:lnTo>
                    <a:pt x="19862" y="320657"/>
                  </a:lnTo>
                  <a:lnTo>
                    <a:pt x="13325" y="318727"/>
                  </a:lnTo>
                  <a:lnTo>
                    <a:pt x="8976" y="317640"/>
                  </a:lnTo>
                  <a:lnTo>
                    <a:pt x="1731" y="310458"/>
                  </a:lnTo>
                  <a:lnTo>
                    <a:pt x="0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652"/>
            <p:cNvSpPr/>
            <p:nvPr/>
          </p:nvSpPr>
          <p:spPr>
            <a:xfrm>
              <a:off x="1522921" y="2648902"/>
              <a:ext cx="1477451" cy="873206"/>
            </a:xfrm>
            <a:custGeom>
              <a:avLst/>
              <a:gdLst/>
              <a:ahLst/>
              <a:cxnLst/>
              <a:rect l="0" t="0" r="0" b="0"/>
              <a:pathLst>
                <a:path w="1477451" h="873206">
                  <a:moveTo>
                    <a:pt x="1413160" y="102870"/>
                  </a:moveTo>
                  <a:lnTo>
                    <a:pt x="1409367" y="102870"/>
                  </a:lnTo>
                  <a:lnTo>
                    <a:pt x="1408250" y="101917"/>
                  </a:lnTo>
                  <a:lnTo>
                    <a:pt x="1407505" y="100330"/>
                  </a:lnTo>
                  <a:lnTo>
                    <a:pt x="1406310" y="95489"/>
                  </a:lnTo>
                  <a:lnTo>
                    <a:pt x="1384740" y="81559"/>
                  </a:lnTo>
                  <a:lnTo>
                    <a:pt x="1378568" y="79111"/>
                  </a:lnTo>
                  <a:lnTo>
                    <a:pt x="1371592" y="78023"/>
                  </a:lnTo>
                  <a:lnTo>
                    <a:pt x="1355071" y="76458"/>
                  </a:lnTo>
                  <a:lnTo>
                    <a:pt x="1334864" y="70418"/>
                  </a:lnTo>
                  <a:lnTo>
                    <a:pt x="1303912" y="66202"/>
                  </a:lnTo>
                  <a:lnTo>
                    <a:pt x="1290787" y="62761"/>
                  </a:lnTo>
                  <a:lnTo>
                    <a:pt x="1270803" y="59871"/>
                  </a:lnTo>
                  <a:lnTo>
                    <a:pt x="1247309" y="53384"/>
                  </a:lnTo>
                  <a:lnTo>
                    <a:pt x="1234674" y="51348"/>
                  </a:lnTo>
                  <a:lnTo>
                    <a:pt x="1193339" y="36658"/>
                  </a:lnTo>
                  <a:lnTo>
                    <a:pt x="1175784" y="32451"/>
                  </a:lnTo>
                  <a:lnTo>
                    <a:pt x="1161609" y="28710"/>
                  </a:lnTo>
                  <a:lnTo>
                    <a:pt x="1121164" y="21561"/>
                  </a:lnTo>
                  <a:lnTo>
                    <a:pt x="1077482" y="17533"/>
                  </a:lnTo>
                  <a:lnTo>
                    <a:pt x="1039579" y="10411"/>
                  </a:lnTo>
                  <a:lnTo>
                    <a:pt x="1000279" y="7862"/>
                  </a:lnTo>
                  <a:lnTo>
                    <a:pt x="973916" y="1835"/>
                  </a:lnTo>
                  <a:lnTo>
                    <a:pt x="935012" y="242"/>
                  </a:lnTo>
                  <a:lnTo>
                    <a:pt x="745382" y="0"/>
                  </a:lnTo>
                  <a:lnTo>
                    <a:pt x="706420" y="6785"/>
                  </a:lnTo>
                  <a:lnTo>
                    <a:pt x="665365" y="8337"/>
                  </a:lnTo>
                  <a:lnTo>
                    <a:pt x="632828" y="11066"/>
                  </a:lnTo>
                  <a:lnTo>
                    <a:pt x="582849" y="19151"/>
                  </a:lnTo>
                  <a:lnTo>
                    <a:pt x="529308" y="27681"/>
                  </a:lnTo>
                  <a:lnTo>
                    <a:pt x="486966" y="39311"/>
                  </a:lnTo>
                  <a:lnTo>
                    <a:pt x="441035" y="43503"/>
                  </a:lnTo>
                  <a:lnTo>
                    <a:pt x="399769" y="54753"/>
                  </a:lnTo>
                  <a:lnTo>
                    <a:pt x="369580" y="64861"/>
                  </a:lnTo>
                  <a:lnTo>
                    <a:pt x="328329" y="72641"/>
                  </a:lnTo>
                  <a:lnTo>
                    <a:pt x="272454" y="91511"/>
                  </a:lnTo>
                  <a:lnTo>
                    <a:pt x="238536" y="105737"/>
                  </a:lnTo>
                  <a:lnTo>
                    <a:pt x="202247" y="130254"/>
                  </a:lnTo>
                  <a:lnTo>
                    <a:pt x="160558" y="152330"/>
                  </a:lnTo>
                  <a:lnTo>
                    <a:pt x="136062" y="172189"/>
                  </a:lnTo>
                  <a:lnTo>
                    <a:pt x="120625" y="186274"/>
                  </a:lnTo>
                  <a:lnTo>
                    <a:pt x="105997" y="199020"/>
                  </a:lnTo>
                  <a:lnTo>
                    <a:pt x="77944" y="225987"/>
                  </a:lnTo>
                  <a:lnTo>
                    <a:pt x="66187" y="242007"/>
                  </a:lnTo>
                  <a:lnTo>
                    <a:pt x="53796" y="254163"/>
                  </a:lnTo>
                  <a:lnTo>
                    <a:pt x="47527" y="264091"/>
                  </a:lnTo>
                  <a:lnTo>
                    <a:pt x="37862" y="290094"/>
                  </a:lnTo>
                  <a:lnTo>
                    <a:pt x="27217" y="321336"/>
                  </a:lnTo>
                  <a:lnTo>
                    <a:pt x="19839" y="341571"/>
                  </a:lnTo>
                  <a:lnTo>
                    <a:pt x="16031" y="359455"/>
                  </a:lnTo>
                  <a:lnTo>
                    <a:pt x="13887" y="383048"/>
                  </a:lnTo>
                  <a:lnTo>
                    <a:pt x="12592" y="395986"/>
                  </a:lnTo>
                  <a:lnTo>
                    <a:pt x="5293" y="422354"/>
                  </a:lnTo>
                  <a:lnTo>
                    <a:pt x="1629" y="437268"/>
                  </a:lnTo>
                  <a:lnTo>
                    <a:pt x="0" y="450247"/>
                  </a:lnTo>
                  <a:lnTo>
                    <a:pt x="1393" y="462365"/>
                  </a:lnTo>
                  <a:lnTo>
                    <a:pt x="3864" y="475053"/>
                  </a:lnTo>
                  <a:lnTo>
                    <a:pt x="6049" y="497309"/>
                  </a:lnTo>
                  <a:lnTo>
                    <a:pt x="11380" y="522379"/>
                  </a:lnTo>
                  <a:lnTo>
                    <a:pt x="14626" y="542447"/>
                  </a:lnTo>
                  <a:lnTo>
                    <a:pt x="18477" y="556365"/>
                  </a:lnTo>
                  <a:lnTo>
                    <a:pt x="27417" y="578141"/>
                  </a:lnTo>
                  <a:lnTo>
                    <a:pt x="38404" y="609922"/>
                  </a:lnTo>
                  <a:lnTo>
                    <a:pt x="42212" y="623524"/>
                  </a:lnTo>
                  <a:lnTo>
                    <a:pt x="54800" y="647675"/>
                  </a:lnTo>
                  <a:lnTo>
                    <a:pt x="73319" y="672137"/>
                  </a:lnTo>
                  <a:lnTo>
                    <a:pt x="93841" y="694496"/>
                  </a:lnTo>
                  <a:lnTo>
                    <a:pt x="116798" y="717257"/>
                  </a:lnTo>
                  <a:lnTo>
                    <a:pt x="146250" y="744144"/>
                  </a:lnTo>
                  <a:lnTo>
                    <a:pt x="157939" y="752371"/>
                  </a:lnTo>
                  <a:lnTo>
                    <a:pt x="170277" y="760155"/>
                  </a:lnTo>
                  <a:lnTo>
                    <a:pt x="186943" y="774294"/>
                  </a:lnTo>
                  <a:lnTo>
                    <a:pt x="228934" y="797070"/>
                  </a:lnTo>
                  <a:lnTo>
                    <a:pt x="272420" y="816913"/>
                  </a:lnTo>
                  <a:lnTo>
                    <a:pt x="290214" y="825035"/>
                  </a:lnTo>
                  <a:lnTo>
                    <a:pt x="333175" y="835228"/>
                  </a:lnTo>
                  <a:lnTo>
                    <a:pt x="363570" y="845033"/>
                  </a:lnTo>
                  <a:lnTo>
                    <a:pt x="404865" y="852748"/>
                  </a:lnTo>
                  <a:lnTo>
                    <a:pt x="449246" y="863443"/>
                  </a:lnTo>
                  <a:lnTo>
                    <a:pt x="491534" y="865509"/>
                  </a:lnTo>
                  <a:lnTo>
                    <a:pt x="517697" y="866683"/>
                  </a:lnTo>
                  <a:lnTo>
                    <a:pt x="563166" y="873191"/>
                  </a:lnTo>
                  <a:lnTo>
                    <a:pt x="598177" y="873205"/>
                  </a:lnTo>
                  <a:lnTo>
                    <a:pt x="640459" y="866983"/>
                  </a:lnTo>
                  <a:lnTo>
                    <a:pt x="684970" y="865976"/>
                  </a:lnTo>
                  <a:lnTo>
                    <a:pt x="713212" y="863328"/>
                  </a:lnTo>
                  <a:lnTo>
                    <a:pt x="755806" y="852159"/>
                  </a:lnTo>
                  <a:lnTo>
                    <a:pt x="801475" y="844585"/>
                  </a:lnTo>
                  <a:lnTo>
                    <a:pt x="845305" y="831370"/>
                  </a:lnTo>
                  <a:lnTo>
                    <a:pt x="886213" y="820071"/>
                  </a:lnTo>
                  <a:lnTo>
                    <a:pt x="928784" y="799026"/>
                  </a:lnTo>
                  <a:lnTo>
                    <a:pt x="965761" y="786165"/>
                  </a:lnTo>
                  <a:lnTo>
                    <a:pt x="1011030" y="764786"/>
                  </a:lnTo>
                  <a:lnTo>
                    <a:pt x="1033925" y="752384"/>
                  </a:lnTo>
                  <a:lnTo>
                    <a:pt x="1049348" y="743015"/>
                  </a:lnTo>
                  <a:lnTo>
                    <a:pt x="1090662" y="721639"/>
                  </a:lnTo>
                  <a:lnTo>
                    <a:pt x="1132928" y="696741"/>
                  </a:lnTo>
                  <a:lnTo>
                    <a:pt x="1174968" y="673553"/>
                  </a:lnTo>
                  <a:lnTo>
                    <a:pt x="1205507" y="651349"/>
                  </a:lnTo>
                  <a:lnTo>
                    <a:pt x="1234470" y="628618"/>
                  </a:lnTo>
                  <a:lnTo>
                    <a:pt x="1264618" y="600071"/>
                  </a:lnTo>
                  <a:lnTo>
                    <a:pt x="1288215" y="577215"/>
                  </a:lnTo>
                  <a:lnTo>
                    <a:pt x="1317812" y="550306"/>
                  </a:lnTo>
                  <a:lnTo>
                    <a:pt x="1337734" y="528402"/>
                  </a:lnTo>
                  <a:lnTo>
                    <a:pt x="1361660" y="505731"/>
                  </a:lnTo>
                  <a:lnTo>
                    <a:pt x="1371221" y="494327"/>
                  </a:lnTo>
                  <a:lnTo>
                    <a:pt x="1388060" y="468944"/>
                  </a:lnTo>
                  <a:lnTo>
                    <a:pt x="1402812" y="447556"/>
                  </a:lnTo>
                  <a:lnTo>
                    <a:pt x="1418700" y="423263"/>
                  </a:lnTo>
                  <a:lnTo>
                    <a:pt x="1431423" y="400120"/>
                  </a:lnTo>
                  <a:lnTo>
                    <a:pt x="1441579" y="377204"/>
                  </a:lnTo>
                  <a:lnTo>
                    <a:pt x="1451229" y="354333"/>
                  </a:lnTo>
                  <a:lnTo>
                    <a:pt x="1462187" y="332635"/>
                  </a:lnTo>
                  <a:lnTo>
                    <a:pt x="1471696" y="312660"/>
                  </a:lnTo>
                  <a:lnTo>
                    <a:pt x="1474894" y="300567"/>
                  </a:lnTo>
                  <a:lnTo>
                    <a:pt x="1477117" y="277424"/>
                  </a:lnTo>
                  <a:lnTo>
                    <a:pt x="1477410" y="251116"/>
                  </a:lnTo>
                  <a:lnTo>
                    <a:pt x="1477450" y="217140"/>
                  </a:lnTo>
                  <a:lnTo>
                    <a:pt x="1475335" y="205727"/>
                  </a:lnTo>
                  <a:lnTo>
                    <a:pt x="1467510" y="182878"/>
                  </a:lnTo>
                  <a:lnTo>
                    <a:pt x="1453604" y="155971"/>
                  </a:lnTo>
                  <a:lnTo>
                    <a:pt x="1450979" y="147743"/>
                  </a:lnTo>
                  <a:lnTo>
                    <a:pt x="1449018" y="139959"/>
                  </a:lnTo>
                  <a:lnTo>
                    <a:pt x="1443452" y="125818"/>
                  </a:lnTo>
                  <a:lnTo>
                    <a:pt x="1434460" y="112024"/>
                  </a:lnTo>
                  <a:lnTo>
                    <a:pt x="1425040" y="100127"/>
                  </a:lnTo>
                  <a:lnTo>
                    <a:pt x="1408418" y="87428"/>
                  </a:lnTo>
                  <a:lnTo>
                    <a:pt x="1390968" y="80170"/>
                  </a:lnTo>
                  <a:lnTo>
                    <a:pt x="1378232" y="77749"/>
                  </a:lnTo>
                  <a:lnTo>
                    <a:pt x="1357569" y="77205"/>
                  </a:lnTo>
                  <a:lnTo>
                    <a:pt x="1320291" y="942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653"/>
            <p:cNvSpPr/>
            <p:nvPr/>
          </p:nvSpPr>
          <p:spPr>
            <a:xfrm>
              <a:off x="2528889" y="3669030"/>
              <a:ext cx="207168" cy="265749"/>
            </a:xfrm>
            <a:custGeom>
              <a:avLst/>
              <a:gdLst/>
              <a:ahLst/>
              <a:cxnLst/>
              <a:rect l="0" t="0" r="0" b="0"/>
              <a:pathLst>
                <a:path w="207168" h="265749">
                  <a:moveTo>
                    <a:pt x="7142" y="0"/>
                  </a:moveTo>
                  <a:lnTo>
                    <a:pt x="24" y="0"/>
                  </a:lnTo>
                  <a:lnTo>
                    <a:pt x="0" y="7381"/>
                  </a:lnTo>
                  <a:lnTo>
                    <a:pt x="793" y="7778"/>
                  </a:lnTo>
                  <a:lnTo>
                    <a:pt x="3791" y="8219"/>
                  </a:lnTo>
                  <a:lnTo>
                    <a:pt x="4908" y="9289"/>
                  </a:lnTo>
                  <a:lnTo>
                    <a:pt x="5652" y="10956"/>
                  </a:lnTo>
                  <a:lnTo>
                    <a:pt x="6149" y="13019"/>
                  </a:lnTo>
                  <a:lnTo>
                    <a:pt x="7274" y="14394"/>
                  </a:lnTo>
                  <a:lnTo>
                    <a:pt x="8817" y="15311"/>
                  </a:lnTo>
                  <a:lnTo>
                    <a:pt x="10640" y="15922"/>
                  </a:lnTo>
                  <a:lnTo>
                    <a:pt x="14782" y="19142"/>
                  </a:lnTo>
                  <a:lnTo>
                    <a:pt x="20062" y="23747"/>
                  </a:lnTo>
                  <a:lnTo>
                    <a:pt x="23693" y="26309"/>
                  </a:lnTo>
                  <a:lnTo>
                    <a:pt x="27701" y="28969"/>
                  </a:lnTo>
                  <a:lnTo>
                    <a:pt x="31167" y="30743"/>
                  </a:lnTo>
                  <a:lnTo>
                    <a:pt x="37134" y="32713"/>
                  </a:lnTo>
                  <a:lnTo>
                    <a:pt x="42432" y="36129"/>
                  </a:lnTo>
                  <a:lnTo>
                    <a:pt x="48226" y="41775"/>
                  </a:lnTo>
                  <a:lnTo>
                    <a:pt x="51994" y="45947"/>
                  </a:lnTo>
                  <a:lnTo>
                    <a:pt x="62765" y="58381"/>
                  </a:lnTo>
                  <a:lnTo>
                    <a:pt x="69169" y="65000"/>
                  </a:lnTo>
                  <a:lnTo>
                    <a:pt x="73100" y="68098"/>
                  </a:lnTo>
                  <a:lnTo>
                    <a:pt x="77308" y="71116"/>
                  </a:lnTo>
                  <a:lnTo>
                    <a:pt x="80906" y="75034"/>
                  </a:lnTo>
                  <a:lnTo>
                    <a:pt x="84100" y="79550"/>
                  </a:lnTo>
                  <a:lnTo>
                    <a:pt x="87022" y="84466"/>
                  </a:lnTo>
                  <a:lnTo>
                    <a:pt x="90558" y="89648"/>
                  </a:lnTo>
                  <a:lnTo>
                    <a:pt x="94503" y="95008"/>
                  </a:lnTo>
                  <a:lnTo>
                    <a:pt x="102325" y="105091"/>
                  </a:lnTo>
                  <a:lnTo>
                    <a:pt x="108448" y="112747"/>
                  </a:lnTo>
                  <a:lnTo>
                    <a:pt x="111191" y="117075"/>
                  </a:lnTo>
                  <a:lnTo>
                    <a:pt x="113814" y="121865"/>
                  </a:lnTo>
                  <a:lnTo>
                    <a:pt x="116357" y="126963"/>
                  </a:lnTo>
                  <a:lnTo>
                    <a:pt x="119640" y="132267"/>
                  </a:lnTo>
                  <a:lnTo>
                    <a:pt x="123415" y="137708"/>
                  </a:lnTo>
                  <a:lnTo>
                    <a:pt x="127520" y="143240"/>
                  </a:lnTo>
                  <a:lnTo>
                    <a:pt x="131050" y="148834"/>
                  </a:lnTo>
                  <a:lnTo>
                    <a:pt x="134197" y="154468"/>
                  </a:lnTo>
                  <a:lnTo>
                    <a:pt x="137089" y="160128"/>
                  </a:lnTo>
                  <a:lnTo>
                    <a:pt x="140605" y="165807"/>
                  </a:lnTo>
                  <a:lnTo>
                    <a:pt x="144536" y="171498"/>
                  </a:lnTo>
                  <a:lnTo>
                    <a:pt x="152343" y="181949"/>
                  </a:lnTo>
                  <a:lnTo>
                    <a:pt x="158459" y="189768"/>
                  </a:lnTo>
                  <a:lnTo>
                    <a:pt x="161202" y="194140"/>
                  </a:lnTo>
                  <a:lnTo>
                    <a:pt x="163823" y="198959"/>
                  </a:lnTo>
                  <a:lnTo>
                    <a:pt x="166365" y="204077"/>
                  </a:lnTo>
                  <a:lnTo>
                    <a:pt x="171306" y="212303"/>
                  </a:lnTo>
                  <a:lnTo>
                    <a:pt x="176147" y="219134"/>
                  </a:lnTo>
                  <a:lnTo>
                    <a:pt x="180945" y="225345"/>
                  </a:lnTo>
                  <a:lnTo>
                    <a:pt x="183335" y="229288"/>
                  </a:lnTo>
                  <a:lnTo>
                    <a:pt x="185723" y="233821"/>
                  </a:lnTo>
                  <a:lnTo>
                    <a:pt x="188109" y="238748"/>
                  </a:lnTo>
                  <a:lnTo>
                    <a:pt x="190759" y="246763"/>
                  </a:lnTo>
                  <a:lnTo>
                    <a:pt x="191466" y="250233"/>
                  </a:lnTo>
                  <a:lnTo>
                    <a:pt x="192730" y="252548"/>
                  </a:lnTo>
                  <a:lnTo>
                    <a:pt x="194368" y="254090"/>
                  </a:lnTo>
                  <a:lnTo>
                    <a:pt x="196253" y="255118"/>
                  </a:lnTo>
                  <a:lnTo>
                    <a:pt x="197510" y="256756"/>
                  </a:lnTo>
                  <a:lnTo>
                    <a:pt x="198348" y="258801"/>
                  </a:lnTo>
                  <a:lnTo>
                    <a:pt x="199692" y="264376"/>
                  </a:lnTo>
                  <a:lnTo>
                    <a:pt x="200596" y="264833"/>
                  </a:lnTo>
                  <a:lnTo>
                    <a:pt x="207032" y="265732"/>
                  </a:lnTo>
                  <a:lnTo>
                    <a:pt x="207167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54"/>
            <p:cNvSpPr/>
            <p:nvPr/>
          </p:nvSpPr>
          <p:spPr>
            <a:xfrm>
              <a:off x="2528887" y="3660457"/>
              <a:ext cx="192882" cy="257176"/>
            </a:xfrm>
            <a:custGeom>
              <a:avLst/>
              <a:gdLst/>
              <a:ahLst/>
              <a:cxnLst/>
              <a:rect l="0" t="0" r="0" b="0"/>
              <a:pathLst>
                <a:path w="192882" h="257176">
                  <a:moveTo>
                    <a:pt x="192881" y="0"/>
                  </a:moveTo>
                  <a:lnTo>
                    <a:pt x="182032" y="0"/>
                  </a:lnTo>
                  <a:lnTo>
                    <a:pt x="180886" y="953"/>
                  </a:lnTo>
                  <a:lnTo>
                    <a:pt x="180122" y="2540"/>
                  </a:lnTo>
                  <a:lnTo>
                    <a:pt x="178896" y="7381"/>
                  </a:lnTo>
                  <a:lnTo>
                    <a:pt x="174891" y="12771"/>
                  </a:lnTo>
                  <a:lnTo>
                    <a:pt x="173744" y="15181"/>
                  </a:lnTo>
                  <a:lnTo>
                    <a:pt x="172470" y="20400"/>
                  </a:lnTo>
                  <a:lnTo>
                    <a:pt x="170542" y="23125"/>
                  </a:lnTo>
                  <a:lnTo>
                    <a:pt x="167670" y="25894"/>
                  </a:lnTo>
                  <a:lnTo>
                    <a:pt x="164167" y="28693"/>
                  </a:lnTo>
                  <a:lnTo>
                    <a:pt x="161039" y="32464"/>
                  </a:lnTo>
                  <a:lnTo>
                    <a:pt x="158159" y="36883"/>
                  </a:lnTo>
                  <a:lnTo>
                    <a:pt x="155446" y="41734"/>
                  </a:lnTo>
                  <a:lnTo>
                    <a:pt x="150314" y="49663"/>
                  </a:lnTo>
                  <a:lnTo>
                    <a:pt x="145388" y="57315"/>
                  </a:lnTo>
                  <a:lnTo>
                    <a:pt x="142963" y="62023"/>
                  </a:lnTo>
                  <a:lnTo>
                    <a:pt x="140552" y="67066"/>
                  </a:lnTo>
                  <a:lnTo>
                    <a:pt x="137358" y="72333"/>
                  </a:lnTo>
                  <a:lnTo>
                    <a:pt x="133641" y="77750"/>
                  </a:lnTo>
                  <a:lnTo>
                    <a:pt x="129575" y="83266"/>
                  </a:lnTo>
                  <a:lnTo>
                    <a:pt x="120825" y="94475"/>
                  </a:lnTo>
                  <a:lnTo>
                    <a:pt x="116268" y="100131"/>
                  </a:lnTo>
                  <a:lnTo>
                    <a:pt x="112437" y="105806"/>
                  </a:lnTo>
                  <a:lnTo>
                    <a:pt x="109089" y="111496"/>
                  </a:lnTo>
                  <a:lnTo>
                    <a:pt x="106064" y="117193"/>
                  </a:lnTo>
                  <a:lnTo>
                    <a:pt x="102459" y="122896"/>
                  </a:lnTo>
                  <a:lnTo>
                    <a:pt x="98469" y="128603"/>
                  </a:lnTo>
                  <a:lnTo>
                    <a:pt x="90595" y="139072"/>
                  </a:lnTo>
                  <a:lnTo>
                    <a:pt x="84450" y="146900"/>
                  </a:lnTo>
                  <a:lnTo>
                    <a:pt x="72735" y="161213"/>
                  </a:lnTo>
                  <a:lnTo>
                    <a:pt x="69128" y="166530"/>
                  </a:lnTo>
                  <a:lnTo>
                    <a:pt x="65929" y="171980"/>
                  </a:lnTo>
                  <a:lnTo>
                    <a:pt x="63003" y="177519"/>
                  </a:lnTo>
                  <a:lnTo>
                    <a:pt x="60258" y="183116"/>
                  </a:lnTo>
                  <a:lnTo>
                    <a:pt x="57635" y="188752"/>
                  </a:lnTo>
                  <a:lnTo>
                    <a:pt x="55092" y="194415"/>
                  </a:lnTo>
                  <a:lnTo>
                    <a:pt x="51809" y="199143"/>
                  </a:lnTo>
                  <a:lnTo>
                    <a:pt x="48033" y="203247"/>
                  </a:lnTo>
                  <a:lnTo>
                    <a:pt x="43928" y="206935"/>
                  </a:lnTo>
                  <a:lnTo>
                    <a:pt x="40398" y="211300"/>
                  </a:lnTo>
                  <a:lnTo>
                    <a:pt x="37251" y="216114"/>
                  </a:lnTo>
                  <a:lnTo>
                    <a:pt x="34359" y="221228"/>
                  </a:lnTo>
                  <a:lnTo>
                    <a:pt x="31637" y="225591"/>
                  </a:lnTo>
                  <a:lnTo>
                    <a:pt x="26496" y="232978"/>
                  </a:lnTo>
                  <a:lnTo>
                    <a:pt x="21566" y="239436"/>
                  </a:lnTo>
                  <a:lnTo>
                    <a:pt x="19140" y="242491"/>
                  </a:lnTo>
                  <a:lnTo>
                    <a:pt x="16729" y="244529"/>
                  </a:lnTo>
                  <a:lnTo>
                    <a:pt x="11933" y="246792"/>
                  </a:lnTo>
                  <a:lnTo>
                    <a:pt x="10337" y="248348"/>
                  </a:lnTo>
                  <a:lnTo>
                    <a:pt x="9272" y="250338"/>
                  </a:lnTo>
                  <a:lnTo>
                    <a:pt x="8563" y="252617"/>
                  </a:lnTo>
                  <a:lnTo>
                    <a:pt x="7296" y="254137"/>
                  </a:lnTo>
                  <a:lnTo>
                    <a:pt x="5658" y="255150"/>
                  </a:lnTo>
                  <a:lnTo>
                    <a:pt x="0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55"/>
            <p:cNvSpPr/>
            <p:nvPr/>
          </p:nvSpPr>
          <p:spPr>
            <a:xfrm>
              <a:off x="2936081" y="3737610"/>
              <a:ext cx="164307" cy="25718"/>
            </a:xfrm>
            <a:custGeom>
              <a:avLst/>
              <a:gdLst/>
              <a:ahLst/>
              <a:cxnLst/>
              <a:rect l="0" t="0" r="0" b="0"/>
              <a:pathLst>
                <a:path w="164307" h="25718">
                  <a:moveTo>
                    <a:pt x="0" y="25717"/>
                  </a:moveTo>
                  <a:lnTo>
                    <a:pt x="11377" y="21167"/>
                  </a:lnTo>
                  <a:lnTo>
                    <a:pt x="15522" y="18873"/>
                  </a:lnTo>
                  <a:lnTo>
                    <a:pt x="19079" y="16392"/>
                  </a:lnTo>
                  <a:lnTo>
                    <a:pt x="22244" y="13786"/>
                  </a:lnTo>
                  <a:lnTo>
                    <a:pt x="25942" y="12048"/>
                  </a:lnTo>
                  <a:lnTo>
                    <a:pt x="29995" y="10889"/>
                  </a:lnTo>
                  <a:lnTo>
                    <a:pt x="34284" y="10117"/>
                  </a:lnTo>
                  <a:lnTo>
                    <a:pt x="38731" y="8650"/>
                  </a:lnTo>
                  <a:lnTo>
                    <a:pt x="43283" y="6719"/>
                  </a:lnTo>
                  <a:lnTo>
                    <a:pt x="47905" y="4479"/>
                  </a:lnTo>
                  <a:lnTo>
                    <a:pt x="52574" y="2986"/>
                  </a:lnTo>
                  <a:lnTo>
                    <a:pt x="57274" y="1991"/>
                  </a:lnTo>
                  <a:lnTo>
                    <a:pt x="61995" y="1327"/>
                  </a:lnTo>
                  <a:lnTo>
                    <a:pt x="66730" y="885"/>
                  </a:lnTo>
                  <a:lnTo>
                    <a:pt x="71475" y="590"/>
                  </a:lnTo>
                  <a:lnTo>
                    <a:pt x="80979" y="262"/>
                  </a:lnTo>
                  <a:lnTo>
                    <a:pt x="115271" y="10"/>
                  </a:lnTo>
                  <a:lnTo>
                    <a:pt x="154660" y="0"/>
                  </a:lnTo>
                  <a:lnTo>
                    <a:pt x="156288" y="952"/>
                  </a:lnTo>
                  <a:lnTo>
                    <a:pt x="158167" y="2540"/>
                  </a:lnTo>
                  <a:lnTo>
                    <a:pt x="164306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56"/>
            <p:cNvSpPr/>
            <p:nvPr/>
          </p:nvSpPr>
          <p:spPr>
            <a:xfrm>
              <a:off x="2957512" y="3831907"/>
              <a:ext cx="135732" cy="17039"/>
            </a:xfrm>
            <a:custGeom>
              <a:avLst/>
              <a:gdLst/>
              <a:ahLst/>
              <a:cxnLst/>
              <a:rect l="0" t="0" r="0" b="0"/>
              <a:pathLst>
                <a:path w="135732" h="17039">
                  <a:moveTo>
                    <a:pt x="0" y="0"/>
                  </a:moveTo>
                  <a:lnTo>
                    <a:pt x="6850" y="0"/>
                  </a:lnTo>
                  <a:lnTo>
                    <a:pt x="7742" y="953"/>
                  </a:lnTo>
                  <a:lnTo>
                    <a:pt x="10849" y="4551"/>
                  </a:lnTo>
                  <a:lnTo>
                    <a:pt x="13583" y="5892"/>
                  </a:lnTo>
                  <a:lnTo>
                    <a:pt x="16993" y="6786"/>
                  </a:lnTo>
                  <a:lnTo>
                    <a:pt x="20853" y="7381"/>
                  </a:lnTo>
                  <a:lnTo>
                    <a:pt x="24221" y="7779"/>
                  </a:lnTo>
                  <a:lnTo>
                    <a:pt x="27260" y="8043"/>
                  </a:lnTo>
                  <a:lnTo>
                    <a:pt x="30080" y="8220"/>
                  </a:lnTo>
                  <a:lnTo>
                    <a:pt x="32753" y="9290"/>
                  </a:lnTo>
                  <a:lnTo>
                    <a:pt x="35329" y="10956"/>
                  </a:lnTo>
                  <a:lnTo>
                    <a:pt x="37840" y="13019"/>
                  </a:lnTo>
                  <a:lnTo>
                    <a:pt x="41102" y="14395"/>
                  </a:lnTo>
                  <a:lnTo>
                    <a:pt x="44864" y="15311"/>
                  </a:lnTo>
                  <a:lnTo>
                    <a:pt x="48959" y="15923"/>
                  </a:lnTo>
                  <a:lnTo>
                    <a:pt x="52483" y="16330"/>
                  </a:lnTo>
                  <a:lnTo>
                    <a:pt x="55626" y="16602"/>
                  </a:lnTo>
                  <a:lnTo>
                    <a:pt x="58515" y="16783"/>
                  </a:lnTo>
                  <a:lnTo>
                    <a:pt x="65959" y="16985"/>
                  </a:lnTo>
                  <a:lnTo>
                    <a:pt x="70167" y="17038"/>
                  </a:lnTo>
                  <a:lnTo>
                    <a:pt x="74559" y="16122"/>
                  </a:lnTo>
                  <a:lnTo>
                    <a:pt x="79075" y="14558"/>
                  </a:lnTo>
                  <a:lnTo>
                    <a:pt x="83673" y="12562"/>
                  </a:lnTo>
                  <a:lnTo>
                    <a:pt x="87532" y="11232"/>
                  </a:lnTo>
                  <a:lnTo>
                    <a:pt x="90899" y="10346"/>
                  </a:lnTo>
                  <a:lnTo>
                    <a:pt x="93937" y="9755"/>
                  </a:lnTo>
                  <a:lnTo>
                    <a:pt x="98343" y="8408"/>
                  </a:lnTo>
                  <a:lnTo>
                    <a:pt x="103662" y="6558"/>
                  </a:lnTo>
                  <a:lnTo>
                    <a:pt x="109589" y="4372"/>
                  </a:lnTo>
                  <a:lnTo>
                    <a:pt x="114335" y="2915"/>
                  </a:lnTo>
                  <a:lnTo>
                    <a:pt x="118292" y="1944"/>
                  </a:lnTo>
                  <a:lnTo>
                    <a:pt x="121724" y="1296"/>
                  </a:lnTo>
                  <a:lnTo>
                    <a:pt x="124805" y="864"/>
                  </a:lnTo>
                  <a:lnTo>
                    <a:pt x="127654" y="576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7763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1300165" y="574357"/>
            <a:ext cx="4521627" cy="4166073"/>
            <a:chOff x="1300165" y="574357"/>
            <a:chExt cx="4521627" cy="4166073"/>
          </a:xfrm>
        </p:grpSpPr>
        <p:sp>
          <p:nvSpPr>
            <p:cNvPr id="2" name="SMARTInkAnnotation543"/>
            <p:cNvSpPr/>
            <p:nvPr/>
          </p:nvSpPr>
          <p:spPr>
            <a:xfrm>
              <a:off x="1300165" y="754380"/>
              <a:ext cx="199898" cy="334328"/>
            </a:xfrm>
            <a:custGeom>
              <a:avLst/>
              <a:gdLst/>
              <a:ahLst/>
              <a:cxnLst/>
              <a:rect l="0" t="0" r="0" b="0"/>
              <a:pathLst>
                <a:path w="199898" h="334328">
                  <a:moveTo>
                    <a:pt x="21428" y="94297"/>
                  </a:moveTo>
                  <a:lnTo>
                    <a:pt x="21428" y="85725"/>
                  </a:lnTo>
                  <a:lnTo>
                    <a:pt x="15278" y="85725"/>
                  </a:lnTo>
                  <a:lnTo>
                    <a:pt x="14947" y="84772"/>
                  </a:lnTo>
                  <a:lnTo>
                    <a:pt x="14343" y="76994"/>
                  </a:lnTo>
                  <a:lnTo>
                    <a:pt x="14310" y="72954"/>
                  </a:lnTo>
                  <a:lnTo>
                    <a:pt x="13508" y="71496"/>
                  </a:lnTo>
                  <a:lnTo>
                    <a:pt x="12179" y="70524"/>
                  </a:lnTo>
                  <a:lnTo>
                    <a:pt x="10500" y="69876"/>
                  </a:lnTo>
                  <a:lnTo>
                    <a:pt x="9380" y="68491"/>
                  </a:lnTo>
                  <a:lnTo>
                    <a:pt x="8634" y="66616"/>
                  </a:lnTo>
                  <a:lnTo>
                    <a:pt x="8136" y="64413"/>
                  </a:lnTo>
                  <a:lnTo>
                    <a:pt x="5466" y="59425"/>
                  </a:lnTo>
                  <a:lnTo>
                    <a:pt x="3644" y="56762"/>
                  </a:lnTo>
                  <a:lnTo>
                    <a:pt x="2428" y="52128"/>
                  </a:lnTo>
                  <a:lnTo>
                    <a:pt x="1618" y="46182"/>
                  </a:lnTo>
                  <a:lnTo>
                    <a:pt x="317" y="29760"/>
                  </a:lnTo>
                  <a:lnTo>
                    <a:pt x="39" y="19464"/>
                  </a:lnTo>
                  <a:lnTo>
                    <a:pt x="0" y="9899"/>
                  </a:lnTo>
                  <a:lnTo>
                    <a:pt x="793" y="9457"/>
                  </a:lnTo>
                  <a:lnTo>
                    <a:pt x="3790" y="8965"/>
                  </a:lnTo>
                  <a:lnTo>
                    <a:pt x="4907" y="7882"/>
                  </a:lnTo>
                  <a:lnTo>
                    <a:pt x="5652" y="6207"/>
                  </a:lnTo>
                  <a:lnTo>
                    <a:pt x="6148" y="4138"/>
                  </a:lnTo>
                  <a:lnTo>
                    <a:pt x="7273" y="2758"/>
                  </a:lnTo>
                  <a:lnTo>
                    <a:pt x="8816" y="1839"/>
                  </a:lnTo>
                  <a:lnTo>
                    <a:pt x="12648" y="817"/>
                  </a:lnTo>
                  <a:lnTo>
                    <a:pt x="16997" y="363"/>
                  </a:lnTo>
                  <a:lnTo>
                    <a:pt x="21575" y="161"/>
                  </a:lnTo>
                  <a:lnTo>
                    <a:pt x="30732" y="47"/>
                  </a:lnTo>
                  <a:lnTo>
                    <a:pt x="172709" y="0"/>
                  </a:lnTo>
                  <a:lnTo>
                    <a:pt x="175463" y="952"/>
                  </a:lnTo>
                  <a:lnTo>
                    <a:pt x="180641" y="4550"/>
                  </a:lnTo>
                  <a:lnTo>
                    <a:pt x="185587" y="6785"/>
                  </a:lnTo>
                  <a:lnTo>
                    <a:pt x="188018" y="7381"/>
                  </a:lnTo>
                  <a:lnTo>
                    <a:pt x="192835" y="10582"/>
                  </a:lnTo>
                  <a:lnTo>
                    <a:pt x="198603" y="15848"/>
                  </a:lnTo>
                  <a:lnTo>
                    <a:pt x="199076" y="17233"/>
                  </a:lnTo>
                  <a:lnTo>
                    <a:pt x="199742" y="23732"/>
                  </a:lnTo>
                  <a:lnTo>
                    <a:pt x="199897" y="28962"/>
                  </a:lnTo>
                  <a:lnTo>
                    <a:pt x="199145" y="31691"/>
                  </a:lnTo>
                  <a:lnTo>
                    <a:pt x="195088" y="40081"/>
                  </a:lnTo>
                  <a:lnTo>
                    <a:pt x="192739" y="49552"/>
                  </a:lnTo>
                  <a:lnTo>
                    <a:pt x="189377" y="58853"/>
                  </a:lnTo>
                  <a:lnTo>
                    <a:pt x="185237" y="69337"/>
                  </a:lnTo>
                  <a:lnTo>
                    <a:pt x="180751" y="79394"/>
                  </a:lnTo>
                  <a:lnTo>
                    <a:pt x="176111" y="87038"/>
                  </a:lnTo>
                  <a:lnTo>
                    <a:pt x="171403" y="96151"/>
                  </a:lnTo>
                  <a:lnTo>
                    <a:pt x="169037" y="101248"/>
                  </a:lnTo>
                  <a:lnTo>
                    <a:pt x="167459" y="106551"/>
                  </a:lnTo>
                  <a:lnTo>
                    <a:pt x="166407" y="111991"/>
                  </a:lnTo>
                  <a:lnTo>
                    <a:pt x="165706" y="117523"/>
                  </a:lnTo>
                  <a:lnTo>
                    <a:pt x="165238" y="123116"/>
                  </a:lnTo>
                  <a:lnTo>
                    <a:pt x="164927" y="128750"/>
                  </a:lnTo>
                  <a:lnTo>
                    <a:pt x="164719" y="134411"/>
                  </a:lnTo>
                  <a:lnTo>
                    <a:pt x="163787" y="140089"/>
                  </a:lnTo>
                  <a:lnTo>
                    <a:pt x="162371" y="145780"/>
                  </a:lnTo>
                  <a:lnTo>
                    <a:pt x="160634" y="151479"/>
                  </a:lnTo>
                  <a:lnTo>
                    <a:pt x="159476" y="157184"/>
                  </a:lnTo>
                  <a:lnTo>
                    <a:pt x="158704" y="162891"/>
                  </a:lnTo>
                  <a:lnTo>
                    <a:pt x="158189" y="168602"/>
                  </a:lnTo>
                  <a:lnTo>
                    <a:pt x="157052" y="177171"/>
                  </a:lnTo>
                  <a:lnTo>
                    <a:pt x="153672" y="199392"/>
                  </a:lnTo>
                  <a:lnTo>
                    <a:pt x="152453" y="209128"/>
                  </a:lnTo>
                  <a:lnTo>
                    <a:pt x="151641" y="217524"/>
                  </a:lnTo>
                  <a:lnTo>
                    <a:pt x="150738" y="230979"/>
                  </a:lnTo>
                  <a:lnTo>
                    <a:pt x="150337" y="240135"/>
                  </a:lnTo>
                  <a:lnTo>
                    <a:pt x="150159" y="249919"/>
                  </a:lnTo>
                  <a:lnTo>
                    <a:pt x="150024" y="284133"/>
                  </a:lnTo>
                  <a:lnTo>
                    <a:pt x="150815" y="287530"/>
                  </a:lnTo>
                  <a:lnTo>
                    <a:pt x="154927" y="297813"/>
                  </a:lnTo>
                  <a:lnTo>
                    <a:pt x="156167" y="307304"/>
                  </a:lnTo>
                  <a:lnTo>
                    <a:pt x="157292" y="310596"/>
                  </a:lnTo>
                  <a:lnTo>
                    <a:pt x="158835" y="312792"/>
                  </a:lnTo>
                  <a:lnTo>
                    <a:pt x="160658" y="314255"/>
                  </a:lnTo>
                  <a:lnTo>
                    <a:pt x="161873" y="316183"/>
                  </a:lnTo>
                  <a:lnTo>
                    <a:pt x="162683" y="318421"/>
                  </a:lnTo>
                  <a:lnTo>
                    <a:pt x="163583" y="323448"/>
                  </a:lnTo>
                  <a:lnTo>
                    <a:pt x="164275" y="333847"/>
                  </a:lnTo>
                  <a:lnTo>
                    <a:pt x="164303" y="3343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544"/>
            <p:cNvSpPr/>
            <p:nvPr/>
          </p:nvSpPr>
          <p:spPr>
            <a:xfrm>
              <a:off x="1357312" y="925830"/>
              <a:ext cx="321470" cy="34291"/>
            </a:xfrm>
            <a:custGeom>
              <a:avLst/>
              <a:gdLst/>
              <a:ahLst/>
              <a:cxnLst/>
              <a:rect l="0" t="0" r="0" b="0"/>
              <a:pathLst>
                <a:path w="321470" h="34291">
                  <a:moveTo>
                    <a:pt x="0" y="34290"/>
                  </a:moveTo>
                  <a:lnTo>
                    <a:pt x="0" y="26909"/>
                  </a:lnTo>
                  <a:lnTo>
                    <a:pt x="794" y="26511"/>
                  </a:lnTo>
                  <a:lnTo>
                    <a:pt x="6151" y="25822"/>
                  </a:lnTo>
                  <a:lnTo>
                    <a:pt x="7276" y="26739"/>
                  </a:lnTo>
                  <a:lnTo>
                    <a:pt x="8819" y="28304"/>
                  </a:lnTo>
                  <a:lnTo>
                    <a:pt x="10642" y="30299"/>
                  </a:lnTo>
                  <a:lnTo>
                    <a:pt x="13445" y="31629"/>
                  </a:lnTo>
                  <a:lnTo>
                    <a:pt x="16901" y="32516"/>
                  </a:lnTo>
                  <a:lnTo>
                    <a:pt x="24180" y="33501"/>
                  </a:lnTo>
                  <a:lnTo>
                    <a:pt x="33535" y="34056"/>
                  </a:lnTo>
                  <a:lnTo>
                    <a:pt x="52632" y="34243"/>
                  </a:lnTo>
                  <a:lnTo>
                    <a:pt x="146344" y="34289"/>
                  </a:lnTo>
                  <a:lnTo>
                    <a:pt x="152331" y="33337"/>
                  </a:lnTo>
                  <a:lnTo>
                    <a:pt x="158704" y="31750"/>
                  </a:lnTo>
                  <a:lnTo>
                    <a:pt x="165334" y="29739"/>
                  </a:lnTo>
                  <a:lnTo>
                    <a:pt x="172135" y="28398"/>
                  </a:lnTo>
                  <a:lnTo>
                    <a:pt x="179051" y="27504"/>
                  </a:lnTo>
                  <a:lnTo>
                    <a:pt x="186042" y="26909"/>
                  </a:lnTo>
                  <a:lnTo>
                    <a:pt x="192291" y="25559"/>
                  </a:lnTo>
                  <a:lnTo>
                    <a:pt x="198044" y="23707"/>
                  </a:lnTo>
                  <a:lnTo>
                    <a:pt x="203467" y="21519"/>
                  </a:lnTo>
                  <a:lnTo>
                    <a:pt x="209463" y="20061"/>
                  </a:lnTo>
                  <a:lnTo>
                    <a:pt x="215842" y="19089"/>
                  </a:lnTo>
                  <a:lnTo>
                    <a:pt x="222476" y="18441"/>
                  </a:lnTo>
                  <a:lnTo>
                    <a:pt x="229280" y="17056"/>
                  </a:lnTo>
                  <a:lnTo>
                    <a:pt x="236197" y="15181"/>
                  </a:lnTo>
                  <a:lnTo>
                    <a:pt x="243190" y="12978"/>
                  </a:lnTo>
                  <a:lnTo>
                    <a:pt x="249439" y="11509"/>
                  </a:lnTo>
                  <a:lnTo>
                    <a:pt x="255193" y="10530"/>
                  </a:lnTo>
                  <a:lnTo>
                    <a:pt x="260616" y="9878"/>
                  </a:lnTo>
                  <a:lnTo>
                    <a:pt x="266613" y="8490"/>
                  </a:lnTo>
                  <a:lnTo>
                    <a:pt x="272992" y="6612"/>
                  </a:lnTo>
                  <a:lnTo>
                    <a:pt x="279626" y="4408"/>
                  </a:lnTo>
                  <a:lnTo>
                    <a:pt x="284842" y="2938"/>
                  </a:lnTo>
                  <a:lnTo>
                    <a:pt x="289114" y="1959"/>
                  </a:lnTo>
                  <a:lnTo>
                    <a:pt x="292755" y="1306"/>
                  </a:lnTo>
                  <a:lnTo>
                    <a:pt x="301672" y="387"/>
                  </a:lnTo>
                  <a:lnTo>
                    <a:pt x="309341" y="114"/>
                  </a:lnTo>
                  <a:lnTo>
                    <a:pt x="3214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545"/>
            <p:cNvSpPr/>
            <p:nvPr/>
          </p:nvSpPr>
          <p:spPr>
            <a:xfrm>
              <a:off x="1671637" y="668655"/>
              <a:ext cx="163069" cy="497206"/>
            </a:xfrm>
            <a:custGeom>
              <a:avLst/>
              <a:gdLst/>
              <a:ahLst/>
              <a:cxnLst/>
              <a:rect l="0" t="0" r="0" b="0"/>
              <a:pathLst>
                <a:path w="163069" h="497206">
                  <a:moveTo>
                    <a:pt x="0" y="0"/>
                  </a:moveTo>
                  <a:lnTo>
                    <a:pt x="3793" y="0"/>
                  </a:lnTo>
                  <a:lnTo>
                    <a:pt x="5703" y="952"/>
                  </a:lnTo>
                  <a:lnTo>
                    <a:pt x="9943" y="4550"/>
                  </a:lnTo>
                  <a:lnTo>
                    <a:pt x="14473" y="9325"/>
                  </a:lnTo>
                  <a:lnTo>
                    <a:pt x="19133" y="14622"/>
                  </a:lnTo>
                  <a:lnTo>
                    <a:pt x="23850" y="20151"/>
                  </a:lnTo>
                  <a:lnTo>
                    <a:pt x="27012" y="22959"/>
                  </a:lnTo>
                  <a:lnTo>
                    <a:pt x="30708" y="25783"/>
                  </a:lnTo>
                  <a:lnTo>
                    <a:pt x="34760" y="28619"/>
                  </a:lnTo>
                  <a:lnTo>
                    <a:pt x="38254" y="31462"/>
                  </a:lnTo>
                  <a:lnTo>
                    <a:pt x="41378" y="34309"/>
                  </a:lnTo>
                  <a:lnTo>
                    <a:pt x="44254" y="37160"/>
                  </a:lnTo>
                  <a:lnTo>
                    <a:pt x="47759" y="40013"/>
                  </a:lnTo>
                  <a:lnTo>
                    <a:pt x="51683" y="42868"/>
                  </a:lnTo>
                  <a:lnTo>
                    <a:pt x="55887" y="45723"/>
                  </a:lnTo>
                  <a:lnTo>
                    <a:pt x="64791" y="51436"/>
                  </a:lnTo>
                  <a:lnTo>
                    <a:pt x="69387" y="54293"/>
                  </a:lnTo>
                  <a:lnTo>
                    <a:pt x="73246" y="58103"/>
                  </a:lnTo>
                  <a:lnTo>
                    <a:pt x="76612" y="62548"/>
                  </a:lnTo>
                  <a:lnTo>
                    <a:pt x="79650" y="67416"/>
                  </a:lnTo>
                  <a:lnTo>
                    <a:pt x="84056" y="71614"/>
                  </a:lnTo>
                  <a:lnTo>
                    <a:pt x="89375" y="75365"/>
                  </a:lnTo>
                  <a:lnTo>
                    <a:pt x="95302" y="78818"/>
                  </a:lnTo>
                  <a:lnTo>
                    <a:pt x="100047" y="83025"/>
                  </a:lnTo>
                  <a:lnTo>
                    <a:pt x="104005" y="87735"/>
                  </a:lnTo>
                  <a:lnTo>
                    <a:pt x="107436" y="92780"/>
                  </a:lnTo>
                  <a:lnTo>
                    <a:pt x="111312" y="98048"/>
                  </a:lnTo>
                  <a:lnTo>
                    <a:pt x="119851" y="108982"/>
                  </a:lnTo>
                  <a:lnTo>
                    <a:pt x="133584" y="125847"/>
                  </a:lnTo>
                  <a:lnTo>
                    <a:pt x="138268" y="132476"/>
                  </a:lnTo>
                  <a:lnTo>
                    <a:pt x="142979" y="139752"/>
                  </a:lnTo>
                  <a:lnTo>
                    <a:pt x="147707" y="147460"/>
                  </a:lnTo>
                  <a:lnTo>
                    <a:pt x="150859" y="154504"/>
                  </a:lnTo>
                  <a:lnTo>
                    <a:pt x="154361" y="167411"/>
                  </a:lnTo>
                  <a:lnTo>
                    <a:pt x="158034" y="182037"/>
                  </a:lnTo>
                  <a:lnTo>
                    <a:pt x="161519" y="197110"/>
                  </a:lnTo>
                  <a:lnTo>
                    <a:pt x="163068" y="210159"/>
                  </a:lnTo>
                  <a:lnTo>
                    <a:pt x="161639" y="224849"/>
                  </a:lnTo>
                  <a:lnTo>
                    <a:pt x="160147" y="232767"/>
                  </a:lnTo>
                  <a:lnTo>
                    <a:pt x="158359" y="240903"/>
                  </a:lnTo>
                  <a:lnTo>
                    <a:pt x="156373" y="249184"/>
                  </a:lnTo>
                  <a:lnTo>
                    <a:pt x="154255" y="257563"/>
                  </a:lnTo>
                  <a:lnTo>
                    <a:pt x="152843" y="266006"/>
                  </a:lnTo>
                  <a:lnTo>
                    <a:pt x="151901" y="274492"/>
                  </a:lnTo>
                  <a:lnTo>
                    <a:pt x="151274" y="283007"/>
                  </a:lnTo>
                  <a:lnTo>
                    <a:pt x="149268" y="290589"/>
                  </a:lnTo>
                  <a:lnTo>
                    <a:pt x="146343" y="297548"/>
                  </a:lnTo>
                  <a:lnTo>
                    <a:pt x="142806" y="304093"/>
                  </a:lnTo>
                  <a:lnTo>
                    <a:pt x="139654" y="311313"/>
                  </a:lnTo>
                  <a:lnTo>
                    <a:pt x="136759" y="318985"/>
                  </a:lnTo>
                  <a:lnTo>
                    <a:pt x="134035" y="326956"/>
                  </a:lnTo>
                  <a:lnTo>
                    <a:pt x="130632" y="335128"/>
                  </a:lnTo>
                  <a:lnTo>
                    <a:pt x="126776" y="343434"/>
                  </a:lnTo>
                  <a:lnTo>
                    <a:pt x="122617" y="351828"/>
                  </a:lnTo>
                  <a:lnTo>
                    <a:pt x="118257" y="359329"/>
                  </a:lnTo>
                  <a:lnTo>
                    <a:pt x="113763" y="366235"/>
                  </a:lnTo>
                  <a:lnTo>
                    <a:pt x="109180" y="372744"/>
                  </a:lnTo>
                  <a:lnTo>
                    <a:pt x="105330" y="378989"/>
                  </a:lnTo>
                  <a:lnTo>
                    <a:pt x="101970" y="385056"/>
                  </a:lnTo>
                  <a:lnTo>
                    <a:pt x="98937" y="391007"/>
                  </a:lnTo>
                  <a:lnTo>
                    <a:pt x="95327" y="396878"/>
                  </a:lnTo>
                  <a:lnTo>
                    <a:pt x="91332" y="402698"/>
                  </a:lnTo>
                  <a:lnTo>
                    <a:pt x="87082" y="408483"/>
                  </a:lnTo>
                  <a:lnTo>
                    <a:pt x="82661" y="415197"/>
                  </a:lnTo>
                  <a:lnTo>
                    <a:pt x="78126" y="422530"/>
                  </a:lnTo>
                  <a:lnTo>
                    <a:pt x="73515" y="430277"/>
                  </a:lnTo>
                  <a:lnTo>
                    <a:pt x="68854" y="437346"/>
                  </a:lnTo>
                  <a:lnTo>
                    <a:pt x="64159" y="443964"/>
                  </a:lnTo>
                  <a:lnTo>
                    <a:pt x="55503" y="455444"/>
                  </a:lnTo>
                  <a:lnTo>
                    <a:pt x="49010" y="463722"/>
                  </a:lnTo>
                  <a:lnTo>
                    <a:pt x="38373" y="476797"/>
                  </a:lnTo>
                  <a:lnTo>
                    <a:pt x="33459" y="482737"/>
                  </a:lnTo>
                  <a:lnTo>
                    <a:pt x="31831" y="485655"/>
                  </a:lnTo>
                  <a:lnTo>
                    <a:pt x="29004" y="495496"/>
                  </a:lnTo>
                  <a:lnTo>
                    <a:pt x="28067" y="496065"/>
                  </a:lnTo>
                  <a:lnTo>
                    <a:pt x="22977" y="496980"/>
                  </a:lnTo>
                  <a:lnTo>
                    <a:pt x="21431" y="497205"/>
                  </a:lnTo>
                  <a:lnTo>
                    <a:pt x="21431" y="488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46"/>
            <p:cNvSpPr/>
            <p:nvPr/>
          </p:nvSpPr>
          <p:spPr>
            <a:xfrm>
              <a:off x="2123141" y="788784"/>
              <a:ext cx="270016" cy="290951"/>
            </a:xfrm>
            <a:custGeom>
              <a:avLst/>
              <a:gdLst/>
              <a:ahLst/>
              <a:cxnLst/>
              <a:rect l="0" t="0" r="0" b="0"/>
              <a:pathLst>
                <a:path w="270016" h="290951">
                  <a:moveTo>
                    <a:pt x="41415" y="34176"/>
                  </a:moveTo>
                  <a:lnTo>
                    <a:pt x="41415" y="9690"/>
                  </a:lnTo>
                  <a:lnTo>
                    <a:pt x="45207" y="4272"/>
                  </a:lnTo>
                  <a:lnTo>
                    <a:pt x="47118" y="2810"/>
                  </a:lnTo>
                  <a:lnTo>
                    <a:pt x="51358" y="1185"/>
                  </a:lnTo>
                  <a:lnTo>
                    <a:pt x="58208" y="271"/>
                  </a:lnTo>
                  <a:lnTo>
                    <a:pt x="67134" y="57"/>
                  </a:lnTo>
                  <a:lnTo>
                    <a:pt x="72849" y="0"/>
                  </a:lnTo>
                  <a:lnTo>
                    <a:pt x="78246" y="914"/>
                  </a:lnTo>
                  <a:lnTo>
                    <a:pt x="83432" y="2476"/>
                  </a:lnTo>
                  <a:lnTo>
                    <a:pt x="88476" y="4470"/>
                  </a:lnTo>
                  <a:lnTo>
                    <a:pt x="93426" y="5800"/>
                  </a:lnTo>
                  <a:lnTo>
                    <a:pt x="98314" y="6686"/>
                  </a:lnTo>
                  <a:lnTo>
                    <a:pt x="103160" y="7277"/>
                  </a:lnTo>
                  <a:lnTo>
                    <a:pt x="107979" y="8623"/>
                  </a:lnTo>
                  <a:lnTo>
                    <a:pt x="112778" y="10473"/>
                  </a:lnTo>
                  <a:lnTo>
                    <a:pt x="117565" y="12659"/>
                  </a:lnTo>
                  <a:lnTo>
                    <a:pt x="122344" y="15069"/>
                  </a:lnTo>
                  <a:lnTo>
                    <a:pt x="127118" y="17628"/>
                  </a:lnTo>
                  <a:lnTo>
                    <a:pt x="136655" y="23011"/>
                  </a:lnTo>
                  <a:lnTo>
                    <a:pt x="146185" y="28578"/>
                  </a:lnTo>
                  <a:lnTo>
                    <a:pt x="150950" y="32349"/>
                  </a:lnTo>
                  <a:lnTo>
                    <a:pt x="155713" y="36768"/>
                  </a:lnTo>
                  <a:lnTo>
                    <a:pt x="160476" y="41619"/>
                  </a:lnTo>
                  <a:lnTo>
                    <a:pt x="167885" y="49549"/>
                  </a:lnTo>
                  <a:lnTo>
                    <a:pt x="173824" y="57200"/>
                  </a:lnTo>
                  <a:lnTo>
                    <a:pt x="176519" y="61908"/>
                  </a:lnTo>
                  <a:lnTo>
                    <a:pt x="179109" y="66951"/>
                  </a:lnTo>
                  <a:lnTo>
                    <a:pt x="181630" y="72219"/>
                  </a:lnTo>
                  <a:lnTo>
                    <a:pt x="186547" y="83151"/>
                  </a:lnTo>
                  <a:lnTo>
                    <a:pt x="188970" y="89686"/>
                  </a:lnTo>
                  <a:lnTo>
                    <a:pt x="191379" y="96900"/>
                  </a:lnTo>
                  <a:lnTo>
                    <a:pt x="193778" y="104567"/>
                  </a:lnTo>
                  <a:lnTo>
                    <a:pt x="195378" y="111583"/>
                  </a:lnTo>
                  <a:lnTo>
                    <a:pt x="196444" y="118166"/>
                  </a:lnTo>
                  <a:lnTo>
                    <a:pt x="197155" y="124459"/>
                  </a:lnTo>
                  <a:lnTo>
                    <a:pt x="197630" y="130559"/>
                  </a:lnTo>
                  <a:lnTo>
                    <a:pt x="197945" y="136532"/>
                  </a:lnTo>
                  <a:lnTo>
                    <a:pt x="198156" y="142418"/>
                  </a:lnTo>
                  <a:lnTo>
                    <a:pt x="197503" y="149200"/>
                  </a:lnTo>
                  <a:lnTo>
                    <a:pt x="196274" y="156578"/>
                  </a:lnTo>
                  <a:lnTo>
                    <a:pt x="194660" y="164355"/>
                  </a:lnTo>
                  <a:lnTo>
                    <a:pt x="192791" y="171444"/>
                  </a:lnTo>
                  <a:lnTo>
                    <a:pt x="190751" y="178076"/>
                  </a:lnTo>
                  <a:lnTo>
                    <a:pt x="188597" y="184401"/>
                  </a:lnTo>
                  <a:lnTo>
                    <a:pt x="186368" y="190524"/>
                  </a:lnTo>
                  <a:lnTo>
                    <a:pt x="181774" y="202406"/>
                  </a:lnTo>
                  <a:lnTo>
                    <a:pt x="178644" y="208242"/>
                  </a:lnTo>
                  <a:lnTo>
                    <a:pt x="174969" y="214037"/>
                  </a:lnTo>
                  <a:lnTo>
                    <a:pt x="170932" y="219806"/>
                  </a:lnTo>
                  <a:lnTo>
                    <a:pt x="167447" y="225556"/>
                  </a:lnTo>
                  <a:lnTo>
                    <a:pt x="164330" y="231295"/>
                  </a:lnTo>
                  <a:lnTo>
                    <a:pt x="161458" y="237026"/>
                  </a:lnTo>
                  <a:lnTo>
                    <a:pt x="157163" y="242752"/>
                  </a:lnTo>
                  <a:lnTo>
                    <a:pt x="151917" y="248474"/>
                  </a:lnTo>
                  <a:lnTo>
                    <a:pt x="146040" y="254194"/>
                  </a:lnTo>
                  <a:lnTo>
                    <a:pt x="140533" y="258959"/>
                  </a:lnTo>
                  <a:lnTo>
                    <a:pt x="135275" y="263089"/>
                  </a:lnTo>
                  <a:lnTo>
                    <a:pt x="130182" y="266794"/>
                  </a:lnTo>
                  <a:lnTo>
                    <a:pt x="122407" y="273452"/>
                  </a:lnTo>
                  <a:lnTo>
                    <a:pt x="119222" y="276560"/>
                  </a:lnTo>
                  <a:lnTo>
                    <a:pt x="115511" y="278633"/>
                  </a:lnTo>
                  <a:lnTo>
                    <a:pt x="107155" y="280936"/>
                  </a:lnTo>
                  <a:lnTo>
                    <a:pt x="100266" y="284499"/>
                  </a:lnTo>
                  <a:lnTo>
                    <a:pt x="97317" y="286783"/>
                  </a:lnTo>
                  <a:lnTo>
                    <a:pt x="89809" y="289321"/>
                  </a:lnTo>
                  <a:lnTo>
                    <a:pt x="85583" y="289997"/>
                  </a:lnTo>
                  <a:lnTo>
                    <a:pt x="81180" y="290448"/>
                  </a:lnTo>
                  <a:lnTo>
                    <a:pt x="76656" y="290749"/>
                  </a:lnTo>
                  <a:lnTo>
                    <a:pt x="72052" y="290950"/>
                  </a:lnTo>
                  <a:lnTo>
                    <a:pt x="67396" y="290131"/>
                  </a:lnTo>
                  <a:lnTo>
                    <a:pt x="62705" y="288632"/>
                  </a:lnTo>
                  <a:lnTo>
                    <a:pt x="57989" y="286681"/>
                  </a:lnTo>
                  <a:lnTo>
                    <a:pt x="53258" y="285380"/>
                  </a:lnTo>
                  <a:lnTo>
                    <a:pt x="48517" y="284513"/>
                  </a:lnTo>
                  <a:lnTo>
                    <a:pt x="43768" y="283935"/>
                  </a:lnTo>
                  <a:lnTo>
                    <a:pt x="39015" y="282597"/>
                  </a:lnTo>
                  <a:lnTo>
                    <a:pt x="34258" y="280752"/>
                  </a:lnTo>
                  <a:lnTo>
                    <a:pt x="29500" y="278570"/>
                  </a:lnTo>
                  <a:lnTo>
                    <a:pt x="22096" y="273605"/>
                  </a:lnTo>
                  <a:lnTo>
                    <a:pt x="16160" y="268224"/>
                  </a:lnTo>
                  <a:lnTo>
                    <a:pt x="10876" y="262657"/>
                  </a:lnTo>
                  <a:lnTo>
                    <a:pt x="5881" y="254468"/>
                  </a:lnTo>
                  <a:lnTo>
                    <a:pt x="1810" y="245431"/>
                  </a:lnTo>
                  <a:lnTo>
                    <a:pt x="0" y="238239"/>
                  </a:lnTo>
                  <a:lnTo>
                    <a:pt x="311" y="233083"/>
                  </a:lnTo>
                  <a:lnTo>
                    <a:pt x="1313" y="226788"/>
                  </a:lnTo>
                  <a:lnTo>
                    <a:pt x="2774" y="219734"/>
                  </a:lnTo>
                  <a:lnTo>
                    <a:pt x="5335" y="214079"/>
                  </a:lnTo>
                  <a:lnTo>
                    <a:pt x="12415" y="205255"/>
                  </a:lnTo>
                  <a:lnTo>
                    <a:pt x="16525" y="201568"/>
                  </a:lnTo>
                  <a:lnTo>
                    <a:pt x="20853" y="198158"/>
                  </a:lnTo>
                  <a:lnTo>
                    <a:pt x="25326" y="194932"/>
                  </a:lnTo>
                  <a:lnTo>
                    <a:pt x="30689" y="192782"/>
                  </a:lnTo>
                  <a:lnTo>
                    <a:pt x="36645" y="191348"/>
                  </a:lnTo>
                  <a:lnTo>
                    <a:pt x="42998" y="190392"/>
                  </a:lnTo>
                  <a:lnTo>
                    <a:pt x="49614" y="189755"/>
                  </a:lnTo>
                  <a:lnTo>
                    <a:pt x="56406" y="189330"/>
                  </a:lnTo>
                  <a:lnTo>
                    <a:pt x="69509" y="188858"/>
                  </a:lnTo>
                  <a:lnTo>
                    <a:pt x="92972" y="188555"/>
                  </a:lnTo>
                  <a:lnTo>
                    <a:pt x="99599" y="188530"/>
                  </a:lnTo>
                  <a:lnTo>
                    <a:pt x="106398" y="189466"/>
                  </a:lnTo>
                  <a:lnTo>
                    <a:pt x="113312" y="191043"/>
                  </a:lnTo>
                  <a:lnTo>
                    <a:pt x="120303" y="193046"/>
                  </a:lnTo>
                  <a:lnTo>
                    <a:pt x="127344" y="195334"/>
                  </a:lnTo>
                  <a:lnTo>
                    <a:pt x="141518" y="200417"/>
                  </a:lnTo>
                  <a:lnTo>
                    <a:pt x="162885" y="208633"/>
                  </a:lnTo>
                  <a:lnTo>
                    <a:pt x="169226" y="211440"/>
                  </a:lnTo>
                  <a:lnTo>
                    <a:pt x="175041" y="214265"/>
                  </a:lnTo>
                  <a:lnTo>
                    <a:pt x="180505" y="217100"/>
                  </a:lnTo>
                  <a:lnTo>
                    <a:pt x="190810" y="222790"/>
                  </a:lnTo>
                  <a:lnTo>
                    <a:pt x="210361" y="234204"/>
                  </a:lnTo>
                  <a:lnTo>
                    <a:pt x="224735" y="242774"/>
                  </a:lnTo>
                  <a:lnTo>
                    <a:pt x="227922" y="245631"/>
                  </a:lnTo>
                  <a:lnTo>
                    <a:pt x="230046" y="248489"/>
                  </a:lnTo>
                  <a:lnTo>
                    <a:pt x="231463" y="251346"/>
                  </a:lnTo>
                  <a:lnTo>
                    <a:pt x="233995" y="253251"/>
                  </a:lnTo>
                  <a:lnTo>
                    <a:pt x="241042" y="255367"/>
                  </a:lnTo>
                  <a:lnTo>
                    <a:pt x="247348" y="258848"/>
                  </a:lnTo>
                  <a:lnTo>
                    <a:pt x="250141" y="261110"/>
                  </a:lnTo>
                  <a:lnTo>
                    <a:pt x="255361" y="263623"/>
                  </a:lnTo>
                  <a:lnTo>
                    <a:pt x="262763" y="265037"/>
                  </a:lnTo>
                  <a:lnTo>
                    <a:pt x="270015" y="2656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47"/>
            <p:cNvSpPr/>
            <p:nvPr/>
          </p:nvSpPr>
          <p:spPr>
            <a:xfrm>
              <a:off x="2487142" y="685800"/>
              <a:ext cx="106040" cy="437198"/>
            </a:xfrm>
            <a:custGeom>
              <a:avLst/>
              <a:gdLst/>
              <a:ahLst/>
              <a:cxnLst/>
              <a:rect l="0" t="0" r="0" b="0"/>
              <a:pathLst>
                <a:path w="106040" h="437198">
                  <a:moveTo>
                    <a:pt x="106039" y="0"/>
                  </a:moveTo>
                  <a:lnTo>
                    <a:pt x="106039" y="7380"/>
                  </a:lnTo>
                  <a:lnTo>
                    <a:pt x="105245" y="7778"/>
                  </a:lnTo>
                  <a:lnTo>
                    <a:pt x="102247" y="8219"/>
                  </a:lnTo>
                  <a:lnTo>
                    <a:pt x="101129" y="9289"/>
                  </a:lnTo>
                  <a:lnTo>
                    <a:pt x="100385" y="10955"/>
                  </a:lnTo>
                  <a:lnTo>
                    <a:pt x="99888" y="13018"/>
                  </a:lnTo>
                  <a:lnTo>
                    <a:pt x="97220" y="17851"/>
                  </a:lnTo>
                  <a:lnTo>
                    <a:pt x="95397" y="20473"/>
                  </a:lnTo>
                  <a:lnTo>
                    <a:pt x="93388" y="23173"/>
                  </a:lnTo>
                  <a:lnTo>
                    <a:pt x="89039" y="28714"/>
                  </a:lnTo>
                  <a:lnTo>
                    <a:pt x="86768" y="32478"/>
                  </a:lnTo>
                  <a:lnTo>
                    <a:pt x="84461" y="36892"/>
                  </a:lnTo>
                  <a:lnTo>
                    <a:pt x="82128" y="41739"/>
                  </a:lnTo>
                  <a:lnTo>
                    <a:pt x="78986" y="46876"/>
                  </a:lnTo>
                  <a:lnTo>
                    <a:pt x="75303" y="52205"/>
                  </a:lnTo>
                  <a:lnTo>
                    <a:pt x="71261" y="57664"/>
                  </a:lnTo>
                  <a:lnTo>
                    <a:pt x="67773" y="63207"/>
                  </a:lnTo>
                  <a:lnTo>
                    <a:pt x="64653" y="68808"/>
                  </a:lnTo>
                  <a:lnTo>
                    <a:pt x="61780" y="74447"/>
                  </a:lnTo>
                  <a:lnTo>
                    <a:pt x="58276" y="80111"/>
                  </a:lnTo>
                  <a:lnTo>
                    <a:pt x="54354" y="85792"/>
                  </a:lnTo>
                  <a:lnTo>
                    <a:pt x="50151" y="91485"/>
                  </a:lnTo>
                  <a:lnTo>
                    <a:pt x="46555" y="98137"/>
                  </a:lnTo>
                  <a:lnTo>
                    <a:pt x="43364" y="105430"/>
                  </a:lnTo>
                  <a:lnTo>
                    <a:pt x="37702" y="120200"/>
                  </a:lnTo>
                  <a:lnTo>
                    <a:pt x="32540" y="133114"/>
                  </a:lnTo>
                  <a:lnTo>
                    <a:pt x="30052" y="140178"/>
                  </a:lnTo>
                  <a:lnTo>
                    <a:pt x="27600" y="147744"/>
                  </a:lnTo>
                  <a:lnTo>
                    <a:pt x="22759" y="163771"/>
                  </a:lnTo>
                  <a:lnTo>
                    <a:pt x="10797" y="205857"/>
                  </a:lnTo>
                  <a:lnTo>
                    <a:pt x="9207" y="214391"/>
                  </a:lnTo>
                  <a:lnTo>
                    <a:pt x="8147" y="222937"/>
                  </a:lnTo>
                  <a:lnTo>
                    <a:pt x="7440" y="231492"/>
                  </a:lnTo>
                  <a:lnTo>
                    <a:pt x="6175" y="240053"/>
                  </a:lnTo>
                  <a:lnTo>
                    <a:pt x="4538" y="248618"/>
                  </a:lnTo>
                  <a:lnTo>
                    <a:pt x="2653" y="257185"/>
                  </a:lnTo>
                  <a:lnTo>
                    <a:pt x="1396" y="265754"/>
                  </a:lnTo>
                  <a:lnTo>
                    <a:pt x="558" y="274324"/>
                  </a:lnTo>
                  <a:lnTo>
                    <a:pt x="0" y="282895"/>
                  </a:lnTo>
                  <a:lnTo>
                    <a:pt x="421" y="290514"/>
                  </a:lnTo>
                  <a:lnTo>
                    <a:pt x="3006" y="304060"/>
                  </a:lnTo>
                  <a:lnTo>
                    <a:pt x="4013" y="311291"/>
                  </a:lnTo>
                  <a:lnTo>
                    <a:pt x="4684" y="318970"/>
                  </a:lnTo>
                  <a:lnTo>
                    <a:pt x="5131" y="326947"/>
                  </a:lnTo>
                  <a:lnTo>
                    <a:pt x="7017" y="334169"/>
                  </a:lnTo>
                  <a:lnTo>
                    <a:pt x="9862" y="340889"/>
                  </a:lnTo>
                  <a:lnTo>
                    <a:pt x="13346" y="347274"/>
                  </a:lnTo>
                  <a:lnTo>
                    <a:pt x="16462" y="353436"/>
                  </a:lnTo>
                  <a:lnTo>
                    <a:pt x="19334" y="359449"/>
                  </a:lnTo>
                  <a:lnTo>
                    <a:pt x="22042" y="365363"/>
                  </a:lnTo>
                  <a:lnTo>
                    <a:pt x="24641" y="370257"/>
                  </a:lnTo>
                  <a:lnTo>
                    <a:pt x="27167" y="374473"/>
                  </a:lnTo>
                  <a:lnTo>
                    <a:pt x="29645" y="378236"/>
                  </a:lnTo>
                  <a:lnTo>
                    <a:pt x="32885" y="382650"/>
                  </a:lnTo>
                  <a:lnTo>
                    <a:pt x="36632" y="387497"/>
                  </a:lnTo>
                  <a:lnTo>
                    <a:pt x="50260" y="404414"/>
                  </a:lnTo>
                  <a:lnTo>
                    <a:pt x="58115" y="413937"/>
                  </a:lnTo>
                  <a:lnTo>
                    <a:pt x="61389" y="416928"/>
                  </a:lnTo>
                  <a:lnTo>
                    <a:pt x="65160" y="419874"/>
                  </a:lnTo>
                  <a:lnTo>
                    <a:pt x="69261" y="422791"/>
                  </a:lnTo>
                  <a:lnTo>
                    <a:pt x="71995" y="425688"/>
                  </a:lnTo>
                  <a:lnTo>
                    <a:pt x="73818" y="428572"/>
                  </a:lnTo>
                  <a:lnTo>
                    <a:pt x="75033" y="431447"/>
                  </a:lnTo>
                  <a:lnTo>
                    <a:pt x="76637" y="433364"/>
                  </a:lnTo>
                  <a:lnTo>
                    <a:pt x="78501" y="434642"/>
                  </a:lnTo>
                  <a:lnTo>
                    <a:pt x="84608" y="4371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48"/>
            <p:cNvSpPr/>
            <p:nvPr/>
          </p:nvSpPr>
          <p:spPr>
            <a:xfrm>
              <a:off x="2693193" y="805815"/>
              <a:ext cx="35720" cy="282893"/>
            </a:xfrm>
            <a:custGeom>
              <a:avLst/>
              <a:gdLst/>
              <a:ahLst/>
              <a:cxnLst/>
              <a:rect l="0" t="0" r="0" b="0"/>
              <a:pathLst>
                <a:path w="35720" h="282893">
                  <a:moveTo>
                    <a:pt x="0" y="0"/>
                  </a:moveTo>
                  <a:lnTo>
                    <a:pt x="3793" y="4550"/>
                  </a:lnTo>
                  <a:lnTo>
                    <a:pt x="4910" y="6843"/>
                  </a:lnTo>
                  <a:lnTo>
                    <a:pt x="5655" y="9325"/>
                  </a:lnTo>
                  <a:lnTo>
                    <a:pt x="6482" y="15574"/>
                  </a:lnTo>
                  <a:lnTo>
                    <a:pt x="6703" y="19908"/>
                  </a:lnTo>
                  <a:lnTo>
                    <a:pt x="6948" y="29803"/>
                  </a:lnTo>
                  <a:lnTo>
                    <a:pt x="7133" y="71191"/>
                  </a:lnTo>
                  <a:lnTo>
                    <a:pt x="7144" y="210963"/>
                  </a:lnTo>
                  <a:lnTo>
                    <a:pt x="7938" y="216842"/>
                  </a:lnTo>
                  <a:lnTo>
                    <a:pt x="9261" y="222666"/>
                  </a:lnTo>
                  <a:lnTo>
                    <a:pt x="10937" y="228454"/>
                  </a:lnTo>
                  <a:lnTo>
                    <a:pt x="12054" y="233265"/>
                  </a:lnTo>
                  <a:lnTo>
                    <a:pt x="12798" y="237425"/>
                  </a:lnTo>
                  <a:lnTo>
                    <a:pt x="13295" y="241151"/>
                  </a:lnTo>
                  <a:lnTo>
                    <a:pt x="14420" y="245540"/>
                  </a:lnTo>
                  <a:lnTo>
                    <a:pt x="15963" y="250370"/>
                  </a:lnTo>
                  <a:lnTo>
                    <a:pt x="17786" y="255496"/>
                  </a:lnTo>
                  <a:lnTo>
                    <a:pt x="19001" y="259865"/>
                  </a:lnTo>
                  <a:lnTo>
                    <a:pt x="19811" y="263731"/>
                  </a:lnTo>
                  <a:lnTo>
                    <a:pt x="20711" y="270566"/>
                  </a:lnTo>
                  <a:lnTo>
                    <a:pt x="20951" y="273722"/>
                  </a:lnTo>
                  <a:lnTo>
                    <a:pt x="35719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49"/>
            <p:cNvSpPr/>
            <p:nvPr/>
          </p:nvSpPr>
          <p:spPr>
            <a:xfrm>
              <a:off x="2836123" y="788670"/>
              <a:ext cx="221276" cy="272946"/>
            </a:xfrm>
            <a:custGeom>
              <a:avLst/>
              <a:gdLst/>
              <a:ahLst/>
              <a:cxnLst/>
              <a:rect l="0" t="0" r="0" b="0"/>
              <a:pathLst>
                <a:path w="221276" h="272946">
                  <a:moveTo>
                    <a:pt x="35664" y="0"/>
                  </a:moveTo>
                  <a:lnTo>
                    <a:pt x="35664" y="40624"/>
                  </a:lnTo>
                  <a:lnTo>
                    <a:pt x="34870" y="46133"/>
                  </a:lnTo>
                  <a:lnTo>
                    <a:pt x="33548" y="51710"/>
                  </a:lnTo>
                  <a:lnTo>
                    <a:pt x="31872" y="57333"/>
                  </a:lnTo>
                  <a:lnTo>
                    <a:pt x="29961" y="62987"/>
                  </a:lnTo>
                  <a:lnTo>
                    <a:pt x="27893" y="68661"/>
                  </a:lnTo>
                  <a:lnTo>
                    <a:pt x="23479" y="80046"/>
                  </a:lnTo>
                  <a:lnTo>
                    <a:pt x="18871" y="91456"/>
                  </a:lnTo>
                  <a:lnTo>
                    <a:pt x="17325" y="98118"/>
                  </a:lnTo>
                  <a:lnTo>
                    <a:pt x="16294" y="105417"/>
                  </a:lnTo>
                  <a:lnTo>
                    <a:pt x="15607" y="113140"/>
                  </a:lnTo>
                  <a:lnTo>
                    <a:pt x="13562" y="120194"/>
                  </a:lnTo>
                  <a:lnTo>
                    <a:pt x="10610" y="126802"/>
                  </a:lnTo>
                  <a:lnTo>
                    <a:pt x="7055" y="133112"/>
                  </a:lnTo>
                  <a:lnTo>
                    <a:pt x="4685" y="139224"/>
                  </a:lnTo>
                  <a:lnTo>
                    <a:pt x="3106" y="145203"/>
                  </a:lnTo>
                  <a:lnTo>
                    <a:pt x="2052" y="151094"/>
                  </a:lnTo>
                  <a:lnTo>
                    <a:pt x="1350" y="157879"/>
                  </a:lnTo>
                  <a:lnTo>
                    <a:pt x="882" y="165260"/>
                  </a:lnTo>
                  <a:lnTo>
                    <a:pt x="362" y="180129"/>
                  </a:lnTo>
                  <a:lnTo>
                    <a:pt x="28" y="202656"/>
                  </a:lnTo>
                  <a:lnTo>
                    <a:pt x="0" y="206542"/>
                  </a:lnTo>
                  <a:lnTo>
                    <a:pt x="775" y="211037"/>
                  </a:lnTo>
                  <a:lnTo>
                    <a:pt x="2086" y="215939"/>
                  </a:lnTo>
                  <a:lnTo>
                    <a:pt x="3754" y="221111"/>
                  </a:lnTo>
                  <a:lnTo>
                    <a:pt x="7724" y="229399"/>
                  </a:lnTo>
                  <a:lnTo>
                    <a:pt x="12134" y="237210"/>
                  </a:lnTo>
                  <a:lnTo>
                    <a:pt x="14421" y="241960"/>
                  </a:lnTo>
                  <a:lnTo>
                    <a:pt x="16740" y="247031"/>
                  </a:lnTo>
                  <a:lnTo>
                    <a:pt x="21433" y="255206"/>
                  </a:lnTo>
                  <a:lnTo>
                    <a:pt x="23795" y="258720"/>
                  </a:lnTo>
                  <a:lnTo>
                    <a:pt x="26164" y="261062"/>
                  </a:lnTo>
                  <a:lnTo>
                    <a:pt x="28537" y="262624"/>
                  </a:lnTo>
                  <a:lnTo>
                    <a:pt x="34084" y="265312"/>
                  </a:lnTo>
                  <a:lnTo>
                    <a:pt x="41841" y="269681"/>
                  </a:lnTo>
                  <a:lnTo>
                    <a:pt x="46132" y="271227"/>
                  </a:lnTo>
                  <a:lnTo>
                    <a:pt x="50581" y="272258"/>
                  </a:lnTo>
                  <a:lnTo>
                    <a:pt x="55133" y="272945"/>
                  </a:lnTo>
                  <a:lnTo>
                    <a:pt x="59756" y="272451"/>
                  </a:lnTo>
                  <a:lnTo>
                    <a:pt x="64425" y="271169"/>
                  </a:lnTo>
                  <a:lnTo>
                    <a:pt x="69126" y="269362"/>
                  </a:lnTo>
                  <a:lnTo>
                    <a:pt x="73847" y="268157"/>
                  </a:lnTo>
                  <a:lnTo>
                    <a:pt x="78582" y="267354"/>
                  </a:lnTo>
                  <a:lnTo>
                    <a:pt x="83326" y="266818"/>
                  </a:lnTo>
                  <a:lnTo>
                    <a:pt x="88076" y="265509"/>
                  </a:lnTo>
                  <a:lnTo>
                    <a:pt x="92830" y="263683"/>
                  </a:lnTo>
                  <a:lnTo>
                    <a:pt x="97588" y="261514"/>
                  </a:lnTo>
                  <a:lnTo>
                    <a:pt x="109223" y="256563"/>
                  </a:lnTo>
                  <a:lnTo>
                    <a:pt x="115660" y="253909"/>
                  </a:lnTo>
                  <a:lnTo>
                    <a:pt x="121538" y="251188"/>
                  </a:lnTo>
                  <a:lnTo>
                    <a:pt x="127045" y="248421"/>
                  </a:lnTo>
                  <a:lnTo>
                    <a:pt x="132303" y="245624"/>
                  </a:lnTo>
                  <a:lnTo>
                    <a:pt x="138190" y="241854"/>
                  </a:lnTo>
                  <a:lnTo>
                    <a:pt x="144496" y="237436"/>
                  </a:lnTo>
                  <a:lnTo>
                    <a:pt x="151081" y="232585"/>
                  </a:lnTo>
                  <a:lnTo>
                    <a:pt x="156265" y="227447"/>
                  </a:lnTo>
                  <a:lnTo>
                    <a:pt x="160515" y="222116"/>
                  </a:lnTo>
                  <a:lnTo>
                    <a:pt x="164142" y="216657"/>
                  </a:lnTo>
                  <a:lnTo>
                    <a:pt x="168147" y="211113"/>
                  </a:lnTo>
                  <a:lnTo>
                    <a:pt x="172405" y="205512"/>
                  </a:lnTo>
                  <a:lnTo>
                    <a:pt x="181369" y="194208"/>
                  </a:lnTo>
                  <a:lnTo>
                    <a:pt x="190645" y="182835"/>
                  </a:lnTo>
                  <a:lnTo>
                    <a:pt x="194547" y="177135"/>
                  </a:lnTo>
                  <a:lnTo>
                    <a:pt x="197943" y="171430"/>
                  </a:lnTo>
                  <a:lnTo>
                    <a:pt x="200999" y="165721"/>
                  </a:lnTo>
                  <a:lnTo>
                    <a:pt x="203832" y="160011"/>
                  </a:lnTo>
                  <a:lnTo>
                    <a:pt x="206513" y="154299"/>
                  </a:lnTo>
                  <a:lnTo>
                    <a:pt x="209095" y="148586"/>
                  </a:lnTo>
                  <a:lnTo>
                    <a:pt x="211609" y="141920"/>
                  </a:lnTo>
                  <a:lnTo>
                    <a:pt x="214080" y="134618"/>
                  </a:lnTo>
                  <a:lnTo>
                    <a:pt x="216521" y="126893"/>
                  </a:lnTo>
                  <a:lnTo>
                    <a:pt x="218147" y="119837"/>
                  </a:lnTo>
                  <a:lnTo>
                    <a:pt x="219232" y="113229"/>
                  </a:lnTo>
                  <a:lnTo>
                    <a:pt x="219955" y="106918"/>
                  </a:lnTo>
                  <a:lnTo>
                    <a:pt x="220437" y="100806"/>
                  </a:lnTo>
                  <a:lnTo>
                    <a:pt x="220759" y="94827"/>
                  </a:lnTo>
                  <a:lnTo>
                    <a:pt x="220973" y="88935"/>
                  </a:lnTo>
                  <a:lnTo>
                    <a:pt x="221211" y="77309"/>
                  </a:lnTo>
                  <a:lnTo>
                    <a:pt x="221275" y="71542"/>
                  </a:lnTo>
                  <a:lnTo>
                    <a:pt x="219730" y="66744"/>
                  </a:lnTo>
                  <a:lnTo>
                    <a:pt x="217112" y="62594"/>
                  </a:lnTo>
                  <a:lnTo>
                    <a:pt x="213779" y="58874"/>
                  </a:lnTo>
                  <a:lnTo>
                    <a:pt x="211558" y="54489"/>
                  </a:lnTo>
                  <a:lnTo>
                    <a:pt x="210076" y="49661"/>
                  </a:lnTo>
                  <a:lnTo>
                    <a:pt x="209089" y="44537"/>
                  </a:lnTo>
                  <a:lnTo>
                    <a:pt x="206843" y="40169"/>
                  </a:lnTo>
                  <a:lnTo>
                    <a:pt x="200115" y="32775"/>
                  </a:lnTo>
                  <a:lnTo>
                    <a:pt x="193949" y="26314"/>
                  </a:lnTo>
                  <a:lnTo>
                    <a:pt x="187769" y="20267"/>
                  </a:lnTo>
                  <a:lnTo>
                    <a:pt x="183899" y="17321"/>
                  </a:lnTo>
                  <a:lnTo>
                    <a:pt x="179731" y="14405"/>
                  </a:lnTo>
                  <a:lnTo>
                    <a:pt x="175365" y="12461"/>
                  </a:lnTo>
                  <a:lnTo>
                    <a:pt x="170867" y="11164"/>
                  </a:lnTo>
                  <a:lnTo>
                    <a:pt x="166280" y="10300"/>
                  </a:lnTo>
                  <a:lnTo>
                    <a:pt x="161636" y="8772"/>
                  </a:lnTo>
                  <a:lnTo>
                    <a:pt x="156951" y="6800"/>
                  </a:lnTo>
                  <a:lnTo>
                    <a:pt x="152241" y="4533"/>
                  </a:lnTo>
                  <a:lnTo>
                    <a:pt x="147513" y="3022"/>
                  </a:lnTo>
                  <a:lnTo>
                    <a:pt x="142774" y="2015"/>
                  </a:lnTo>
                  <a:lnTo>
                    <a:pt x="138027" y="1343"/>
                  </a:lnTo>
                  <a:lnTo>
                    <a:pt x="133275" y="895"/>
                  </a:lnTo>
                  <a:lnTo>
                    <a:pt x="128519" y="597"/>
                  </a:lnTo>
                  <a:lnTo>
                    <a:pt x="123761" y="398"/>
                  </a:lnTo>
                  <a:lnTo>
                    <a:pt x="118208" y="1217"/>
                  </a:lnTo>
                  <a:lnTo>
                    <a:pt x="112125" y="2717"/>
                  </a:lnTo>
                  <a:lnTo>
                    <a:pt x="105688" y="4668"/>
                  </a:lnTo>
                  <a:lnTo>
                    <a:pt x="99809" y="5970"/>
                  </a:lnTo>
                  <a:lnTo>
                    <a:pt x="94302" y="6837"/>
                  </a:lnTo>
                  <a:lnTo>
                    <a:pt x="89044" y="7415"/>
                  </a:lnTo>
                  <a:lnTo>
                    <a:pt x="83951" y="8754"/>
                  </a:lnTo>
                  <a:lnTo>
                    <a:pt x="78968" y="10598"/>
                  </a:lnTo>
                  <a:lnTo>
                    <a:pt x="74058" y="12780"/>
                  </a:lnTo>
                  <a:lnTo>
                    <a:pt x="69991" y="15188"/>
                  </a:lnTo>
                  <a:lnTo>
                    <a:pt x="63356" y="20402"/>
                  </a:lnTo>
                  <a:lnTo>
                    <a:pt x="58888" y="22174"/>
                  </a:lnTo>
                  <a:lnTo>
                    <a:pt x="53528" y="23355"/>
                  </a:lnTo>
                  <a:lnTo>
                    <a:pt x="47573" y="24142"/>
                  </a:lnTo>
                  <a:lnTo>
                    <a:pt x="42016" y="25620"/>
                  </a:lnTo>
                  <a:lnTo>
                    <a:pt x="36724" y="27557"/>
                  </a:lnTo>
                  <a:lnTo>
                    <a:pt x="24408" y="32960"/>
                  </a:lnTo>
                  <a:lnTo>
                    <a:pt x="23398" y="34356"/>
                  </a:lnTo>
                  <a:lnTo>
                    <a:pt x="22724" y="36239"/>
                  </a:lnTo>
                  <a:lnTo>
                    <a:pt x="21377" y="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50"/>
            <p:cNvSpPr/>
            <p:nvPr/>
          </p:nvSpPr>
          <p:spPr>
            <a:xfrm>
              <a:off x="3057525" y="651509"/>
              <a:ext cx="134607" cy="445622"/>
            </a:xfrm>
            <a:custGeom>
              <a:avLst/>
              <a:gdLst/>
              <a:ahLst/>
              <a:cxnLst/>
              <a:rect l="0" t="0" r="0" b="0"/>
              <a:pathLst>
                <a:path w="134607" h="445622">
                  <a:moveTo>
                    <a:pt x="7143" y="0"/>
                  </a:moveTo>
                  <a:lnTo>
                    <a:pt x="7143" y="7381"/>
                  </a:lnTo>
                  <a:lnTo>
                    <a:pt x="10936" y="12771"/>
                  </a:lnTo>
                  <a:lnTo>
                    <a:pt x="14914" y="17741"/>
                  </a:lnTo>
                  <a:lnTo>
                    <a:pt x="23936" y="28693"/>
                  </a:lnTo>
                  <a:lnTo>
                    <a:pt x="25482" y="31511"/>
                  </a:lnTo>
                  <a:lnTo>
                    <a:pt x="27200" y="37183"/>
                  </a:lnTo>
                  <a:lnTo>
                    <a:pt x="29246" y="40029"/>
                  </a:lnTo>
                  <a:lnTo>
                    <a:pt x="32197" y="42879"/>
                  </a:lnTo>
                  <a:lnTo>
                    <a:pt x="35752" y="45731"/>
                  </a:lnTo>
                  <a:lnTo>
                    <a:pt x="38916" y="48585"/>
                  </a:lnTo>
                  <a:lnTo>
                    <a:pt x="41819" y="51440"/>
                  </a:lnTo>
                  <a:lnTo>
                    <a:pt x="44548" y="54296"/>
                  </a:lnTo>
                  <a:lnTo>
                    <a:pt x="47161" y="58105"/>
                  </a:lnTo>
                  <a:lnTo>
                    <a:pt x="49697" y="62549"/>
                  </a:lnTo>
                  <a:lnTo>
                    <a:pt x="52181" y="67417"/>
                  </a:lnTo>
                  <a:lnTo>
                    <a:pt x="56218" y="72568"/>
                  </a:lnTo>
                  <a:lnTo>
                    <a:pt x="61291" y="77906"/>
                  </a:lnTo>
                  <a:lnTo>
                    <a:pt x="67055" y="83370"/>
                  </a:lnTo>
                  <a:lnTo>
                    <a:pt x="74072" y="92728"/>
                  </a:lnTo>
                  <a:lnTo>
                    <a:pt x="81925" y="104681"/>
                  </a:lnTo>
                  <a:lnTo>
                    <a:pt x="90335" y="118365"/>
                  </a:lnTo>
                  <a:lnTo>
                    <a:pt x="96736" y="129393"/>
                  </a:lnTo>
                  <a:lnTo>
                    <a:pt x="101797" y="138650"/>
                  </a:lnTo>
                  <a:lnTo>
                    <a:pt x="105965" y="146726"/>
                  </a:lnTo>
                  <a:lnTo>
                    <a:pt x="109536" y="154015"/>
                  </a:lnTo>
                  <a:lnTo>
                    <a:pt x="112712" y="160779"/>
                  </a:lnTo>
                  <a:lnTo>
                    <a:pt x="115622" y="167194"/>
                  </a:lnTo>
                  <a:lnTo>
                    <a:pt x="118356" y="174328"/>
                  </a:lnTo>
                  <a:lnTo>
                    <a:pt x="120973" y="181941"/>
                  </a:lnTo>
                  <a:lnTo>
                    <a:pt x="123511" y="189874"/>
                  </a:lnTo>
                  <a:lnTo>
                    <a:pt x="126331" y="203769"/>
                  </a:lnTo>
                  <a:lnTo>
                    <a:pt x="128378" y="217247"/>
                  </a:lnTo>
                  <a:lnTo>
                    <a:pt x="130036" y="224841"/>
                  </a:lnTo>
                  <a:lnTo>
                    <a:pt x="131934" y="232762"/>
                  </a:lnTo>
                  <a:lnTo>
                    <a:pt x="133200" y="240900"/>
                  </a:lnTo>
                  <a:lnTo>
                    <a:pt x="134043" y="249183"/>
                  </a:lnTo>
                  <a:lnTo>
                    <a:pt x="134606" y="257562"/>
                  </a:lnTo>
                  <a:lnTo>
                    <a:pt x="134187" y="265053"/>
                  </a:lnTo>
                  <a:lnTo>
                    <a:pt x="131605" y="278457"/>
                  </a:lnTo>
                  <a:lnTo>
                    <a:pt x="130599" y="285651"/>
                  </a:lnTo>
                  <a:lnTo>
                    <a:pt x="129929" y="293304"/>
                  </a:lnTo>
                  <a:lnTo>
                    <a:pt x="129481" y="301264"/>
                  </a:lnTo>
                  <a:lnTo>
                    <a:pt x="127596" y="308475"/>
                  </a:lnTo>
                  <a:lnTo>
                    <a:pt x="124751" y="315188"/>
                  </a:lnTo>
                  <a:lnTo>
                    <a:pt x="108779" y="344200"/>
                  </a:lnTo>
                  <a:lnTo>
                    <a:pt x="104269" y="351387"/>
                  </a:lnTo>
                  <a:lnTo>
                    <a:pt x="99676" y="358083"/>
                  </a:lnTo>
                  <a:lnTo>
                    <a:pt x="95025" y="364452"/>
                  </a:lnTo>
                  <a:lnTo>
                    <a:pt x="90338" y="370603"/>
                  </a:lnTo>
                  <a:lnTo>
                    <a:pt x="80896" y="382518"/>
                  </a:lnTo>
                  <a:lnTo>
                    <a:pt x="75361" y="388362"/>
                  </a:lnTo>
                  <a:lnTo>
                    <a:pt x="69291" y="394163"/>
                  </a:lnTo>
                  <a:lnTo>
                    <a:pt x="62863" y="399936"/>
                  </a:lnTo>
                  <a:lnTo>
                    <a:pt x="56989" y="404736"/>
                  </a:lnTo>
                  <a:lnTo>
                    <a:pt x="51486" y="408890"/>
                  </a:lnTo>
                  <a:lnTo>
                    <a:pt x="46231" y="412611"/>
                  </a:lnTo>
                  <a:lnTo>
                    <a:pt x="41139" y="416044"/>
                  </a:lnTo>
                  <a:lnTo>
                    <a:pt x="31248" y="422399"/>
                  </a:lnTo>
                  <a:lnTo>
                    <a:pt x="27182" y="425427"/>
                  </a:lnTo>
                  <a:lnTo>
                    <a:pt x="23678" y="428398"/>
                  </a:lnTo>
                  <a:lnTo>
                    <a:pt x="20547" y="431331"/>
                  </a:lnTo>
                  <a:lnTo>
                    <a:pt x="17667" y="434240"/>
                  </a:lnTo>
                  <a:lnTo>
                    <a:pt x="14953" y="437131"/>
                  </a:lnTo>
                  <a:lnTo>
                    <a:pt x="12350" y="440011"/>
                  </a:lnTo>
                  <a:lnTo>
                    <a:pt x="9821" y="441931"/>
                  </a:lnTo>
                  <a:lnTo>
                    <a:pt x="7341" y="443211"/>
                  </a:lnTo>
                  <a:lnTo>
                    <a:pt x="429" y="445621"/>
                  </a:lnTo>
                  <a:lnTo>
                    <a:pt x="191" y="443164"/>
                  </a:lnTo>
                  <a:lnTo>
                    <a:pt x="0" y="4371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51"/>
            <p:cNvSpPr/>
            <p:nvPr/>
          </p:nvSpPr>
          <p:spPr>
            <a:xfrm>
              <a:off x="3278981" y="574357"/>
              <a:ext cx="114301" cy="197169"/>
            </a:xfrm>
            <a:custGeom>
              <a:avLst/>
              <a:gdLst/>
              <a:ahLst/>
              <a:cxnLst/>
              <a:rect l="0" t="0" r="0" b="0"/>
              <a:pathLst>
                <a:path w="114301" h="197169">
                  <a:moveTo>
                    <a:pt x="0" y="0"/>
                  </a:moveTo>
                  <a:lnTo>
                    <a:pt x="0" y="7381"/>
                  </a:lnTo>
                  <a:lnTo>
                    <a:pt x="2117" y="10583"/>
                  </a:lnTo>
                  <a:lnTo>
                    <a:pt x="3792" y="12770"/>
                  </a:lnTo>
                  <a:lnTo>
                    <a:pt x="4909" y="15181"/>
                  </a:lnTo>
                  <a:lnTo>
                    <a:pt x="6151" y="20400"/>
                  </a:lnTo>
                  <a:lnTo>
                    <a:pt x="6702" y="25894"/>
                  </a:lnTo>
                  <a:lnTo>
                    <a:pt x="6849" y="28693"/>
                  </a:lnTo>
                  <a:lnTo>
                    <a:pt x="7741" y="31511"/>
                  </a:lnTo>
                  <a:lnTo>
                    <a:pt x="10849" y="37182"/>
                  </a:lnTo>
                  <a:lnTo>
                    <a:pt x="11995" y="40981"/>
                  </a:lnTo>
                  <a:lnTo>
                    <a:pt x="12759" y="45418"/>
                  </a:lnTo>
                  <a:lnTo>
                    <a:pt x="13268" y="50281"/>
                  </a:lnTo>
                  <a:lnTo>
                    <a:pt x="14402" y="54476"/>
                  </a:lnTo>
                  <a:lnTo>
                    <a:pt x="15951" y="58225"/>
                  </a:lnTo>
                  <a:lnTo>
                    <a:pt x="17778" y="61677"/>
                  </a:lnTo>
                  <a:lnTo>
                    <a:pt x="18996" y="65883"/>
                  </a:lnTo>
                  <a:lnTo>
                    <a:pt x="19807" y="70592"/>
                  </a:lnTo>
                  <a:lnTo>
                    <a:pt x="20349" y="75636"/>
                  </a:lnTo>
                  <a:lnTo>
                    <a:pt x="22297" y="79952"/>
                  </a:lnTo>
                  <a:lnTo>
                    <a:pt x="25183" y="83781"/>
                  </a:lnTo>
                  <a:lnTo>
                    <a:pt x="28695" y="87287"/>
                  </a:lnTo>
                  <a:lnTo>
                    <a:pt x="31037" y="91529"/>
                  </a:lnTo>
                  <a:lnTo>
                    <a:pt x="32597" y="96262"/>
                  </a:lnTo>
                  <a:lnTo>
                    <a:pt x="33638" y="101322"/>
                  </a:lnTo>
                  <a:lnTo>
                    <a:pt x="35918" y="105648"/>
                  </a:lnTo>
                  <a:lnTo>
                    <a:pt x="39027" y="109484"/>
                  </a:lnTo>
                  <a:lnTo>
                    <a:pt x="42687" y="112995"/>
                  </a:lnTo>
                  <a:lnTo>
                    <a:pt x="45126" y="117240"/>
                  </a:lnTo>
                  <a:lnTo>
                    <a:pt x="46753" y="121975"/>
                  </a:lnTo>
                  <a:lnTo>
                    <a:pt x="47838" y="127037"/>
                  </a:lnTo>
                  <a:lnTo>
                    <a:pt x="50148" y="131364"/>
                  </a:lnTo>
                  <a:lnTo>
                    <a:pt x="53276" y="135201"/>
                  </a:lnTo>
                  <a:lnTo>
                    <a:pt x="56949" y="138711"/>
                  </a:lnTo>
                  <a:lnTo>
                    <a:pt x="60191" y="142004"/>
                  </a:lnTo>
                  <a:lnTo>
                    <a:pt x="63146" y="145152"/>
                  </a:lnTo>
                  <a:lnTo>
                    <a:pt x="68546" y="151190"/>
                  </a:lnTo>
                  <a:lnTo>
                    <a:pt x="76842" y="160896"/>
                  </a:lnTo>
                  <a:lnTo>
                    <a:pt x="84688" y="170252"/>
                  </a:lnTo>
                  <a:lnTo>
                    <a:pt x="88208" y="173509"/>
                  </a:lnTo>
                  <a:lnTo>
                    <a:pt x="91350" y="175680"/>
                  </a:lnTo>
                  <a:lnTo>
                    <a:pt x="94237" y="177128"/>
                  </a:lnTo>
                  <a:lnTo>
                    <a:pt x="96956" y="179045"/>
                  </a:lnTo>
                  <a:lnTo>
                    <a:pt x="99562" y="181276"/>
                  </a:lnTo>
                  <a:lnTo>
                    <a:pt x="102094" y="183716"/>
                  </a:lnTo>
                  <a:lnTo>
                    <a:pt x="103781" y="186295"/>
                  </a:lnTo>
                  <a:lnTo>
                    <a:pt x="104907" y="188966"/>
                  </a:lnTo>
                  <a:lnTo>
                    <a:pt x="105656" y="191700"/>
                  </a:lnTo>
                  <a:lnTo>
                    <a:pt x="106950" y="193523"/>
                  </a:lnTo>
                  <a:lnTo>
                    <a:pt x="108606" y="194738"/>
                  </a:lnTo>
                  <a:lnTo>
                    <a:pt x="114300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52"/>
            <p:cNvSpPr/>
            <p:nvPr/>
          </p:nvSpPr>
          <p:spPr>
            <a:xfrm>
              <a:off x="3243262" y="582930"/>
              <a:ext cx="150020" cy="162878"/>
            </a:xfrm>
            <a:custGeom>
              <a:avLst/>
              <a:gdLst/>
              <a:ahLst/>
              <a:cxnLst/>
              <a:rect l="0" t="0" r="0" b="0"/>
              <a:pathLst>
                <a:path w="150020" h="162878">
                  <a:moveTo>
                    <a:pt x="150019" y="0"/>
                  </a:moveTo>
                  <a:lnTo>
                    <a:pt x="143868" y="7381"/>
                  </a:lnTo>
                  <a:lnTo>
                    <a:pt x="141949" y="8730"/>
                  </a:lnTo>
                  <a:lnTo>
                    <a:pt x="135584" y="12770"/>
                  </a:lnTo>
                  <a:lnTo>
                    <a:pt x="131665" y="16133"/>
                  </a:lnTo>
                  <a:lnTo>
                    <a:pt x="127464" y="20280"/>
                  </a:lnTo>
                  <a:lnTo>
                    <a:pt x="123076" y="24950"/>
                  </a:lnTo>
                  <a:lnTo>
                    <a:pt x="118563" y="29016"/>
                  </a:lnTo>
                  <a:lnTo>
                    <a:pt x="113967" y="32679"/>
                  </a:lnTo>
                  <a:lnTo>
                    <a:pt x="109316" y="36073"/>
                  </a:lnTo>
                  <a:lnTo>
                    <a:pt x="104627" y="40241"/>
                  </a:lnTo>
                  <a:lnTo>
                    <a:pt x="99914" y="44925"/>
                  </a:lnTo>
                  <a:lnTo>
                    <a:pt x="91238" y="54256"/>
                  </a:lnTo>
                  <a:lnTo>
                    <a:pt x="84736" y="61579"/>
                  </a:lnTo>
                  <a:lnTo>
                    <a:pt x="80303" y="65817"/>
                  </a:lnTo>
                  <a:lnTo>
                    <a:pt x="74967" y="70548"/>
                  </a:lnTo>
                  <a:lnTo>
                    <a:pt x="69028" y="75607"/>
                  </a:lnTo>
                  <a:lnTo>
                    <a:pt x="63481" y="80885"/>
                  </a:lnTo>
                  <a:lnTo>
                    <a:pt x="58196" y="86308"/>
                  </a:lnTo>
                  <a:lnTo>
                    <a:pt x="53085" y="91828"/>
                  </a:lnTo>
                  <a:lnTo>
                    <a:pt x="48883" y="97414"/>
                  </a:lnTo>
                  <a:lnTo>
                    <a:pt x="45289" y="103042"/>
                  </a:lnTo>
                  <a:lnTo>
                    <a:pt x="42099" y="108700"/>
                  </a:lnTo>
                  <a:lnTo>
                    <a:pt x="39179" y="113424"/>
                  </a:lnTo>
                  <a:lnTo>
                    <a:pt x="36438" y="117526"/>
                  </a:lnTo>
                  <a:lnTo>
                    <a:pt x="33817" y="121213"/>
                  </a:lnTo>
                  <a:lnTo>
                    <a:pt x="24555" y="135470"/>
                  </a:lnTo>
                  <a:lnTo>
                    <a:pt x="10583" y="157463"/>
                  </a:lnTo>
                  <a:lnTo>
                    <a:pt x="8643" y="159268"/>
                  </a:lnTo>
                  <a:lnTo>
                    <a:pt x="6556" y="160471"/>
                  </a:lnTo>
                  <a:lnTo>
                    <a:pt x="0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53"/>
            <p:cNvSpPr/>
            <p:nvPr/>
          </p:nvSpPr>
          <p:spPr>
            <a:xfrm>
              <a:off x="3593306" y="1062990"/>
              <a:ext cx="200026" cy="8573"/>
            </a:xfrm>
            <a:custGeom>
              <a:avLst/>
              <a:gdLst/>
              <a:ahLst/>
              <a:cxnLst/>
              <a:rect l="0" t="0" r="0" b="0"/>
              <a:pathLst>
                <a:path w="200026" h="8573">
                  <a:moveTo>
                    <a:pt x="0" y="0"/>
                  </a:moveTo>
                  <a:lnTo>
                    <a:pt x="3792" y="0"/>
                  </a:lnTo>
                  <a:lnTo>
                    <a:pt x="5703" y="952"/>
                  </a:lnTo>
                  <a:lnTo>
                    <a:pt x="7771" y="2540"/>
                  </a:lnTo>
                  <a:lnTo>
                    <a:pt x="9943" y="4550"/>
                  </a:lnTo>
                  <a:lnTo>
                    <a:pt x="12185" y="4939"/>
                  </a:lnTo>
                  <a:lnTo>
                    <a:pt x="14473" y="4245"/>
                  </a:lnTo>
                  <a:lnTo>
                    <a:pt x="16792" y="2830"/>
                  </a:lnTo>
                  <a:lnTo>
                    <a:pt x="19926" y="2839"/>
                  </a:lnTo>
                  <a:lnTo>
                    <a:pt x="23603" y="3797"/>
                  </a:lnTo>
                  <a:lnTo>
                    <a:pt x="27641" y="5389"/>
                  </a:lnTo>
                  <a:lnTo>
                    <a:pt x="37478" y="6450"/>
                  </a:lnTo>
                  <a:lnTo>
                    <a:pt x="51179" y="7157"/>
                  </a:lnTo>
                  <a:lnTo>
                    <a:pt x="101743" y="8293"/>
                  </a:lnTo>
                  <a:lnTo>
                    <a:pt x="198583" y="8572"/>
                  </a:lnTo>
                  <a:lnTo>
                    <a:pt x="199064" y="7620"/>
                  </a:lnTo>
                  <a:lnTo>
                    <a:pt x="199384" y="6032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54"/>
            <p:cNvSpPr/>
            <p:nvPr/>
          </p:nvSpPr>
          <p:spPr>
            <a:xfrm>
              <a:off x="3686175" y="917257"/>
              <a:ext cx="57151" cy="274321"/>
            </a:xfrm>
            <a:custGeom>
              <a:avLst/>
              <a:gdLst/>
              <a:ahLst/>
              <a:cxnLst/>
              <a:rect l="0" t="0" r="0" b="0"/>
              <a:pathLst>
                <a:path w="57151" h="274321">
                  <a:moveTo>
                    <a:pt x="0" y="0"/>
                  </a:moveTo>
                  <a:lnTo>
                    <a:pt x="3792" y="4551"/>
                  </a:lnTo>
                  <a:lnTo>
                    <a:pt x="4115" y="6844"/>
                  </a:lnTo>
                  <a:lnTo>
                    <a:pt x="3537" y="9325"/>
                  </a:lnTo>
                  <a:lnTo>
                    <a:pt x="2358" y="11932"/>
                  </a:lnTo>
                  <a:lnTo>
                    <a:pt x="2366" y="14622"/>
                  </a:lnTo>
                  <a:lnTo>
                    <a:pt x="3164" y="17368"/>
                  </a:lnTo>
                  <a:lnTo>
                    <a:pt x="4491" y="20151"/>
                  </a:lnTo>
                  <a:lnTo>
                    <a:pt x="5965" y="28324"/>
                  </a:lnTo>
                  <a:lnTo>
                    <a:pt x="6357" y="33170"/>
                  </a:lnTo>
                  <a:lnTo>
                    <a:pt x="7413" y="38306"/>
                  </a:lnTo>
                  <a:lnTo>
                    <a:pt x="8911" y="43635"/>
                  </a:lnTo>
                  <a:lnTo>
                    <a:pt x="10703" y="49092"/>
                  </a:lnTo>
                  <a:lnTo>
                    <a:pt x="12691" y="54636"/>
                  </a:lnTo>
                  <a:lnTo>
                    <a:pt x="17017" y="65875"/>
                  </a:lnTo>
                  <a:lnTo>
                    <a:pt x="19282" y="72492"/>
                  </a:lnTo>
                  <a:lnTo>
                    <a:pt x="21586" y="79760"/>
                  </a:lnTo>
                  <a:lnTo>
                    <a:pt x="23915" y="87464"/>
                  </a:lnTo>
                  <a:lnTo>
                    <a:pt x="25468" y="94504"/>
                  </a:lnTo>
                  <a:lnTo>
                    <a:pt x="26504" y="101103"/>
                  </a:lnTo>
                  <a:lnTo>
                    <a:pt x="27194" y="107407"/>
                  </a:lnTo>
                  <a:lnTo>
                    <a:pt x="28449" y="113515"/>
                  </a:lnTo>
                  <a:lnTo>
                    <a:pt x="30078" y="119491"/>
                  </a:lnTo>
                  <a:lnTo>
                    <a:pt x="31958" y="125381"/>
                  </a:lnTo>
                  <a:lnTo>
                    <a:pt x="33211" y="132165"/>
                  </a:lnTo>
                  <a:lnTo>
                    <a:pt x="34047" y="139545"/>
                  </a:lnTo>
                  <a:lnTo>
                    <a:pt x="34604" y="147322"/>
                  </a:lnTo>
                  <a:lnTo>
                    <a:pt x="34976" y="154413"/>
                  </a:lnTo>
                  <a:lnTo>
                    <a:pt x="35388" y="167370"/>
                  </a:lnTo>
                  <a:lnTo>
                    <a:pt x="36292" y="173493"/>
                  </a:lnTo>
                  <a:lnTo>
                    <a:pt x="37688" y="179479"/>
                  </a:lnTo>
                  <a:lnTo>
                    <a:pt x="39413" y="185375"/>
                  </a:lnTo>
                  <a:lnTo>
                    <a:pt x="40563" y="191211"/>
                  </a:lnTo>
                  <a:lnTo>
                    <a:pt x="41329" y="197007"/>
                  </a:lnTo>
                  <a:lnTo>
                    <a:pt x="41840" y="202775"/>
                  </a:lnTo>
                  <a:lnTo>
                    <a:pt x="42974" y="207574"/>
                  </a:lnTo>
                  <a:lnTo>
                    <a:pt x="44524" y="211725"/>
                  </a:lnTo>
                  <a:lnTo>
                    <a:pt x="46352" y="215445"/>
                  </a:lnTo>
                  <a:lnTo>
                    <a:pt x="47570" y="219830"/>
                  </a:lnTo>
                  <a:lnTo>
                    <a:pt x="48381" y="224658"/>
                  </a:lnTo>
                  <a:lnTo>
                    <a:pt x="48924" y="229782"/>
                  </a:lnTo>
                  <a:lnTo>
                    <a:pt x="49525" y="238016"/>
                  </a:lnTo>
                  <a:lnTo>
                    <a:pt x="49792" y="244850"/>
                  </a:lnTo>
                  <a:lnTo>
                    <a:pt x="49911" y="251062"/>
                  </a:lnTo>
                  <a:lnTo>
                    <a:pt x="50736" y="254052"/>
                  </a:lnTo>
                  <a:lnTo>
                    <a:pt x="52080" y="256998"/>
                  </a:lnTo>
                  <a:lnTo>
                    <a:pt x="53770" y="259915"/>
                  </a:lnTo>
                  <a:lnTo>
                    <a:pt x="54897" y="262811"/>
                  </a:lnTo>
                  <a:lnTo>
                    <a:pt x="56482" y="270487"/>
                  </a:lnTo>
                  <a:lnTo>
                    <a:pt x="57150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55"/>
            <p:cNvSpPr/>
            <p:nvPr/>
          </p:nvSpPr>
          <p:spPr>
            <a:xfrm>
              <a:off x="3900878" y="771525"/>
              <a:ext cx="199510" cy="317139"/>
            </a:xfrm>
            <a:custGeom>
              <a:avLst/>
              <a:gdLst/>
              <a:ahLst/>
              <a:cxnLst/>
              <a:rect l="0" t="0" r="0" b="0"/>
              <a:pathLst>
                <a:path w="199510" h="317139">
                  <a:moveTo>
                    <a:pt x="185347" y="8572"/>
                  </a:moveTo>
                  <a:lnTo>
                    <a:pt x="175404" y="8572"/>
                  </a:lnTo>
                  <a:lnTo>
                    <a:pt x="173955" y="7620"/>
                  </a:lnTo>
                  <a:lnTo>
                    <a:pt x="172990" y="6032"/>
                  </a:lnTo>
                  <a:lnTo>
                    <a:pt x="172346" y="4021"/>
                  </a:lnTo>
                  <a:lnTo>
                    <a:pt x="171124" y="2681"/>
                  </a:lnTo>
                  <a:lnTo>
                    <a:pt x="169515" y="1787"/>
                  </a:lnTo>
                  <a:lnTo>
                    <a:pt x="165610" y="794"/>
                  </a:lnTo>
                  <a:lnTo>
                    <a:pt x="161229" y="353"/>
                  </a:lnTo>
                  <a:lnTo>
                    <a:pt x="154519" y="157"/>
                  </a:lnTo>
                  <a:lnTo>
                    <a:pt x="24596" y="0"/>
                  </a:lnTo>
                  <a:lnTo>
                    <a:pt x="20236" y="952"/>
                  </a:lnTo>
                  <a:lnTo>
                    <a:pt x="16535" y="2540"/>
                  </a:lnTo>
                  <a:lnTo>
                    <a:pt x="6923" y="8467"/>
                  </a:lnTo>
                  <a:lnTo>
                    <a:pt x="6776" y="17883"/>
                  </a:lnTo>
                  <a:lnTo>
                    <a:pt x="6768" y="20495"/>
                  </a:lnTo>
                  <a:lnTo>
                    <a:pt x="7557" y="23188"/>
                  </a:lnTo>
                  <a:lnTo>
                    <a:pt x="10550" y="28720"/>
                  </a:lnTo>
                  <a:lnTo>
                    <a:pt x="16697" y="37190"/>
                  </a:lnTo>
                  <a:lnTo>
                    <a:pt x="18145" y="40033"/>
                  </a:lnTo>
                  <a:lnTo>
                    <a:pt x="20977" y="48586"/>
                  </a:lnTo>
                  <a:lnTo>
                    <a:pt x="24451" y="54296"/>
                  </a:lnTo>
                  <a:lnTo>
                    <a:pt x="25696" y="58105"/>
                  </a:lnTo>
                  <a:lnTo>
                    <a:pt x="27079" y="67417"/>
                  </a:lnTo>
                  <a:lnTo>
                    <a:pt x="27693" y="75365"/>
                  </a:lnTo>
                  <a:lnTo>
                    <a:pt x="27965" y="83025"/>
                  </a:lnTo>
                  <a:lnTo>
                    <a:pt x="28087" y="92780"/>
                  </a:lnTo>
                  <a:lnTo>
                    <a:pt x="27326" y="98048"/>
                  </a:lnTo>
                  <a:lnTo>
                    <a:pt x="26025" y="103465"/>
                  </a:lnTo>
                  <a:lnTo>
                    <a:pt x="24363" y="108982"/>
                  </a:lnTo>
                  <a:lnTo>
                    <a:pt x="20400" y="117651"/>
                  </a:lnTo>
                  <a:lnTo>
                    <a:pt x="18233" y="121296"/>
                  </a:lnTo>
                  <a:lnTo>
                    <a:pt x="15824" y="130427"/>
                  </a:lnTo>
                  <a:lnTo>
                    <a:pt x="15182" y="135529"/>
                  </a:lnTo>
                  <a:lnTo>
                    <a:pt x="12351" y="143737"/>
                  </a:lnTo>
                  <a:lnTo>
                    <a:pt x="10485" y="147260"/>
                  </a:lnTo>
                  <a:lnTo>
                    <a:pt x="8448" y="149608"/>
                  </a:lnTo>
                  <a:lnTo>
                    <a:pt x="6295" y="151174"/>
                  </a:lnTo>
                  <a:lnTo>
                    <a:pt x="4066" y="152217"/>
                  </a:lnTo>
                  <a:lnTo>
                    <a:pt x="2581" y="153865"/>
                  </a:lnTo>
                  <a:lnTo>
                    <a:pt x="1590" y="155917"/>
                  </a:lnTo>
                  <a:lnTo>
                    <a:pt x="0" y="161502"/>
                  </a:lnTo>
                  <a:lnTo>
                    <a:pt x="664" y="161960"/>
                  </a:lnTo>
                  <a:lnTo>
                    <a:pt x="3518" y="162470"/>
                  </a:lnTo>
                  <a:lnTo>
                    <a:pt x="6978" y="161653"/>
                  </a:lnTo>
                  <a:lnTo>
                    <a:pt x="11666" y="160156"/>
                  </a:lnTo>
                  <a:lnTo>
                    <a:pt x="17171" y="158205"/>
                  </a:lnTo>
                  <a:lnTo>
                    <a:pt x="22430" y="155953"/>
                  </a:lnTo>
                  <a:lnTo>
                    <a:pt x="27523" y="153498"/>
                  </a:lnTo>
                  <a:lnTo>
                    <a:pt x="32506" y="150910"/>
                  </a:lnTo>
                  <a:lnTo>
                    <a:pt x="38209" y="149184"/>
                  </a:lnTo>
                  <a:lnTo>
                    <a:pt x="44392" y="148033"/>
                  </a:lnTo>
                  <a:lnTo>
                    <a:pt x="50896" y="147266"/>
                  </a:lnTo>
                  <a:lnTo>
                    <a:pt x="57613" y="145802"/>
                  </a:lnTo>
                  <a:lnTo>
                    <a:pt x="64472" y="143874"/>
                  </a:lnTo>
                  <a:lnTo>
                    <a:pt x="71427" y="141636"/>
                  </a:lnTo>
                  <a:lnTo>
                    <a:pt x="77650" y="140144"/>
                  </a:lnTo>
                  <a:lnTo>
                    <a:pt x="83387" y="139149"/>
                  </a:lnTo>
                  <a:lnTo>
                    <a:pt x="88798" y="138486"/>
                  </a:lnTo>
                  <a:lnTo>
                    <a:pt x="94787" y="138044"/>
                  </a:lnTo>
                  <a:lnTo>
                    <a:pt x="107792" y="137553"/>
                  </a:lnTo>
                  <a:lnTo>
                    <a:pt x="145926" y="137194"/>
                  </a:lnTo>
                  <a:lnTo>
                    <a:pt x="151128" y="138135"/>
                  </a:lnTo>
                  <a:lnTo>
                    <a:pt x="156185" y="139715"/>
                  </a:lnTo>
                  <a:lnTo>
                    <a:pt x="161143" y="141721"/>
                  </a:lnTo>
                  <a:lnTo>
                    <a:pt x="165242" y="144010"/>
                  </a:lnTo>
                  <a:lnTo>
                    <a:pt x="168769" y="146489"/>
                  </a:lnTo>
                  <a:lnTo>
                    <a:pt x="174804" y="151784"/>
                  </a:lnTo>
                  <a:lnTo>
                    <a:pt x="180132" y="157312"/>
                  </a:lnTo>
                  <a:lnTo>
                    <a:pt x="185145" y="162944"/>
                  </a:lnTo>
                  <a:lnTo>
                    <a:pt x="187594" y="165779"/>
                  </a:lnTo>
                  <a:lnTo>
                    <a:pt x="192431" y="174009"/>
                  </a:lnTo>
                  <a:lnTo>
                    <a:pt x="196432" y="183065"/>
                  </a:lnTo>
                  <a:lnTo>
                    <a:pt x="198211" y="190264"/>
                  </a:lnTo>
                  <a:lnTo>
                    <a:pt x="199001" y="199179"/>
                  </a:lnTo>
                  <a:lnTo>
                    <a:pt x="199212" y="204224"/>
                  </a:lnTo>
                  <a:lnTo>
                    <a:pt x="199447" y="214908"/>
                  </a:lnTo>
                  <a:lnTo>
                    <a:pt x="199509" y="220425"/>
                  </a:lnTo>
                  <a:lnTo>
                    <a:pt x="197963" y="226007"/>
                  </a:lnTo>
                  <a:lnTo>
                    <a:pt x="195346" y="231634"/>
                  </a:lnTo>
                  <a:lnTo>
                    <a:pt x="192012" y="237290"/>
                  </a:lnTo>
                  <a:lnTo>
                    <a:pt x="188203" y="242966"/>
                  </a:lnTo>
                  <a:lnTo>
                    <a:pt x="184076" y="248654"/>
                  </a:lnTo>
                  <a:lnTo>
                    <a:pt x="179736" y="254352"/>
                  </a:lnTo>
                  <a:lnTo>
                    <a:pt x="174463" y="260055"/>
                  </a:lnTo>
                  <a:lnTo>
                    <a:pt x="168566" y="265763"/>
                  </a:lnTo>
                  <a:lnTo>
                    <a:pt x="162253" y="271472"/>
                  </a:lnTo>
                  <a:lnTo>
                    <a:pt x="156457" y="276231"/>
                  </a:lnTo>
                  <a:lnTo>
                    <a:pt x="151006" y="280357"/>
                  </a:lnTo>
                  <a:lnTo>
                    <a:pt x="145783" y="284059"/>
                  </a:lnTo>
                  <a:lnTo>
                    <a:pt x="139921" y="287480"/>
                  </a:lnTo>
                  <a:lnTo>
                    <a:pt x="133632" y="290713"/>
                  </a:lnTo>
                  <a:lnTo>
                    <a:pt x="127058" y="293821"/>
                  </a:lnTo>
                  <a:lnTo>
                    <a:pt x="113403" y="299815"/>
                  </a:lnTo>
                  <a:lnTo>
                    <a:pt x="106428" y="302746"/>
                  </a:lnTo>
                  <a:lnTo>
                    <a:pt x="100190" y="305653"/>
                  </a:lnTo>
                  <a:lnTo>
                    <a:pt x="94445" y="308544"/>
                  </a:lnTo>
                  <a:lnTo>
                    <a:pt x="89026" y="311423"/>
                  </a:lnTo>
                  <a:lnTo>
                    <a:pt x="83827" y="313343"/>
                  </a:lnTo>
                  <a:lnTo>
                    <a:pt x="78773" y="314623"/>
                  </a:lnTo>
                  <a:lnTo>
                    <a:pt x="73816" y="315476"/>
                  </a:lnTo>
                  <a:lnTo>
                    <a:pt x="69718" y="316045"/>
                  </a:lnTo>
                  <a:lnTo>
                    <a:pt x="66193" y="316424"/>
                  </a:lnTo>
                  <a:lnTo>
                    <a:pt x="60158" y="316845"/>
                  </a:lnTo>
                  <a:lnTo>
                    <a:pt x="54830" y="317032"/>
                  </a:lnTo>
                  <a:lnTo>
                    <a:pt x="47368" y="317138"/>
                  </a:lnTo>
                  <a:lnTo>
                    <a:pt x="44943" y="316200"/>
                  </a:lnTo>
                  <a:lnTo>
                    <a:pt x="40130" y="312618"/>
                  </a:lnTo>
                  <a:lnTo>
                    <a:pt x="36751" y="309797"/>
                  </a:lnTo>
                  <a:lnTo>
                    <a:pt x="36277" y="308449"/>
                  </a:lnTo>
                  <a:lnTo>
                    <a:pt x="35328" y="3000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56"/>
            <p:cNvSpPr/>
            <p:nvPr/>
          </p:nvSpPr>
          <p:spPr>
            <a:xfrm>
              <a:off x="4286250" y="891540"/>
              <a:ext cx="135732" cy="34291"/>
            </a:xfrm>
            <a:custGeom>
              <a:avLst/>
              <a:gdLst/>
              <a:ahLst/>
              <a:cxnLst/>
              <a:rect l="0" t="0" r="0" b="0"/>
              <a:pathLst>
                <a:path w="135732" h="34291">
                  <a:moveTo>
                    <a:pt x="0" y="0"/>
                  </a:moveTo>
                  <a:lnTo>
                    <a:pt x="16792" y="0"/>
                  </a:lnTo>
                  <a:lnTo>
                    <a:pt x="19926" y="952"/>
                  </a:lnTo>
                  <a:lnTo>
                    <a:pt x="23603" y="2540"/>
                  </a:lnTo>
                  <a:lnTo>
                    <a:pt x="27641" y="4550"/>
                  </a:lnTo>
                  <a:lnTo>
                    <a:pt x="31921" y="5891"/>
                  </a:lnTo>
                  <a:lnTo>
                    <a:pt x="36362" y="6785"/>
                  </a:lnTo>
                  <a:lnTo>
                    <a:pt x="40909" y="7381"/>
                  </a:lnTo>
                  <a:lnTo>
                    <a:pt x="45529" y="8730"/>
                  </a:lnTo>
                  <a:lnTo>
                    <a:pt x="50196" y="10582"/>
                  </a:lnTo>
                  <a:lnTo>
                    <a:pt x="54895" y="12770"/>
                  </a:lnTo>
                  <a:lnTo>
                    <a:pt x="59616" y="14228"/>
                  </a:lnTo>
                  <a:lnTo>
                    <a:pt x="64350" y="15200"/>
                  </a:lnTo>
                  <a:lnTo>
                    <a:pt x="69094" y="15848"/>
                  </a:lnTo>
                  <a:lnTo>
                    <a:pt x="74638" y="16280"/>
                  </a:lnTo>
                  <a:lnTo>
                    <a:pt x="80714" y="16569"/>
                  </a:lnTo>
                  <a:lnTo>
                    <a:pt x="87147" y="16760"/>
                  </a:lnTo>
                  <a:lnTo>
                    <a:pt x="92229" y="17841"/>
                  </a:lnTo>
                  <a:lnTo>
                    <a:pt x="96411" y="19514"/>
                  </a:lnTo>
                  <a:lnTo>
                    <a:pt x="99993" y="21582"/>
                  </a:lnTo>
                  <a:lnTo>
                    <a:pt x="103968" y="22960"/>
                  </a:lnTo>
                  <a:lnTo>
                    <a:pt x="108206" y="23879"/>
                  </a:lnTo>
                  <a:lnTo>
                    <a:pt x="112619" y="24492"/>
                  </a:lnTo>
                  <a:lnTo>
                    <a:pt x="116354" y="24900"/>
                  </a:lnTo>
                  <a:lnTo>
                    <a:pt x="119638" y="25173"/>
                  </a:lnTo>
                  <a:lnTo>
                    <a:pt x="122621" y="25354"/>
                  </a:lnTo>
                  <a:lnTo>
                    <a:pt x="125403" y="26427"/>
                  </a:lnTo>
                  <a:lnTo>
                    <a:pt x="128052" y="28096"/>
                  </a:lnTo>
                  <a:lnTo>
                    <a:pt x="135731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57"/>
            <p:cNvSpPr/>
            <p:nvPr/>
          </p:nvSpPr>
          <p:spPr>
            <a:xfrm>
              <a:off x="4279106" y="977265"/>
              <a:ext cx="192882" cy="17040"/>
            </a:xfrm>
            <a:custGeom>
              <a:avLst/>
              <a:gdLst/>
              <a:ahLst/>
              <a:cxnLst/>
              <a:rect l="0" t="0" r="0" b="0"/>
              <a:pathLst>
                <a:path w="192882" h="17040">
                  <a:moveTo>
                    <a:pt x="0" y="0"/>
                  </a:moveTo>
                  <a:lnTo>
                    <a:pt x="0" y="4550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6151" y="8219"/>
                  </a:lnTo>
                  <a:lnTo>
                    <a:pt x="10642" y="8467"/>
                  </a:lnTo>
                  <a:lnTo>
                    <a:pt x="13444" y="9455"/>
                  </a:lnTo>
                  <a:lnTo>
                    <a:pt x="16901" y="11066"/>
                  </a:lnTo>
                  <a:lnTo>
                    <a:pt x="20792" y="13092"/>
                  </a:lnTo>
                  <a:lnTo>
                    <a:pt x="24974" y="14443"/>
                  </a:lnTo>
                  <a:lnTo>
                    <a:pt x="29350" y="15343"/>
                  </a:lnTo>
                  <a:lnTo>
                    <a:pt x="33853" y="15944"/>
                  </a:lnTo>
                  <a:lnTo>
                    <a:pt x="39238" y="16344"/>
                  </a:lnTo>
                  <a:lnTo>
                    <a:pt x="51570" y="16789"/>
                  </a:lnTo>
                  <a:lnTo>
                    <a:pt x="71901" y="17039"/>
                  </a:lnTo>
                  <a:lnTo>
                    <a:pt x="78890" y="16122"/>
                  </a:lnTo>
                  <a:lnTo>
                    <a:pt x="85931" y="14558"/>
                  </a:lnTo>
                  <a:lnTo>
                    <a:pt x="93006" y="12562"/>
                  </a:lnTo>
                  <a:lnTo>
                    <a:pt x="99310" y="12185"/>
                  </a:lnTo>
                  <a:lnTo>
                    <a:pt x="105100" y="12886"/>
                  </a:lnTo>
                  <a:lnTo>
                    <a:pt x="110549" y="14305"/>
                  </a:lnTo>
                  <a:lnTo>
                    <a:pt x="116561" y="14299"/>
                  </a:lnTo>
                  <a:lnTo>
                    <a:pt x="122951" y="13343"/>
                  </a:lnTo>
                  <a:lnTo>
                    <a:pt x="129593" y="11753"/>
                  </a:lnTo>
                  <a:lnTo>
                    <a:pt x="135608" y="10692"/>
                  </a:lnTo>
                  <a:lnTo>
                    <a:pt x="141205" y="9986"/>
                  </a:lnTo>
                  <a:lnTo>
                    <a:pt x="146524" y="9514"/>
                  </a:lnTo>
                  <a:lnTo>
                    <a:pt x="151658" y="9200"/>
                  </a:lnTo>
                  <a:lnTo>
                    <a:pt x="161595" y="8851"/>
                  </a:lnTo>
                  <a:lnTo>
                    <a:pt x="192881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58"/>
            <p:cNvSpPr/>
            <p:nvPr/>
          </p:nvSpPr>
          <p:spPr>
            <a:xfrm>
              <a:off x="4615278" y="788670"/>
              <a:ext cx="135316" cy="136797"/>
            </a:xfrm>
            <a:custGeom>
              <a:avLst/>
              <a:gdLst/>
              <a:ahLst/>
              <a:cxnLst/>
              <a:rect l="0" t="0" r="0" b="0"/>
              <a:pathLst>
                <a:path w="135316" h="136797">
                  <a:moveTo>
                    <a:pt x="42447" y="0"/>
                  </a:moveTo>
                  <a:lnTo>
                    <a:pt x="42447" y="20399"/>
                  </a:lnTo>
                  <a:lnTo>
                    <a:pt x="41654" y="23124"/>
                  </a:lnTo>
                  <a:lnTo>
                    <a:pt x="40330" y="25894"/>
                  </a:lnTo>
                  <a:lnTo>
                    <a:pt x="38655" y="28692"/>
                  </a:lnTo>
                  <a:lnTo>
                    <a:pt x="36743" y="32463"/>
                  </a:lnTo>
                  <a:lnTo>
                    <a:pt x="34676" y="36882"/>
                  </a:lnTo>
                  <a:lnTo>
                    <a:pt x="32504" y="41733"/>
                  </a:lnTo>
                  <a:lnTo>
                    <a:pt x="31055" y="45919"/>
                  </a:lnTo>
                  <a:lnTo>
                    <a:pt x="30090" y="49663"/>
                  </a:lnTo>
                  <a:lnTo>
                    <a:pt x="29446" y="53111"/>
                  </a:lnTo>
                  <a:lnTo>
                    <a:pt x="28224" y="56362"/>
                  </a:lnTo>
                  <a:lnTo>
                    <a:pt x="26615" y="59482"/>
                  </a:lnTo>
                  <a:lnTo>
                    <a:pt x="24748" y="62515"/>
                  </a:lnTo>
                  <a:lnTo>
                    <a:pt x="22710" y="65489"/>
                  </a:lnTo>
                  <a:lnTo>
                    <a:pt x="20558" y="68424"/>
                  </a:lnTo>
                  <a:lnTo>
                    <a:pt x="18329" y="71333"/>
                  </a:lnTo>
                  <a:lnTo>
                    <a:pt x="13736" y="77106"/>
                  </a:lnTo>
                  <a:lnTo>
                    <a:pt x="4319" y="88573"/>
                  </a:lnTo>
                  <a:lnTo>
                    <a:pt x="2742" y="91434"/>
                  </a:lnTo>
                  <a:lnTo>
                    <a:pt x="1689" y="94293"/>
                  </a:lnTo>
                  <a:lnTo>
                    <a:pt x="0" y="101175"/>
                  </a:lnTo>
                  <a:lnTo>
                    <a:pt x="655" y="102693"/>
                  </a:lnTo>
                  <a:lnTo>
                    <a:pt x="3500" y="106918"/>
                  </a:lnTo>
                  <a:lnTo>
                    <a:pt x="5370" y="109379"/>
                  </a:lnTo>
                  <a:lnTo>
                    <a:pt x="9564" y="114653"/>
                  </a:lnTo>
                  <a:lnTo>
                    <a:pt x="11793" y="116440"/>
                  </a:lnTo>
                  <a:lnTo>
                    <a:pt x="14074" y="117631"/>
                  </a:lnTo>
                  <a:lnTo>
                    <a:pt x="16388" y="118426"/>
                  </a:lnTo>
                  <a:lnTo>
                    <a:pt x="19518" y="119908"/>
                  </a:lnTo>
                  <a:lnTo>
                    <a:pt x="23192" y="121848"/>
                  </a:lnTo>
                  <a:lnTo>
                    <a:pt x="27229" y="124095"/>
                  </a:lnTo>
                  <a:lnTo>
                    <a:pt x="30715" y="125592"/>
                  </a:lnTo>
                  <a:lnTo>
                    <a:pt x="33831" y="126590"/>
                  </a:lnTo>
                  <a:lnTo>
                    <a:pt x="36703" y="127256"/>
                  </a:lnTo>
                  <a:lnTo>
                    <a:pt x="40999" y="127700"/>
                  </a:lnTo>
                  <a:lnTo>
                    <a:pt x="46244" y="127995"/>
                  </a:lnTo>
                  <a:lnTo>
                    <a:pt x="52122" y="128193"/>
                  </a:lnTo>
                  <a:lnTo>
                    <a:pt x="57628" y="129277"/>
                  </a:lnTo>
                  <a:lnTo>
                    <a:pt x="62887" y="130952"/>
                  </a:lnTo>
                  <a:lnTo>
                    <a:pt x="67979" y="133021"/>
                  </a:lnTo>
                  <a:lnTo>
                    <a:pt x="72962" y="134400"/>
                  </a:lnTo>
                  <a:lnTo>
                    <a:pt x="77872" y="135320"/>
                  </a:lnTo>
                  <a:lnTo>
                    <a:pt x="82732" y="135933"/>
                  </a:lnTo>
                  <a:lnTo>
                    <a:pt x="87560" y="136342"/>
                  </a:lnTo>
                  <a:lnTo>
                    <a:pt x="92366" y="136615"/>
                  </a:lnTo>
                  <a:lnTo>
                    <a:pt x="97157" y="136796"/>
                  </a:lnTo>
                  <a:lnTo>
                    <a:pt x="101939" y="135965"/>
                  </a:lnTo>
                  <a:lnTo>
                    <a:pt x="106715" y="134458"/>
                  </a:lnTo>
                  <a:lnTo>
                    <a:pt x="111486" y="132501"/>
                  </a:lnTo>
                  <a:lnTo>
                    <a:pt x="115460" y="131196"/>
                  </a:lnTo>
                  <a:lnTo>
                    <a:pt x="118904" y="130327"/>
                  </a:lnTo>
                  <a:lnTo>
                    <a:pt x="121993" y="129747"/>
                  </a:lnTo>
                  <a:lnTo>
                    <a:pt x="124846" y="129360"/>
                  </a:lnTo>
                  <a:lnTo>
                    <a:pt x="127542" y="129102"/>
                  </a:lnTo>
                  <a:lnTo>
                    <a:pt x="130133" y="128931"/>
                  </a:lnTo>
                  <a:lnTo>
                    <a:pt x="131861" y="127864"/>
                  </a:lnTo>
                  <a:lnTo>
                    <a:pt x="133013" y="126200"/>
                  </a:lnTo>
                  <a:lnTo>
                    <a:pt x="135315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59"/>
            <p:cNvSpPr/>
            <p:nvPr/>
          </p:nvSpPr>
          <p:spPr>
            <a:xfrm>
              <a:off x="4715868" y="754380"/>
              <a:ext cx="56158" cy="308600"/>
            </a:xfrm>
            <a:custGeom>
              <a:avLst/>
              <a:gdLst/>
              <a:ahLst/>
              <a:cxnLst/>
              <a:rect l="0" t="0" r="0" b="0"/>
              <a:pathLst>
                <a:path w="56158" h="308600">
                  <a:moveTo>
                    <a:pt x="56157" y="0"/>
                  </a:moveTo>
                  <a:lnTo>
                    <a:pt x="49100" y="0"/>
                  </a:lnTo>
                  <a:lnTo>
                    <a:pt x="45246" y="4550"/>
                  </a:lnTo>
                  <a:lnTo>
                    <a:pt x="44121" y="6843"/>
                  </a:lnTo>
                  <a:lnTo>
                    <a:pt x="42870" y="11931"/>
                  </a:lnTo>
                  <a:lnTo>
                    <a:pt x="41743" y="14622"/>
                  </a:lnTo>
                  <a:lnTo>
                    <a:pt x="40197" y="17368"/>
                  </a:lnTo>
                  <a:lnTo>
                    <a:pt x="38373" y="20151"/>
                  </a:lnTo>
                  <a:lnTo>
                    <a:pt x="37158" y="22959"/>
                  </a:lnTo>
                  <a:lnTo>
                    <a:pt x="35807" y="28619"/>
                  </a:lnTo>
                  <a:lnTo>
                    <a:pt x="34652" y="32414"/>
                  </a:lnTo>
                  <a:lnTo>
                    <a:pt x="33089" y="36849"/>
                  </a:lnTo>
                  <a:lnTo>
                    <a:pt x="31253" y="41711"/>
                  </a:lnTo>
                  <a:lnTo>
                    <a:pt x="24877" y="57655"/>
                  </a:lnTo>
                  <a:lnTo>
                    <a:pt x="23398" y="63202"/>
                  </a:lnTo>
                  <a:lnTo>
                    <a:pt x="22411" y="68804"/>
                  </a:lnTo>
                  <a:lnTo>
                    <a:pt x="21754" y="74444"/>
                  </a:lnTo>
                  <a:lnTo>
                    <a:pt x="21315" y="80109"/>
                  </a:lnTo>
                  <a:lnTo>
                    <a:pt x="21023" y="85791"/>
                  </a:lnTo>
                  <a:lnTo>
                    <a:pt x="20698" y="97184"/>
                  </a:lnTo>
                  <a:lnTo>
                    <a:pt x="20489" y="120020"/>
                  </a:lnTo>
                  <a:lnTo>
                    <a:pt x="20448" y="147427"/>
                  </a:lnTo>
                  <a:lnTo>
                    <a:pt x="19651" y="154482"/>
                  </a:lnTo>
                  <a:lnTo>
                    <a:pt x="18326" y="161090"/>
                  </a:lnTo>
                  <a:lnTo>
                    <a:pt x="16649" y="167401"/>
                  </a:lnTo>
                  <a:lnTo>
                    <a:pt x="15531" y="173513"/>
                  </a:lnTo>
                  <a:lnTo>
                    <a:pt x="14785" y="179493"/>
                  </a:lnTo>
                  <a:lnTo>
                    <a:pt x="14288" y="185384"/>
                  </a:lnTo>
                  <a:lnTo>
                    <a:pt x="13957" y="191217"/>
                  </a:lnTo>
                  <a:lnTo>
                    <a:pt x="13736" y="197010"/>
                  </a:lnTo>
                  <a:lnTo>
                    <a:pt x="13589" y="202778"/>
                  </a:lnTo>
                  <a:lnTo>
                    <a:pt x="12697" y="208527"/>
                  </a:lnTo>
                  <a:lnTo>
                    <a:pt x="11308" y="214266"/>
                  </a:lnTo>
                  <a:lnTo>
                    <a:pt x="9590" y="219996"/>
                  </a:lnTo>
                  <a:lnTo>
                    <a:pt x="8443" y="224769"/>
                  </a:lnTo>
                  <a:lnTo>
                    <a:pt x="7170" y="232612"/>
                  </a:lnTo>
                  <a:lnTo>
                    <a:pt x="6604" y="241813"/>
                  </a:lnTo>
                  <a:lnTo>
                    <a:pt x="6352" y="251300"/>
                  </a:lnTo>
                  <a:lnTo>
                    <a:pt x="6210" y="262948"/>
                  </a:lnTo>
                  <a:lnTo>
                    <a:pt x="6151" y="298229"/>
                  </a:lnTo>
                  <a:lnTo>
                    <a:pt x="5357" y="299784"/>
                  </a:lnTo>
                  <a:lnTo>
                    <a:pt x="4034" y="301773"/>
                  </a:lnTo>
                  <a:lnTo>
                    <a:pt x="0" y="307259"/>
                  </a:lnTo>
                  <a:lnTo>
                    <a:pt x="462" y="307709"/>
                  </a:lnTo>
                  <a:lnTo>
                    <a:pt x="1564" y="308009"/>
                  </a:lnTo>
                  <a:lnTo>
                    <a:pt x="6071" y="308599"/>
                  </a:lnTo>
                  <a:lnTo>
                    <a:pt x="6150" y="3000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60"/>
            <p:cNvSpPr/>
            <p:nvPr/>
          </p:nvSpPr>
          <p:spPr>
            <a:xfrm>
              <a:off x="4843462" y="702954"/>
              <a:ext cx="255925" cy="317170"/>
            </a:xfrm>
            <a:custGeom>
              <a:avLst/>
              <a:gdLst/>
              <a:ahLst/>
              <a:cxnLst/>
              <a:rect l="0" t="0" r="0" b="0"/>
              <a:pathLst>
                <a:path w="255925" h="317170">
                  <a:moveTo>
                    <a:pt x="207169" y="8563"/>
                  </a:moveTo>
                  <a:lnTo>
                    <a:pt x="207169" y="4012"/>
                  </a:lnTo>
                  <a:lnTo>
                    <a:pt x="205582" y="2672"/>
                  </a:lnTo>
                  <a:lnTo>
                    <a:pt x="199585" y="1182"/>
                  </a:lnTo>
                  <a:lnTo>
                    <a:pt x="193744" y="520"/>
                  </a:lnTo>
                  <a:lnTo>
                    <a:pt x="186915" y="226"/>
                  </a:lnTo>
                  <a:lnTo>
                    <a:pt x="116537" y="0"/>
                  </a:lnTo>
                  <a:lnTo>
                    <a:pt x="104679" y="949"/>
                  </a:lnTo>
                  <a:lnTo>
                    <a:pt x="95186" y="2535"/>
                  </a:lnTo>
                  <a:lnTo>
                    <a:pt x="87270" y="4544"/>
                  </a:lnTo>
                  <a:lnTo>
                    <a:pt x="80404" y="5884"/>
                  </a:lnTo>
                  <a:lnTo>
                    <a:pt x="74241" y="6777"/>
                  </a:lnTo>
                  <a:lnTo>
                    <a:pt x="68544" y="7372"/>
                  </a:lnTo>
                  <a:lnTo>
                    <a:pt x="63952" y="7769"/>
                  </a:lnTo>
                  <a:lnTo>
                    <a:pt x="56734" y="8210"/>
                  </a:lnTo>
                  <a:lnTo>
                    <a:pt x="50879" y="8406"/>
                  </a:lnTo>
                  <a:lnTo>
                    <a:pt x="48207" y="8459"/>
                  </a:lnTo>
                  <a:lnTo>
                    <a:pt x="46426" y="9446"/>
                  </a:lnTo>
                  <a:lnTo>
                    <a:pt x="45238" y="11057"/>
                  </a:lnTo>
                  <a:lnTo>
                    <a:pt x="43332" y="15935"/>
                  </a:lnTo>
                  <a:lnTo>
                    <a:pt x="43002" y="21331"/>
                  </a:lnTo>
                  <a:lnTo>
                    <a:pt x="43749" y="22790"/>
                  </a:lnTo>
                  <a:lnTo>
                    <a:pt x="45041" y="23763"/>
                  </a:lnTo>
                  <a:lnTo>
                    <a:pt x="46696" y="24411"/>
                  </a:lnTo>
                  <a:lnTo>
                    <a:pt x="47800" y="25796"/>
                  </a:lnTo>
                  <a:lnTo>
                    <a:pt x="48535" y="27672"/>
                  </a:lnTo>
                  <a:lnTo>
                    <a:pt x="49353" y="32296"/>
                  </a:lnTo>
                  <a:lnTo>
                    <a:pt x="49813" y="40254"/>
                  </a:lnTo>
                  <a:lnTo>
                    <a:pt x="49949" y="48645"/>
                  </a:lnTo>
                  <a:lnTo>
                    <a:pt x="50006" y="88221"/>
                  </a:lnTo>
                  <a:lnTo>
                    <a:pt x="47890" y="96672"/>
                  </a:lnTo>
                  <a:lnTo>
                    <a:pt x="44303" y="105825"/>
                  </a:lnTo>
                  <a:lnTo>
                    <a:pt x="40063" y="113068"/>
                  </a:lnTo>
                  <a:lnTo>
                    <a:pt x="37650" y="119462"/>
                  </a:lnTo>
                  <a:lnTo>
                    <a:pt x="35783" y="126432"/>
                  </a:lnTo>
                  <a:lnTo>
                    <a:pt x="32308" y="135879"/>
                  </a:lnTo>
                  <a:lnTo>
                    <a:pt x="30234" y="143888"/>
                  </a:lnTo>
                  <a:lnTo>
                    <a:pt x="29682" y="147357"/>
                  </a:lnTo>
                  <a:lnTo>
                    <a:pt x="26950" y="153752"/>
                  </a:lnTo>
                  <a:lnTo>
                    <a:pt x="25110" y="156791"/>
                  </a:lnTo>
                  <a:lnTo>
                    <a:pt x="23090" y="158816"/>
                  </a:lnTo>
                  <a:lnTo>
                    <a:pt x="20950" y="160167"/>
                  </a:lnTo>
                  <a:lnTo>
                    <a:pt x="18729" y="161067"/>
                  </a:lnTo>
                  <a:lnTo>
                    <a:pt x="17249" y="162620"/>
                  </a:lnTo>
                  <a:lnTo>
                    <a:pt x="16262" y="164608"/>
                  </a:lnTo>
                  <a:lnTo>
                    <a:pt x="14403" y="171041"/>
                  </a:lnTo>
                  <a:lnTo>
                    <a:pt x="10195" y="171362"/>
                  </a:lnTo>
                  <a:lnTo>
                    <a:pt x="17874" y="171437"/>
                  </a:lnTo>
                  <a:lnTo>
                    <a:pt x="24084" y="168899"/>
                  </a:lnTo>
                  <a:lnTo>
                    <a:pt x="27962" y="166889"/>
                  </a:lnTo>
                  <a:lnTo>
                    <a:pt x="32135" y="165549"/>
                  </a:lnTo>
                  <a:lnTo>
                    <a:pt x="36505" y="164655"/>
                  </a:lnTo>
                  <a:lnTo>
                    <a:pt x="41006" y="164059"/>
                  </a:lnTo>
                  <a:lnTo>
                    <a:pt x="45593" y="163662"/>
                  </a:lnTo>
                  <a:lnTo>
                    <a:pt x="50239" y="163398"/>
                  </a:lnTo>
                  <a:lnTo>
                    <a:pt x="60428" y="163103"/>
                  </a:lnTo>
                  <a:lnTo>
                    <a:pt x="139562" y="162871"/>
                  </a:lnTo>
                  <a:lnTo>
                    <a:pt x="147810" y="163822"/>
                  </a:lnTo>
                  <a:lnTo>
                    <a:pt x="155690" y="165409"/>
                  </a:lnTo>
                  <a:lnTo>
                    <a:pt x="163325" y="167420"/>
                  </a:lnTo>
                  <a:lnTo>
                    <a:pt x="170796" y="168760"/>
                  </a:lnTo>
                  <a:lnTo>
                    <a:pt x="178157" y="169654"/>
                  </a:lnTo>
                  <a:lnTo>
                    <a:pt x="185447" y="170249"/>
                  </a:lnTo>
                  <a:lnTo>
                    <a:pt x="192687" y="171599"/>
                  </a:lnTo>
                  <a:lnTo>
                    <a:pt x="199896" y="173451"/>
                  </a:lnTo>
                  <a:lnTo>
                    <a:pt x="207083" y="175638"/>
                  </a:lnTo>
                  <a:lnTo>
                    <a:pt x="213461" y="179002"/>
                  </a:lnTo>
                  <a:lnTo>
                    <a:pt x="219302" y="183149"/>
                  </a:lnTo>
                  <a:lnTo>
                    <a:pt x="224782" y="187819"/>
                  </a:lnTo>
                  <a:lnTo>
                    <a:pt x="230024" y="191884"/>
                  </a:lnTo>
                  <a:lnTo>
                    <a:pt x="235105" y="195547"/>
                  </a:lnTo>
                  <a:lnTo>
                    <a:pt x="240081" y="198942"/>
                  </a:lnTo>
                  <a:lnTo>
                    <a:pt x="243398" y="202157"/>
                  </a:lnTo>
                  <a:lnTo>
                    <a:pt x="245609" y="205253"/>
                  </a:lnTo>
                  <a:lnTo>
                    <a:pt x="248859" y="212186"/>
                  </a:lnTo>
                  <a:lnTo>
                    <a:pt x="252950" y="221617"/>
                  </a:lnTo>
                  <a:lnTo>
                    <a:pt x="254359" y="226799"/>
                  </a:lnTo>
                  <a:lnTo>
                    <a:pt x="255298" y="232159"/>
                  </a:lnTo>
                  <a:lnTo>
                    <a:pt x="255924" y="237637"/>
                  </a:lnTo>
                  <a:lnTo>
                    <a:pt x="255547" y="243194"/>
                  </a:lnTo>
                  <a:lnTo>
                    <a:pt x="254502" y="248804"/>
                  </a:lnTo>
                  <a:lnTo>
                    <a:pt x="253012" y="254448"/>
                  </a:lnTo>
                  <a:lnTo>
                    <a:pt x="249239" y="263260"/>
                  </a:lnTo>
                  <a:lnTo>
                    <a:pt x="247123" y="266944"/>
                  </a:lnTo>
                  <a:lnTo>
                    <a:pt x="240537" y="273576"/>
                  </a:lnTo>
                  <a:lnTo>
                    <a:pt x="236558" y="276679"/>
                  </a:lnTo>
                  <a:lnTo>
                    <a:pt x="231523" y="279699"/>
                  </a:lnTo>
                  <a:lnTo>
                    <a:pt x="225787" y="282665"/>
                  </a:lnTo>
                  <a:lnTo>
                    <a:pt x="219581" y="285596"/>
                  </a:lnTo>
                  <a:lnTo>
                    <a:pt x="206335" y="291391"/>
                  </a:lnTo>
                  <a:lnTo>
                    <a:pt x="199469" y="294270"/>
                  </a:lnTo>
                  <a:lnTo>
                    <a:pt x="191717" y="297142"/>
                  </a:lnTo>
                  <a:lnTo>
                    <a:pt x="174637" y="302873"/>
                  </a:lnTo>
                  <a:lnTo>
                    <a:pt x="147170" y="311454"/>
                  </a:lnTo>
                  <a:lnTo>
                    <a:pt x="137802" y="313361"/>
                  </a:lnTo>
                  <a:lnTo>
                    <a:pt x="128381" y="314631"/>
                  </a:lnTo>
                  <a:lnTo>
                    <a:pt x="118925" y="315479"/>
                  </a:lnTo>
                  <a:lnTo>
                    <a:pt x="110239" y="316043"/>
                  </a:lnTo>
                  <a:lnTo>
                    <a:pt x="94240" y="316671"/>
                  </a:lnTo>
                  <a:lnTo>
                    <a:pt x="59447" y="317107"/>
                  </a:lnTo>
                  <a:lnTo>
                    <a:pt x="21589" y="317169"/>
                  </a:lnTo>
                  <a:lnTo>
                    <a:pt x="18361" y="316218"/>
                  </a:lnTo>
                  <a:lnTo>
                    <a:pt x="10821" y="311281"/>
                  </a:lnTo>
                  <a:lnTo>
                    <a:pt x="7628" y="308954"/>
                  </a:lnTo>
                  <a:lnTo>
                    <a:pt x="0" y="30860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61"/>
            <p:cNvSpPr/>
            <p:nvPr/>
          </p:nvSpPr>
          <p:spPr>
            <a:xfrm>
              <a:off x="3679033" y="1440180"/>
              <a:ext cx="157161" cy="17146"/>
            </a:xfrm>
            <a:custGeom>
              <a:avLst/>
              <a:gdLst/>
              <a:ahLst/>
              <a:cxnLst/>
              <a:rect l="0" t="0" r="0" b="0"/>
              <a:pathLst>
                <a:path w="157161" h="17146">
                  <a:moveTo>
                    <a:pt x="7142" y="17145"/>
                  </a:moveTo>
                  <a:lnTo>
                    <a:pt x="0" y="17145"/>
                  </a:lnTo>
                  <a:lnTo>
                    <a:pt x="21318" y="17145"/>
                  </a:lnTo>
                  <a:lnTo>
                    <a:pt x="26911" y="16192"/>
                  </a:lnTo>
                  <a:lnTo>
                    <a:pt x="31434" y="14605"/>
                  </a:lnTo>
                  <a:lnTo>
                    <a:pt x="35242" y="12594"/>
                  </a:lnTo>
                  <a:lnTo>
                    <a:pt x="39369" y="11253"/>
                  </a:lnTo>
                  <a:lnTo>
                    <a:pt x="43708" y="10360"/>
                  </a:lnTo>
                  <a:lnTo>
                    <a:pt x="48188" y="9764"/>
                  </a:lnTo>
                  <a:lnTo>
                    <a:pt x="52762" y="9366"/>
                  </a:lnTo>
                  <a:lnTo>
                    <a:pt x="57399" y="9102"/>
                  </a:lnTo>
                  <a:lnTo>
                    <a:pt x="69393" y="8729"/>
                  </a:lnTo>
                  <a:lnTo>
                    <a:pt x="84350" y="8603"/>
                  </a:lnTo>
                  <a:lnTo>
                    <a:pt x="88776" y="7640"/>
                  </a:lnTo>
                  <a:lnTo>
                    <a:pt x="93315" y="6046"/>
                  </a:lnTo>
                  <a:lnTo>
                    <a:pt x="97928" y="4030"/>
                  </a:lnTo>
                  <a:lnTo>
                    <a:pt x="101797" y="2687"/>
                  </a:lnTo>
                  <a:lnTo>
                    <a:pt x="105170" y="1791"/>
                  </a:lnTo>
                  <a:lnTo>
                    <a:pt x="108212" y="1194"/>
                  </a:lnTo>
                  <a:lnTo>
                    <a:pt x="111035" y="796"/>
                  </a:lnTo>
                  <a:lnTo>
                    <a:pt x="113710" y="530"/>
                  </a:lnTo>
                  <a:lnTo>
                    <a:pt x="116287" y="353"/>
                  </a:lnTo>
                  <a:lnTo>
                    <a:pt x="123384" y="157"/>
                  </a:lnTo>
                  <a:lnTo>
                    <a:pt x="15716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62"/>
            <p:cNvSpPr/>
            <p:nvPr/>
          </p:nvSpPr>
          <p:spPr>
            <a:xfrm>
              <a:off x="3950497" y="1311592"/>
              <a:ext cx="228558" cy="265640"/>
            </a:xfrm>
            <a:custGeom>
              <a:avLst/>
              <a:gdLst/>
              <a:ahLst/>
              <a:cxnLst/>
              <a:rect l="0" t="0" r="0" b="0"/>
              <a:pathLst>
                <a:path w="228558" h="265640">
                  <a:moveTo>
                    <a:pt x="150015" y="0"/>
                  </a:moveTo>
                  <a:lnTo>
                    <a:pt x="122374" y="0"/>
                  </a:lnTo>
                  <a:lnTo>
                    <a:pt x="117300" y="953"/>
                  </a:lnTo>
                  <a:lnTo>
                    <a:pt x="111536" y="2540"/>
                  </a:lnTo>
                  <a:lnTo>
                    <a:pt x="105313" y="4551"/>
                  </a:lnTo>
                  <a:lnTo>
                    <a:pt x="99576" y="5891"/>
                  </a:lnTo>
                  <a:lnTo>
                    <a:pt x="94164" y="6785"/>
                  </a:lnTo>
                  <a:lnTo>
                    <a:pt x="88968" y="7381"/>
                  </a:lnTo>
                  <a:lnTo>
                    <a:pt x="83123" y="7778"/>
                  </a:lnTo>
                  <a:lnTo>
                    <a:pt x="70280" y="8219"/>
                  </a:lnTo>
                  <a:lnTo>
                    <a:pt x="64314" y="9290"/>
                  </a:lnTo>
                  <a:lnTo>
                    <a:pt x="58750" y="10956"/>
                  </a:lnTo>
                  <a:lnTo>
                    <a:pt x="53453" y="13019"/>
                  </a:lnTo>
                  <a:lnTo>
                    <a:pt x="48335" y="14394"/>
                  </a:lnTo>
                  <a:lnTo>
                    <a:pt x="43335" y="15311"/>
                  </a:lnTo>
                  <a:lnTo>
                    <a:pt x="38413" y="15922"/>
                  </a:lnTo>
                  <a:lnTo>
                    <a:pt x="33545" y="16330"/>
                  </a:lnTo>
                  <a:lnTo>
                    <a:pt x="28712" y="16602"/>
                  </a:lnTo>
                  <a:lnTo>
                    <a:pt x="17134" y="17038"/>
                  </a:lnTo>
                  <a:lnTo>
                    <a:pt x="9144" y="17124"/>
                  </a:lnTo>
                  <a:lnTo>
                    <a:pt x="7" y="17145"/>
                  </a:lnTo>
                  <a:lnTo>
                    <a:pt x="0" y="21696"/>
                  </a:lnTo>
                  <a:lnTo>
                    <a:pt x="792" y="23036"/>
                  </a:lnTo>
                  <a:lnTo>
                    <a:pt x="2114" y="23930"/>
                  </a:lnTo>
                  <a:lnTo>
                    <a:pt x="3790" y="24526"/>
                  </a:lnTo>
                  <a:lnTo>
                    <a:pt x="4906" y="25876"/>
                  </a:lnTo>
                  <a:lnTo>
                    <a:pt x="5651" y="27728"/>
                  </a:lnTo>
                  <a:lnTo>
                    <a:pt x="6147" y="29915"/>
                  </a:lnTo>
                  <a:lnTo>
                    <a:pt x="8816" y="34886"/>
                  </a:lnTo>
                  <a:lnTo>
                    <a:pt x="10638" y="37545"/>
                  </a:lnTo>
                  <a:lnTo>
                    <a:pt x="11853" y="40270"/>
                  </a:lnTo>
                  <a:lnTo>
                    <a:pt x="13204" y="45838"/>
                  </a:lnTo>
                  <a:lnTo>
                    <a:pt x="13804" y="51487"/>
                  </a:lnTo>
                  <a:lnTo>
                    <a:pt x="14071" y="58126"/>
                  </a:lnTo>
                  <a:lnTo>
                    <a:pt x="14242" y="75370"/>
                  </a:lnTo>
                  <a:lnTo>
                    <a:pt x="14276" y="88230"/>
                  </a:lnTo>
                  <a:lnTo>
                    <a:pt x="15072" y="91205"/>
                  </a:lnTo>
                  <a:lnTo>
                    <a:pt x="18074" y="97051"/>
                  </a:lnTo>
                  <a:lnTo>
                    <a:pt x="19937" y="102824"/>
                  </a:lnTo>
                  <a:lnTo>
                    <a:pt x="21133" y="109740"/>
                  </a:lnTo>
                  <a:lnTo>
                    <a:pt x="26279" y="117950"/>
                  </a:lnTo>
                  <a:lnTo>
                    <a:pt x="28119" y="126204"/>
                  </a:lnTo>
                  <a:lnTo>
                    <a:pt x="28270" y="126999"/>
                  </a:lnTo>
                  <a:lnTo>
                    <a:pt x="29164" y="127528"/>
                  </a:lnTo>
                  <a:lnTo>
                    <a:pt x="34696" y="128448"/>
                  </a:lnTo>
                  <a:lnTo>
                    <a:pt x="41217" y="128560"/>
                  </a:lnTo>
                  <a:lnTo>
                    <a:pt x="56274" y="128584"/>
                  </a:lnTo>
                  <a:lnTo>
                    <a:pt x="60534" y="127633"/>
                  </a:lnTo>
                  <a:lnTo>
                    <a:pt x="64961" y="126046"/>
                  </a:lnTo>
                  <a:lnTo>
                    <a:pt x="69500" y="124036"/>
                  </a:lnTo>
                  <a:lnTo>
                    <a:pt x="74907" y="122696"/>
                  </a:lnTo>
                  <a:lnTo>
                    <a:pt x="80893" y="121802"/>
                  </a:lnTo>
                  <a:lnTo>
                    <a:pt x="87265" y="121206"/>
                  </a:lnTo>
                  <a:lnTo>
                    <a:pt x="93101" y="120809"/>
                  </a:lnTo>
                  <a:lnTo>
                    <a:pt x="103818" y="120368"/>
                  </a:lnTo>
                  <a:lnTo>
                    <a:pt x="136230" y="120061"/>
                  </a:lnTo>
                  <a:lnTo>
                    <a:pt x="175820" y="120018"/>
                  </a:lnTo>
                  <a:lnTo>
                    <a:pt x="180712" y="120969"/>
                  </a:lnTo>
                  <a:lnTo>
                    <a:pt x="185562" y="122556"/>
                  </a:lnTo>
                  <a:lnTo>
                    <a:pt x="190382" y="124567"/>
                  </a:lnTo>
                  <a:lnTo>
                    <a:pt x="195182" y="126859"/>
                  </a:lnTo>
                  <a:lnTo>
                    <a:pt x="199971" y="129341"/>
                  </a:lnTo>
                  <a:lnTo>
                    <a:pt x="204750" y="131947"/>
                  </a:lnTo>
                  <a:lnTo>
                    <a:pt x="208730" y="135590"/>
                  </a:lnTo>
                  <a:lnTo>
                    <a:pt x="212177" y="139923"/>
                  </a:lnTo>
                  <a:lnTo>
                    <a:pt x="215269" y="144717"/>
                  </a:lnTo>
                  <a:lnTo>
                    <a:pt x="220822" y="152584"/>
                  </a:lnTo>
                  <a:lnTo>
                    <a:pt x="223413" y="156015"/>
                  </a:lnTo>
                  <a:lnTo>
                    <a:pt x="225141" y="160208"/>
                  </a:lnTo>
                  <a:lnTo>
                    <a:pt x="226293" y="164908"/>
                  </a:lnTo>
                  <a:lnTo>
                    <a:pt x="227061" y="169946"/>
                  </a:lnTo>
                  <a:lnTo>
                    <a:pt x="227914" y="178084"/>
                  </a:lnTo>
                  <a:lnTo>
                    <a:pt x="228294" y="184876"/>
                  </a:lnTo>
                  <a:lnTo>
                    <a:pt x="228462" y="191070"/>
                  </a:lnTo>
                  <a:lnTo>
                    <a:pt x="228557" y="199912"/>
                  </a:lnTo>
                  <a:lnTo>
                    <a:pt x="226982" y="202807"/>
                  </a:lnTo>
                  <a:lnTo>
                    <a:pt x="221000" y="208564"/>
                  </a:lnTo>
                  <a:lnTo>
                    <a:pt x="215167" y="216838"/>
                  </a:lnTo>
                  <a:lnTo>
                    <a:pt x="212499" y="221711"/>
                  </a:lnTo>
                  <a:lnTo>
                    <a:pt x="208340" y="225912"/>
                  </a:lnTo>
                  <a:lnTo>
                    <a:pt x="203186" y="229666"/>
                  </a:lnTo>
                  <a:lnTo>
                    <a:pt x="197369" y="233121"/>
                  </a:lnTo>
                  <a:lnTo>
                    <a:pt x="191110" y="236376"/>
                  </a:lnTo>
                  <a:lnTo>
                    <a:pt x="184555" y="239499"/>
                  </a:lnTo>
                  <a:lnTo>
                    <a:pt x="170923" y="245509"/>
                  </a:lnTo>
                  <a:lnTo>
                    <a:pt x="156926" y="251355"/>
                  </a:lnTo>
                  <a:lnTo>
                    <a:pt x="150654" y="253295"/>
                  </a:lnTo>
                  <a:lnTo>
                    <a:pt x="144885" y="254589"/>
                  </a:lnTo>
                  <a:lnTo>
                    <a:pt x="139451" y="255451"/>
                  </a:lnTo>
                  <a:lnTo>
                    <a:pt x="133447" y="256025"/>
                  </a:lnTo>
                  <a:lnTo>
                    <a:pt x="127064" y="256409"/>
                  </a:lnTo>
                  <a:lnTo>
                    <a:pt x="120427" y="256664"/>
                  </a:lnTo>
                  <a:lnTo>
                    <a:pt x="114415" y="257787"/>
                  </a:lnTo>
                  <a:lnTo>
                    <a:pt x="108819" y="259488"/>
                  </a:lnTo>
                  <a:lnTo>
                    <a:pt x="103501" y="261575"/>
                  </a:lnTo>
                  <a:lnTo>
                    <a:pt x="98369" y="262966"/>
                  </a:lnTo>
                  <a:lnTo>
                    <a:pt x="93359" y="263893"/>
                  </a:lnTo>
                  <a:lnTo>
                    <a:pt x="88432" y="264511"/>
                  </a:lnTo>
                  <a:lnTo>
                    <a:pt x="83560" y="264923"/>
                  </a:lnTo>
                  <a:lnTo>
                    <a:pt x="78724" y="265198"/>
                  </a:lnTo>
                  <a:lnTo>
                    <a:pt x="69118" y="265503"/>
                  </a:lnTo>
                  <a:lnTo>
                    <a:pt x="59557" y="265639"/>
                  </a:lnTo>
                  <a:lnTo>
                    <a:pt x="55579" y="264723"/>
                  </a:lnTo>
                  <a:lnTo>
                    <a:pt x="46187" y="259835"/>
                  </a:lnTo>
                  <a:lnTo>
                    <a:pt x="40898" y="258357"/>
                  </a:lnTo>
                  <a:lnTo>
                    <a:pt x="35903" y="257700"/>
                  </a:lnTo>
                  <a:lnTo>
                    <a:pt x="28699" y="257184"/>
                  </a:lnTo>
                  <a:lnTo>
                    <a:pt x="28629" y="254639"/>
                  </a:lnTo>
                  <a:lnTo>
                    <a:pt x="28571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63"/>
            <p:cNvSpPr/>
            <p:nvPr/>
          </p:nvSpPr>
          <p:spPr>
            <a:xfrm>
              <a:off x="4772025" y="1371600"/>
              <a:ext cx="150019" cy="8573"/>
            </a:xfrm>
            <a:custGeom>
              <a:avLst/>
              <a:gdLst/>
              <a:ahLst/>
              <a:cxnLst/>
              <a:rect l="0" t="0" r="0" b="0"/>
              <a:pathLst>
                <a:path w="150019" h="8573">
                  <a:moveTo>
                    <a:pt x="0" y="0"/>
                  </a:moveTo>
                  <a:lnTo>
                    <a:pt x="127193" y="0"/>
                  </a:lnTo>
                  <a:lnTo>
                    <a:pt x="130832" y="952"/>
                  </a:lnTo>
                  <a:lnTo>
                    <a:pt x="134053" y="2540"/>
                  </a:lnTo>
                  <a:lnTo>
                    <a:pt x="136993" y="4550"/>
                  </a:lnTo>
                  <a:lnTo>
                    <a:pt x="139747" y="5891"/>
                  </a:lnTo>
                  <a:lnTo>
                    <a:pt x="142378" y="6785"/>
                  </a:lnTo>
                  <a:lnTo>
                    <a:pt x="150018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64"/>
            <p:cNvSpPr/>
            <p:nvPr/>
          </p:nvSpPr>
          <p:spPr>
            <a:xfrm>
              <a:off x="5050631" y="1225870"/>
              <a:ext cx="273694" cy="317181"/>
            </a:xfrm>
            <a:custGeom>
              <a:avLst/>
              <a:gdLst/>
              <a:ahLst/>
              <a:cxnLst/>
              <a:rect l="0" t="0" r="0" b="0"/>
              <a:pathLst>
                <a:path w="273694" h="317181">
                  <a:moveTo>
                    <a:pt x="150019" y="25715"/>
                  </a:moveTo>
                  <a:lnTo>
                    <a:pt x="150019" y="21164"/>
                  </a:lnTo>
                  <a:lnTo>
                    <a:pt x="149225" y="19823"/>
                  </a:lnTo>
                  <a:lnTo>
                    <a:pt x="147902" y="18930"/>
                  </a:lnTo>
                  <a:lnTo>
                    <a:pt x="146226" y="18334"/>
                  </a:lnTo>
                  <a:lnTo>
                    <a:pt x="140131" y="17672"/>
                  </a:lnTo>
                  <a:lnTo>
                    <a:pt x="132131" y="17378"/>
                  </a:lnTo>
                  <a:lnTo>
                    <a:pt x="123283" y="17247"/>
                  </a:lnTo>
                  <a:lnTo>
                    <a:pt x="118701" y="16259"/>
                  </a:lnTo>
                  <a:lnTo>
                    <a:pt x="114059" y="14649"/>
                  </a:lnTo>
                  <a:lnTo>
                    <a:pt x="109377" y="12622"/>
                  </a:lnTo>
                  <a:lnTo>
                    <a:pt x="103874" y="11271"/>
                  </a:lnTo>
                  <a:lnTo>
                    <a:pt x="97824" y="10371"/>
                  </a:lnTo>
                  <a:lnTo>
                    <a:pt x="91410" y="9770"/>
                  </a:lnTo>
                  <a:lnTo>
                    <a:pt x="85546" y="9370"/>
                  </a:lnTo>
                  <a:lnTo>
                    <a:pt x="74798" y="8925"/>
                  </a:lnTo>
                  <a:lnTo>
                    <a:pt x="52252" y="8616"/>
                  </a:lnTo>
                  <a:lnTo>
                    <a:pt x="49122" y="8601"/>
                  </a:lnTo>
                  <a:lnTo>
                    <a:pt x="41411" y="6044"/>
                  </a:lnTo>
                  <a:lnTo>
                    <a:pt x="31110" y="1192"/>
                  </a:lnTo>
                  <a:lnTo>
                    <a:pt x="22647" y="102"/>
                  </a:lnTo>
                  <a:lnTo>
                    <a:pt x="21462" y="0"/>
                  </a:lnTo>
                  <a:lnTo>
                    <a:pt x="25233" y="4549"/>
                  </a:lnTo>
                  <a:lnTo>
                    <a:pt x="26347" y="6841"/>
                  </a:lnTo>
                  <a:lnTo>
                    <a:pt x="27585" y="11929"/>
                  </a:lnTo>
                  <a:lnTo>
                    <a:pt x="28281" y="20149"/>
                  </a:lnTo>
                  <a:lnTo>
                    <a:pt x="29173" y="22956"/>
                  </a:lnTo>
                  <a:lnTo>
                    <a:pt x="33426" y="31459"/>
                  </a:lnTo>
                  <a:lnTo>
                    <a:pt x="34700" y="37158"/>
                  </a:lnTo>
                  <a:lnTo>
                    <a:pt x="35266" y="45405"/>
                  </a:lnTo>
                  <a:lnTo>
                    <a:pt x="35517" y="54469"/>
                  </a:lnTo>
                  <a:lnTo>
                    <a:pt x="35659" y="65878"/>
                  </a:lnTo>
                  <a:lnTo>
                    <a:pt x="35718" y="122483"/>
                  </a:lnTo>
                  <a:lnTo>
                    <a:pt x="36512" y="124517"/>
                  </a:lnTo>
                  <a:lnTo>
                    <a:pt x="37835" y="125873"/>
                  </a:lnTo>
                  <a:lnTo>
                    <a:pt x="39511" y="126777"/>
                  </a:lnTo>
                  <a:lnTo>
                    <a:pt x="47110" y="134119"/>
                  </a:lnTo>
                  <a:lnTo>
                    <a:pt x="53417" y="141308"/>
                  </a:lnTo>
                  <a:lnTo>
                    <a:pt x="56249" y="142782"/>
                  </a:lnTo>
                  <a:lnTo>
                    <a:pt x="63628" y="144420"/>
                  </a:lnTo>
                  <a:lnTo>
                    <a:pt x="67819" y="143904"/>
                  </a:lnTo>
                  <a:lnTo>
                    <a:pt x="72200" y="142608"/>
                  </a:lnTo>
                  <a:lnTo>
                    <a:pt x="76708" y="140791"/>
                  </a:lnTo>
                  <a:lnTo>
                    <a:pt x="81301" y="139579"/>
                  </a:lnTo>
                  <a:lnTo>
                    <a:pt x="85951" y="138772"/>
                  </a:lnTo>
                  <a:lnTo>
                    <a:pt x="90638" y="138234"/>
                  </a:lnTo>
                  <a:lnTo>
                    <a:pt x="96144" y="137875"/>
                  </a:lnTo>
                  <a:lnTo>
                    <a:pt x="108612" y="137476"/>
                  </a:lnTo>
                  <a:lnTo>
                    <a:pt x="114476" y="136417"/>
                  </a:lnTo>
                  <a:lnTo>
                    <a:pt x="119974" y="134759"/>
                  </a:lnTo>
                  <a:lnTo>
                    <a:pt x="125226" y="132701"/>
                  </a:lnTo>
                  <a:lnTo>
                    <a:pt x="131110" y="131329"/>
                  </a:lnTo>
                  <a:lnTo>
                    <a:pt x="137412" y="130414"/>
                  </a:lnTo>
                  <a:lnTo>
                    <a:pt x="143996" y="129804"/>
                  </a:lnTo>
                  <a:lnTo>
                    <a:pt x="151559" y="129398"/>
                  </a:lnTo>
                  <a:lnTo>
                    <a:pt x="168431" y="128946"/>
                  </a:lnTo>
                  <a:lnTo>
                    <a:pt x="175787" y="129778"/>
                  </a:lnTo>
                  <a:lnTo>
                    <a:pt x="182279" y="131285"/>
                  </a:lnTo>
                  <a:lnTo>
                    <a:pt x="188194" y="133243"/>
                  </a:lnTo>
                  <a:lnTo>
                    <a:pt x="194519" y="134547"/>
                  </a:lnTo>
                  <a:lnTo>
                    <a:pt x="201117" y="135417"/>
                  </a:lnTo>
                  <a:lnTo>
                    <a:pt x="207897" y="135997"/>
                  </a:lnTo>
                  <a:lnTo>
                    <a:pt x="214797" y="137336"/>
                  </a:lnTo>
                  <a:lnTo>
                    <a:pt x="221780" y="139182"/>
                  </a:lnTo>
                  <a:lnTo>
                    <a:pt x="228816" y="141364"/>
                  </a:lnTo>
                  <a:lnTo>
                    <a:pt x="235094" y="143772"/>
                  </a:lnTo>
                  <a:lnTo>
                    <a:pt x="240867" y="146329"/>
                  </a:lnTo>
                  <a:lnTo>
                    <a:pt x="246303" y="148987"/>
                  </a:lnTo>
                  <a:lnTo>
                    <a:pt x="251514" y="151711"/>
                  </a:lnTo>
                  <a:lnTo>
                    <a:pt x="261538" y="157278"/>
                  </a:lnTo>
                  <a:lnTo>
                    <a:pt x="265640" y="163906"/>
                  </a:lnTo>
                  <a:lnTo>
                    <a:pt x="269168" y="173087"/>
                  </a:lnTo>
                  <a:lnTo>
                    <a:pt x="272314" y="183971"/>
                  </a:lnTo>
                  <a:lnTo>
                    <a:pt x="273617" y="192179"/>
                  </a:lnTo>
                  <a:lnTo>
                    <a:pt x="273693" y="198603"/>
                  </a:lnTo>
                  <a:lnTo>
                    <a:pt x="272949" y="203839"/>
                  </a:lnTo>
                  <a:lnTo>
                    <a:pt x="271660" y="209234"/>
                  </a:lnTo>
                  <a:lnTo>
                    <a:pt x="270007" y="214736"/>
                  </a:lnTo>
                  <a:lnTo>
                    <a:pt x="268111" y="220309"/>
                  </a:lnTo>
                  <a:lnTo>
                    <a:pt x="265259" y="225929"/>
                  </a:lnTo>
                  <a:lnTo>
                    <a:pt x="261771" y="231581"/>
                  </a:lnTo>
                  <a:lnTo>
                    <a:pt x="257857" y="237254"/>
                  </a:lnTo>
                  <a:lnTo>
                    <a:pt x="252868" y="241988"/>
                  </a:lnTo>
                  <a:lnTo>
                    <a:pt x="247159" y="246097"/>
                  </a:lnTo>
                  <a:lnTo>
                    <a:pt x="240973" y="249789"/>
                  </a:lnTo>
                  <a:lnTo>
                    <a:pt x="234467" y="254155"/>
                  </a:lnTo>
                  <a:lnTo>
                    <a:pt x="227749" y="258971"/>
                  </a:lnTo>
                  <a:lnTo>
                    <a:pt x="220889" y="264086"/>
                  </a:lnTo>
                  <a:lnTo>
                    <a:pt x="213140" y="268449"/>
                  </a:lnTo>
                  <a:lnTo>
                    <a:pt x="204800" y="272310"/>
                  </a:lnTo>
                  <a:lnTo>
                    <a:pt x="172393" y="285351"/>
                  </a:lnTo>
                  <a:lnTo>
                    <a:pt x="164141" y="288340"/>
                  </a:lnTo>
                  <a:lnTo>
                    <a:pt x="146505" y="294202"/>
                  </a:lnTo>
                  <a:lnTo>
                    <a:pt x="110107" y="305726"/>
                  </a:lnTo>
                  <a:lnTo>
                    <a:pt x="94181" y="311454"/>
                  </a:lnTo>
                  <a:lnTo>
                    <a:pt x="85805" y="313363"/>
                  </a:lnTo>
                  <a:lnTo>
                    <a:pt x="77048" y="314635"/>
                  </a:lnTo>
                  <a:lnTo>
                    <a:pt x="68034" y="315483"/>
                  </a:lnTo>
                  <a:lnTo>
                    <a:pt x="59643" y="316049"/>
                  </a:lnTo>
                  <a:lnTo>
                    <a:pt x="43971" y="316677"/>
                  </a:lnTo>
                  <a:lnTo>
                    <a:pt x="20209" y="317080"/>
                  </a:lnTo>
                  <a:lnTo>
                    <a:pt x="0" y="3171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65"/>
            <p:cNvSpPr/>
            <p:nvPr/>
          </p:nvSpPr>
          <p:spPr>
            <a:xfrm>
              <a:off x="2350417" y="1829668"/>
              <a:ext cx="299915" cy="270595"/>
            </a:xfrm>
            <a:custGeom>
              <a:avLst/>
              <a:gdLst/>
              <a:ahLst/>
              <a:cxnLst/>
              <a:rect l="0" t="0" r="0" b="0"/>
              <a:pathLst>
                <a:path w="299915" h="270595">
                  <a:moveTo>
                    <a:pt x="71314" y="56282"/>
                  </a:moveTo>
                  <a:lnTo>
                    <a:pt x="67522" y="56282"/>
                  </a:lnTo>
                  <a:lnTo>
                    <a:pt x="66404" y="55329"/>
                  </a:lnTo>
                  <a:lnTo>
                    <a:pt x="65660" y="53742"/>
                  </a:lnTo>
                  <a:lnTo>
                    <a:pt x="64464" y="48901"/>
                  </a:lnTo>
                  <a:lnTo>
                    <a:pt x="63572" y="48503"/>
                  </a:lnTo>
                  <a:lnTo>
                    <a:pt x="60465" y="48062"/>
                  </a:lnTo>
                  <a:lnTo>
                    <a:pt x="59319" y="46992"/>
                  </a:lnTo>
                  <a:lnTo>
                    <a:pt x="58555" y="45326"/>
                  </a:lnTo>
                  <a:lnTo>
                    <a:pt x="57328" y="40359"/>
                  </a:lnTo>
                  <a:lnTo>
                    <a:pt x="57116" y="34948"/>
                  </a:lnTo>
                  <a:lnTo>
                    <a:pt x="57880" y="32534"/>
                  </a:lnTo>
                  <a:lnTo>
                    <a:pt x="62692" y="24356"/>
                  </a:lnTo>
                  <a:lnTo>
                    <a:pt x="67671" y="17908"/>
                  </a:lnTo>
                  <a:lnTo>
                    <a:pt x="76045" y="12874"/>
                  </a:lnTo>
                  <a:lnTo>
                    <a:pt x="81612" y="10198"/>
                  </a:lnTo>
                  <a:lnTo>
                    <a:pt x="89914" y="7225"/>
                  </a:lnTo>
                  <a:lnTo>
                    <a:pt x="97043" y="5904"/>
                  </a:lnTo>
                  <a:lnTo>
                    <a:pt x="105503" y="5316"/>
                  </a:lnTo>
                  <a:lnTo>
                    <a:pt x="109188" y="4207"/>
                  </a:lnTo>
                  <a:lnTo>
                    <a:pt x="115399" y="435"/>
                  </a:lnTo>
                  <a:lnTo>
                    <a:pt x="118960" y="0"/>
                  </a:lnTo>
                  <a:lnTo>
                    <a:pt x="127150" y="2058"/>
                  </a:lnTo>
                  <a:lnTo>
                    <a:pt x="133966" y="3607"/>
                  </a:lnTo>
                  <a:lnTo>
                    <a:pt x="140434" y="4296"/>
                  </a:lnTo>
                  <a:lnTo>
                    <a:pt x="148601" y="4602"/>
                  </a:lnTo>
                  <a:lnTo>
                    <a:pt x="152207" y="5636"/>
                  </a:lnTo>
                  <a:lnTo>
                    <a:pt x="158331" y="9325"/>
                  </a:lnTo>
                  <a:lnTo>
                    <a:pt x="165815" y="14139"/>
                  </a:lnTo>
                  <a:lnTo>
                    <a:pt x="173639" y="18502"/>
                  </a:lnTo>
                  <a:lnTo>
                    <a:pt x="179763" y="20440"/>
                  </a:lnTo>
                  <a:lnTo>
                    <a:pt x="182507" y="22862"/>
                  </a:lnTo>
                  <a:lnTo>
                    <a:pt x="187673" y="30634"/>
                  </a:lnTo>
                  <a:lnTo>
                    <a:pt x="194731" y="37898"/>
                  </a:lnTo>
                  <a:lnTo>
                    <a:pt x="202366" y="44301"/>
                  </a:lnTo>
                  <a:lnTo>
                    <a:pt x="208405" y="50322"/>
                  </a:lnTo>
                  <a:lnTo>
                    <a:pt x="213735" y="56173"/>
                  </a:lnTo>
                  <a:lnTo>
                    <a:pt x="216267" y="59067"/>
                  </a:lnTo>
                  <a:lnTo>
                    <a:pt x="217956" y="61948"/>
                  </a:lnTo>
                  <a:lnTo>
                    <a:pt x="219832" y="67690"/>
                  </a:lnTo>
                  <a:lnTo>
                    <a:pt x="222782" y="75957"/>
                  </a:lnTo>
                  <a:lnTo>
                    <a:pt x="224680" y="80828"/>
                  </a:lnTo>
                  <a:lnTo>
                    <a:pt x="226789" y="88781"/>
                  </a:lnTo>
                  <a:lnTo>
                    <a:pt x="227726" y="96443"/>
                  </a:lnTo>
                  <a:lnTo>
                    <a:pt x="227976" y="101154"/>
                  </a:lnTo>
                  <a:lnTo>
                    <a:pt x="228143" y="106199"/>
                  </a:lnTo>
                  <a:lnTo>
                    <a:pt x="227460" y="110515"/>
                  </a:lnTo>
                  <a:lnTo>
                    <a:pt x="224585" y="117850"/>
                  </a:lnTo>
                  <a:lnTo>
                    <a:pt x="223501" y="122092"/>
                  </a:lnTo>
                  <a:lnTo>
                    <a:pt x="222778" y="126825"/>
                  </a:lnTo>
                  <a:lnTo>
                    <a:pt x="222296" y="131886"/>
                  </a:lnTo>
                  <a:lnTo>
                    <a:pt x="221975" y="137164"/>
                  </a:lnTo>
                  <a:lnTo>
                    <a:pt x="221761" y="142589"/>
                  </a:lnTo>
                  <a:lnTo>
                    <a:pt x="221618" y="148109"/>
                  </a:lnTo>
                  <a:lnTo>
                    <a:pt x="220729" y="152743"/>
                  </a:lnTo>
                  <a:lnTo>
                    <a:pt x="217625" y="160431"/>
                  </a:lnTo>
                  <a:lnTo>
                    <a:pt x="213599" y="169563"/>
                  </a:lnTo>
                  <a:lnTo>
                    <a:pt x="211415" y="174665"/>
                  </a:lnTo>
                  <a:lnTo>
                    <a:pt x="208371" y="179971"/>
                  </a:lnTo>
                  <a:lnTo>
                    <a:pt x="204754" y="185414"/>
                  </a:lnTo>
                  <a:lnTo>
                    <a:pt x="200755" y="190948"/>
                  </a:lnTo>
                  <a:lnTo>
                    <a:pt x="194195" y="199635"/>
                  </a:lnTo>
                  <a:lnTo>
                    <a:pt x="187840" y="206672"/>
                  </a:lnTo>
                  <a:lnTo>
                    <a:pt x="179725" y="212974"/>
                  </a:lnTo>
                  <a:lnTo>
                    <a:pt x="175337" y="216941"/>
                  </a:lnTo>
                  <a:lnTo>
                    <a:pt x="170825" y="221490"/>
                  </a:lnTo>
                  <a:lnTo>
                    <a:pt x="166230" y="226428"/>
                  </a:lnTo>
                  <a:lnTo>
                    <a:pt x="156890" y="234455"/>
                  </a:lnTo>
                  <a:lnTo>
                    <a:pt x="152177" y="237929"/>
                  </a:lnTo>
                  <a:lnTo>
                    <a:pt x="147448" y="240245"/>
                  </a:lnTo>
                  <a:lnTo>
                    <a:pt x="142707" y="241789"/>
                  </a:lnTo>
                  <a:lnTo>
                    <a:pt x="137960" y="242818"/>
                  </a:lnTo>
                  <a:lnTo>
                    <a:pt x="133207" y="244457"/>
                  </a:lnTo>
                  <a:lnTo>
                    <a:pt x="128451" y="246502"/>
                  </a:lnTo>
                  <a:lnTo>
                    <a:pt x="123693" y="248817"/>
                  </a:lnTo>
                  <a:lnTo>
                    <a:pt x="118933" y="251314"/>
                  </a:lnTo>
                  <a:lnTo>
                    <a:pt x="109411" y="256628"/>
                  </a:lnTo>
                  <a:lnTo>
                    <a:pt x="104650" y="258426"/>
                  </a:lnTo>
                  <a:lnTo>
                    <a:pt x="99888" y="259624"/>
                  </a:lnTo>
                  <a:lnTo>
                    <a:pt x="95126" y="260423"/>
                  </a:lnTo>
                  <a:lnTo>
                    <a:pt x="87718" y="263851"/>
                  </a:lnTo>
                  <a:lnTo>
                    <a:pt x="84631" y="266099"/>
                  </a:lnTo>
                  <a:lnTo>
                    <a:pt x="76968" y="268596"/>
                  </a:lnTo>
                  <a:lnTo>
                    <a:pt x="69064" y="269706"/>
                  </a:lnTo>
                  <a:lnTo>
                    <a:pt x="62906" y="270200"/>
                  </a:lnTo>
                  <a:lnTo>
                    <a:pt x="55406" y="270419"/>
                  </a:lnTo>
                  <a:lnTo>
                    <a:pt x="33537" y="270584"/>
                  </a:lnTo>
                  <a:lnTo>
                    <a:pt x="31048" y="269635"/>
                  </a:lnTo>
                  <a:lnTo>
                    <a:pt x="23753" y="264701"/>
                  </a:lnTo>
                  <a:lnTo>
                    <a:pt x="16564" y="261863"/>
                  </a:lnTo>
                  <a:lnTo>
                    <a:pt x="9407" y="256365"/>
                  </a:lnTo>
                  <a:lnTo>
                    <a:pt x="4641" y="254745"/>
                  </a:lnTo>
                  <a:lnTo>
                    <a:pt x="3053" y="253361"/>
                  </a:lnTo>
                  <a:lnTo>
                    <a:pt x="1994" y="251485"/>
                  </a:lnTo>
                  <a:lnTo>
                    <a:pt x="817" y="246861"/>
                  </a:lnTo>
                  <a:lnTo>
                    <a:pt x="62" y="238672"/>
                  </a:lnTo>
                  <a:lnTo>
                    <a:pt x="0" y="237882"/>
                  </a:lnTo>
                  <a:lnTo>
                    <a:pt x="2048" y="234466"/>
                  </a:lnTo>
                  <a:lnTo>
                    <a:pt x="3706" y="232221"/>
                  </a:lnTo>
                  <a:lnTo>
                    <a:pt x="4810" y="229772"/>
                  </a:lnTo>
                  <a:lnTo>
                    <a:pt x="6038" y="224511"/>
                  </a:lnTo>
                  <a:lnTo>
                    <a:pt x="7953" y="222727"/>
                  </a:lnTo>
                  <a:lnTo>
                    <a:pt x="14314" y="220745"/>
                  </a:lnTo>
                  <a:lnTo>
                    <a:pt x="20316" y="217324"/>
                  </a:lnTo>
                  <a:lnTo>
                    <a:pt x="26423" y="212629"/>
                  </a:lnTo>
                  <a:lnTo>
                    <a:pt x="34429" y="207367"/>
                  </a:lnTo>
                  <a:lnTo>
                    <a:pt x="43279" y="204393"/>
                  </a:lnTo>
                  <a:lnTo>
                    <a:pt x="52504" y="203071"/>
                  </a:lnTo>
                  <a:lnTo>
                    <a:pt x="57187" y="202719"/>
                  </a:lnTo>
                  <a:lnTo>
                    <a:pt x="61896" y="202484"/>
                  </a:lnTo>
                  <a:lnTo>
                    <a:pt x="67416" y="203280"/>
                  </a:lnTo>
                  <a:lnTo>
                    <a:pt x="73478" y="204763"/>
                  </a:lnTo>
                  <a:lnTo>
                    <a:pt x="79900" y="206704"/>
                  </a:lnTo>
                  <a:lnTo>
                    <a:pt x="86563" y="207998"/>
                  </a:lnTo>
                  <a:lnTo>
                    <a:pt x="93387" y="208861"/>
                  </a:lnTo>
                  <a:lnTo>
                    <a:pt x="100316" y="209436"/>
                  </a:lnTo>
                  <a:lnTo>
                    <a:pt x="106524" y="210772"/>
                  </a:lnTo>
                  <a:lnTo>
                    <a:pt x="112250" y="212615"/>
                  </a:lnTo>
                  <a:lnTo>
                    <a:pt x="157345" y="230708"/>
                  </a:lnTo>
                  <a:lnTo>
                    <a:pt x="163593" y="232573"/>
                  </a:lnTo>
                  <a:lnTo>
                    <a:pt x="169345" y="233817"/>
                  </a:lnTo>
                  <a:lnTo>
                    <a:pt x="174768" y="234646"/>
                  </a:lnTo>
                  <a:lnTo>
                    <a:pt x="179971" y="236151"/>
                  </a:lnTo>
                  <a:lnTo>
                    <a:pt x="185027" y="238107"/>
                  </a:lnTo>
                  <a:lnTo>
                    <a:pt x="189985" y="240364"/>
                  </a:lnTo>
                  <a:lnTo>
                    <a:pt x="194878" y="242820"/>
                  </a:lnTo>
                  <a:lnTo>
                    <a:pt x="199727" y="245411"/>
                  </a:lnTo>
                  <a:lnTo>
                    <a:pt x="208555" y="250829"/>
                  </a:lnTo>
                  <a:lnTo>
                    <a:pt x="215125" y="256412"/>
                  </a:lnTo>
                  <a:lnTo>
                    <a:pt x="222807" y="262069"/>
                  </a:lnTo>
                  <a:lnTo>
                    <a:pt x="230719" y="266805"/>
                  </a:lnTo>
                  <a:lnTo>
                    <a:pt x="236882" y="268910"/>
                  </a:lnTo>
                  <a:lnTo>
                    <a:pt x="244383" y="269846"/>
                  </a:lnTo>
                  <a:lnTo>
                    <a:pt x="252214" y="270261"/>
                  </a:lnTo>
                  <a:lnTo>
                    <a:pt x="258341" y="270446"/>
                  </a:lnTo>
                  <a:lnTo>
                    <a:pt x="299914" y="270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66"/>
            <p:cNvSpPr/>
            <p:nvPr/>
          </p:nvSpPr>
          <p:spPr>
            <a:xfrm>
              <a:off x="2736396" y="1707119"/>
              <a:ext cx="171111" cy="423484"/>
            </a:xfrm>
            <a:custGeom>
              <a:avLst/>
              <a:gdLst/>
              <a:ahLst/>
              <a:cxnLst/>
              <a:rect l="0" t="0" r="0" b="0"/>
              <a:pathLst>
                <a:path w="171111" h="423484">
                  <a:moveTo>
                    <a:pt x="135391" y="7381"/>
                  </a:moveTo>
                  <a:lnTo>
                    <a:pt x="135391" y="0"/>
                  </a:lnTo>
                  <a:lnTo>
                    <a:pt x="134597" y="555"/>
                  </a:lnTo>
                  <a:lnTo>
                    <a:pt x="129737" y="5750"/>
                  </a:lnTo>
                  <a:lnTo>
                    <a:pt x="124749" y="11609"/>
                  </a:lnTo>
                  <a:lnTo>
                    <a:pt x="123534" y="14010"/>
                  </a:lnTo>
                  <a:lnTo>
                    <a:pt x="122184" y="19217"/>
                  </a:lnTo>
                  <a:lnTo>
                    <a:pt x="117350" y="27246"/>
                  </a:lnTo>
                  <a:lnTo>
                    <a:pt x="113839" y="32054"/>
                  </a:lnTo>
                  <a:lnTo>
                    <a:pt x="109911" y="37165"/>
                  </a:lnTo>
                  <a:lnTo>
                    <a:pt x="101312" y="47923"/>
                  </a:lnTo>
                  <a:lnTo>
                    <a:pt x="73413" y="81723"/>
                  </a:lnTo>
                  <a:lnTo>
                    <a:pt x="69467" y="88375"/>
                  </a:lnTo>
                  <a:lnTo>
                    <a:pt x="66041" y="95667"/>
                  </a:lnTo>
                  <a:lnTo>
                    <a:pt x="62964" y="103385"/>
                  </a:lnTo>
                  <a:lnTo>
                    <a:pt x="58532" y="111389"/>
                  </a:lnTo>
                  <a:lnTo>
                    <a:pt x="53195" y="119582"/>
                  </a:lnTo>
                  <a:lnTo>
                    <a:pt x="47256" y="127901"/>
                  </a:lnTo>
                  <a:lnTo>
                    <a:pt x="42503" y="136305"/>
                  </a:lnTo>
                  <a:lnTo>
                    <a:pt x="38541" y="144766"/>
                  </a:lnTo>
                  <a:lnTo>
                    <a:pt x="35106" y="153263"/>
                  </a:lnTo>
                  <a:lnTo>
                    <a:pt x="31228" y="161786"/>
                  </a:lnTo>
                  <a:lnTo>
                    <a:pt x="27055" y="170325"/>
                  </a:lnTo>
                  <a:lnTo>
                    <a:pt x="22686" y="178875"/>
                  </a:lnTo>
                  <a:lnTo>
                    <a:pt x="18980" y="187433"/>
                  </a:lnTo>
                  <a:lnTo>
                    <a:pt x="15715" y="195996"/>
                  </a:lnTo>
                  <a:lnTo>
                    <a:pt x="12744" y="204561"/>
                  </a:lnTo>
                  <a:lnTo>
                    <a:pt x="10764" y="212177"/>
                  </a:lnTo>
                  <a:lnTo>
                    <a:pt x="9444" y="219159"/>
                  </a:lnTo>
                  <a:lnTo>
                    <a:pt x="8564" y="225719"/>
                  </a:lnTo>
                  <a:lnTo>
                    <a:pt x="7183" y="232949"/>
                  </a:lnTo>
                  <a:lnTo>
                    <a:pt x="5469" y="240627"/>
                  </a:lnTo>
                  <a:lnTo>
                    <a:pt x="3533" y="248604"/>
                  </a:lnTo>
                  <a:lnTo>
                    <a:pt x="2242" y="256778"/>
                  </a:lnTo>
                  <a:lnTo>
                    <a:pt x="1381" y="265086"/>
                  </a:lnTo>
                  <a:lnTo>
                    <a:pt x="808" y="273482"/>
                  </a:lnTo>
                  <a:lnTo>
                    <a:pt x="425" y="280984"/>
                  </a:lnTo>
                  <a:lnTo>
                    <a:pt x="0" y="294400"/>
                  </a:lnTo>
                  <a:lnTo>
                    <a:pt x="1474" y="304454"/>
                  </a:lnTo>
                  <a:lnTo>
                    <a:pt x="4044" y="316872"/>
                  </a:lnTo>
                  <a:lnTo>
                    <a:pt x="7345" y="330866"/>
                  </a:lnTo>
                  <a:lnTo>
                    <a:pt x="11133" y="342100"/>
                  </a:lnTo>
                  <a:lnTo>
                    <a:pt x="15247" y="351494"/>
                  </a:lnTo>
                  <a:lnTo>
                    <a:pt x="19576" y="359662"/>
                  </a:lnTo>
                  <a:lnTo>
                    <a:pt x="23256" y="367013"/>
                  </a:lnTo>
                  <a:lnTo>
                    <a:pt x="26503" y="373818"/>
                  </a:lnTo>
                  <a:lnTo>
                    <a:pt x="29462" y="380260"/>
                  </a:lnTo>
                  <a:lnTo>
                    <a:pt x="33022" y="385507"/>
                  </a:lnTo>
                  <a:lnTo>
                    <a:pt x="36982" y="389957"/>
                  </a:lnTo>
                  <a:lnTo>
                    <a:pt x="41210" y="393877"/>
                  </a:lnTo>
                  <a:lnTo>
                    <a:pt x="45616" y="396490"/>
                  </a:lnTo>
                  <a:lnTo>
                    <a:pt x="50142" y="398232"/>
                  </a:lnTo>
                  <a:lnTo>
                    <a:pt x="54745" y="399393"/>
                  </a:lnTo>
                  <a:lnTo>
                    <a:pt x="59402" y="401120"/>
                  </a:lnTo>
                  <a:lnTo>
                    <a:pt x="64094" y="403224"/>
                  </a:lnTo>
                  <a:lnTo>
                    <a:pt x="68810" y="405578"/>
                  </a:lnTo>
                  <a:lnTo>
                    <a:pt x="73541" y="408101"/>
                  </a:lnTo>
                  <a:lnTo>
                    <a:pt x="83031" y="413444"/>
                  </a:lnTo>
                  <a:lnTo>
                    <a:pt x="87785" y="415249"/>
                  </a:lnTo>
                  <a:lnTo>
                    <a:pt x="92541" y="416453"/>
                  </a:lnTo>
                  <a:lnTo>
                    <a:pt x="97299" y="417256"/>
                  </a:lnTo>
                  <a:lnTo>
                    <a:pt x="102059" y="418743"/>
                  </a:lnTo>
                  <a:lnTo>
                    <a:pt x="106820" y="420687"/>
                  </a:lnTo>
                  <a:lnTo>
                    <a:pt x="111581" y="422936"/>
                  </a:lnTo>
                  <a:lnTo>
                    <a:pt x="116343" y="423483"/>
                  </a:lnTo>
                  <a:lnTo>
                    <a:pt x="121105" y="422894"/>
                  </a:lnTo>
                  <a:lnTo>
                    <a:pt x="125867" y="421550"/>
                  </a:lnTo>
                  <a:lnTo>
                    <a:pt x="130629" y="420654"/>
                  </a:lnTo>
                  <a:lnTo>
                    <a:pt x="135391" y="420056"/>
                  </a:lnTo>
                  <a:lnTo>
                    <a:pt x="140154" y="419658"/>
                  </a:lnTo>
                  <a:lnTo>
                    <a:pt x="144916" y="419392"/>
                  </a:lnTo>
                  <a:lnTo>
                    <a:pt x="154441" y="419097"/>
                  </a:lnTo>
                  <a:lnTo>
                    <a:pt x="171110" y="4188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67"/>
            <p:cNvSpPr/>
            <p:nvPr/>
          </p:nvSpPr>
          <p:spPr>
            <a:xfrm>
              <a:off x="3000375" y="1808797"/>
              <a:ext cx="71134" cy="265749"/>
            </a:xfrm>
            <a:custGeom>
              <a:avLst/>
              <a:gdLst/>
              <a:ahLst/>
              <a:cxnLst/>
              <a:rect l="0" t="0" r="0" b="0"/>
              <a:pathLst>
                <a:path w="71134" h="265749">
                  <a:moveTo>
                    <a:pt x="0" y="0"/>
                  </a:moveTo>
                  <a:lnTo>
                    <a:pt x="0" y="11932"/>
                  </a:lnTo>
                  <a:lnTo>
                    <a:pt x="793" y="14622"/>
                  </a:lnTo>
                  <a:lnTo>
                    <a:pt x="2116" y="17368"/>
                  </a:lnTo>
                  <a:lnTo>
                    <a:pt x="3792" y="20151"/>
                  </a:lnTo>
                  <a:lnTo>
                    <a:pt x="5703" y="22959"/>
                  </a:lnTo>
                  <a:lnTo>
                    <a:pt x="7771" y="25784"/>
                  </a:lnTo>
                  <a:lnTo>
                    <a:pt x="9943" y="28619"/>
                  </a:lnTo>
                  <a:lnTo>
                    <a:pt x="11391" y="32414"/>
                  </a:lnTo>
                  <a:lnTo>
                    <a:pt x="12356" y="36850"/>
                  </a:lnTo>
                  <a:lnTo>
                    <a:pt x="13000" y="41711"/>
                  </a:lnTo>
                  <a:lnTo>
                    <a:pt x="14223" y="46858"/>
                  </a:lnTo>
                  <a:lnTo>
                    <a:pt x="15832" y="52194"/>
                  </a:lnTo>
                  <a:lnTo>
                    <a:pt x="17698" y="57656"/>
                  </a:lnTo>
                  <a:lnTo>
                    <a:pt x="18943" y="63202"/>
                  </a:lnTo>
                  <a:lnTo>
                    <a:pt x="19772" y="68805"/>
                  </a:lnTo>
                  <a:lnTo>
                    <a:pt x="20325" y="74445"/>
                  </a:lnTo>
                  <a:lnTo>
                    <a:pt x="21487" y="81063"/>
                  </a:lnTo>
                  <a:lnTo>
                    <a:pt x="23056" y="88332"/>
                  </a:lnTo>
                  <a:lnTo>
                    <a:pt x="24895" y="96035"/>
                  </a:lnTo>
                  <a:lnTo>
                    <a:pt x="26915" y="103076"/>
                  </a:lnTo>
                  <a:lnTo>
                    <a:pt x="29056" y="109675"/>
                  </a:lnTo>
                  <a:lnTo>
                    <a:pt x="31277" y="115979"/>
                  </a:lnTo>
                  <a:lnTo>
                    <a:pt x="32757" y="123039"/>
                  </a:lnTo>
                  <a:lnTo>
                    <a:pt x="33744" y="130604"/>
                  </a:lnTo>
                  <a:lnTo>
                    <a:pt x="34402" y="138504"/>
                  </a:lnTo>
                  <a:lnTo>
                    <a:pt x="35635" y="145676"/>
                  </a:lnTo>
                  <a:lnTo>
                    <a:pt x="37251" y="152363"/>
                  </a:lnTo>
                  <a:lnTo>
                    <a:pt x="39121" y="158725"/>
                  </a:lnTo>
                  <a:lnTo>
                    <a:pt x="41162" y="164872"/>
                  </a:lnTo>
                  <a:lnTo>
                    <a:pt x="43316" y="170874"/>
                  </a:lnTo>
                  <a:lnTo>
                    <a:pt x="45546" y="176781"/>
                  </a:lnTo>
                  <a:lnTo>
                    <a:pt x="47033" y="182624"/>
                  </a:lnTo>
                  <a:lnTo>
                    <a:pt x="48024" y="188425"/>
                  </a:lnTo>
                  <a:lnTo>
                    <a:pt x="48684" y="194197"/>
                  </a:lnTo>
                  <a:lnTo>
                    <a:pt x="49919" y="199949"/>
                  </a:lnTo>
                  <a:lnTo>
                    <a:pt x="51535" y="205690"/>
                  </a:lnTo>
                  <a:lnTo>
                    <a:pt x="53407" y="211422"/>
                  </a:lnTo>
                  <a:lnTo>
                    <a:pt x="55448" y="216195"/>
                  </a:lnTo>
                  <a:lnTo>
                    <a:pt x="57603" y="220330"/>
                  </a:lnTo>
                  <a:lnTo>
                    <a:pt x="59833" y="224039"/>
                  </a:lnTo>
                  <a:lnTo>
                    <a:pt x="61320" y="227465"/>
                  </a:lnTo>
                  <a:lnTo>
                    <a:pt x="62972" y="233811"/>
                  </a:lnTo>
                  <a:lnTo>
                    <a:pt x="63706" y="239806"/>
                  </a:lnTo>
                  <a:lnTo>
                    <a:pt x="63902" y="242738"/>
                  </a:lnTo>
                  <a:lnTo>
                    <a:pt x="64826" y="245646"/>
                  </a:lnTo>
                  <a:lnTo>
                    <a:pt x="66236" y="248536"/>
                  </a:lnTo>
                  <a:lnTo>
                    <a:pt x="70410" y="255469"/>
                  </a:lnTo>
                  <a:lnTo>
                    <a:pt x="70981" y="258957"/>
                  </a:lnTo>
                  <a:lnTo>
                    <a:pt x="71133" y="261220"/>
                  </a:lnTo>
                  <a:lnTo>
                    <a:pt x="70441" y="262730"/>
                  </a:lnTo>
                  <a:lnTo>
                    <a:pt x="69185" y="263736"/>
                  </a:lnTo>
                  <a:lnTo>
                    <a:pt x="64293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68"/>
            <p:cNvSpPr/>
            <p:nvPr/>
          </p:nvSpPr>
          <p:spPr>
            <a:xfrm>
              <a:off x="3171825" y="1774507"/>
              <a:ext cx="199599" cy="274162"/>
            </a:xfrm>
            <a:custGeom>
              <a:avLst/>
              <a:gdLst/>
              <a:ahLst/>
              <a:cxnLst/>
              <a:rect l="0" t="0" r="0" b="0"/>
              <a:pathLst>
                <a:path w="199599" h="274162">
                  <a:moveTo>
                    <a:pt x="28575" y="0"/>
                  </a:moveTo>
                  <a:lnTo>
                    <a:pt x="34725" y="0"/>
                  </a:lnTo>
                  <a:lnTo>
                    <a:pt x="35057" y="953"/>
                  </a:lnTo>
                  <a:lnTo>
                    <a:pt x="35588" y="9325"/>
                  </a:lnTo>
                  <a:lnTo>
                    <a:pt x="35660" y="15575"/>
                  </a:lnTo>
                  <a:lnTo>
                    <a:pt x="35711" y="40551"/>
                  </a:lnTo>
                  <a:lnTo>
                    <a:pt x="34919" y="46084"/>
                  </a:lnTo>
                  <a:lnTo>
                    <a:pt x="33599" y="51678"/>
                  </a:lnTo>
                  <a:lnTo>
                    <a:pt x="31924" y="57312"/>
                  </a:lnTo>
                  <a:lnTo>
                    <a:pt x="30807" y="62973"/>
                  </a:lnTo>
                  <a:lnTo>
                    <a:pt x="30063" y="68652"/>
                  </a:lnTo>
                  <a:lnTo>
                    <a:pt x="29567" y="74343"/>
                  </a:lnTo>
                  <a:lnTo>
                    <a:pt x="29236" y="80995"/>
                  </a:lnTo>
                  <a:lnTo>
                    <a:pt x="28869" y="96005"/>
                  </a:lnTo>
                  <a:lnTo>
                    <a:pt x="27977" y="104009"/>
                  </a:lnTo>
                  <a:lnTo>
                    <a:pt x="26589" y="112202"/>
                  </a:lnTo>
                  <a:lnTo>
                    <a:pt x="24869" y="120521"/>
                  </a:lnTo>
                  <a:lnTo>
                    <a:pt x="23723" y="127972"/>
                  </a:lnTo>
                  <a:lnTo>
                    <a:pt x="22959" y="134845"/>
                  </a:lnTo>
                  <a:lnTo>
                    <a:pt x="22450" y="141332"/>
                  </a:lnTo>
                  <a:lnTo>
                    <a:pt x="22110" y="147561"/>
                  </a:lnTo>
                  <a:lnTo>
                    <a:pt x="21884" y="153619"/>
                  </a:lnTo>
                  <a:lnTo>
                    <a:pt x="21632" y="166383"/>
                  </a:lnTo>
                  <a:lnTo>
                    <a:pt x="21457" y="201651"/>
                  </a:lnTo>
                  <a:lnTo>
                    <a:pt x="22243" y="207777"/>
                  </a:lnTo>
                  <a:lnTo>
                    <a:pt x="23559" y="213765"/>
                  </a:lnTo>
                  <a:lnTo>
                    <a:pt x="25231" y="219663"/>
                  </a:lnTo>
                  <a:lnTo>
                    <a:pt x="26346" y="224547"/>
                  </a:lnTo>
                  <a:lnTo>
                    <a:pt x="27584" y="232514"/>
                  </a:lnTo>
                  <a:lnTo>
                    <a:pt x="29502" y="236924"/>
                  </a:lnTo>
                  <a:lnTo>
                    <a:pt x="32368" y="241769"/>
                  </a:lnTo>
                  <a:lnTo>
                    <a:pt x="35866" y="246905"/>
                  </a:lnTo>
                  <a:lnTo>
                    <a:pt x="39753" y="255151"/>
                  </a:lnTo>
                  <a:lnTo>
                    <a:pt x="40789" y="258683"/>
                  </a:lnTo>
                  <a:lnTo>
                    <a:pt x="43068" y="261990"/>
                  </a:lnTo>
                  <a:lnTo>
                    <a:pt x="46174" y="265148"/>
                  </a:lnTo>
                  <a:lnTo>
                    <a:pt x="49833" y="268205"/>
                  </a:lnTo>
                  <a:lnTo>
                    <a:pt x="53859" y="270243"/>
                  </a:lnTo>
                  <a:lnTo>
                    <a:pt x="58131" y="271602"/>
                  </a:lnTo>
                  <a:lnTo>
                    <a:pt x="62566" y="272508"/>
                  </a:lnTo>
                  <a:lnTo>
                    <a:pt x="66317" y="273112"/>
                  </a:lnTo>
                  <a:lnTo>
                    <a:pt x="69611" y="273515"/>
                  </a:lnTo>
                  <a:lnTo>
                    <a:pt x="72601" y="273783"/>
                  </a:lnTo>
                  <a:lnTo>
                    <a:pt x="76182" y="273962"/>
                  </a:lnTo>
                  <a:lnTo>
                    <a:pt x="84394" y="274161"/>
                  </a:lnTo>
                  <a:lnTo>
                    <a:pt x="89600" y="273262"/>
                  </a:lnTo>
                  <a:lnTo>
                    <a:pt x="95452" y="271709"/>
                  </a:lnTo>
                  <a:lnTo>
                    <a:pt x="101735" y="269722"/>
                  </a:lnTo>
                  <a:lnTo>
                    <a:pt x="106717" y="267445"/>
                  </a:lnTo>
                  <a:lnTo>
                    <a:pt x="110832" y="264974"/>
                  </a:lnTo>
                  <a:lnTo>
                    <a:pt x="114369" y="262375"/>
                  </a:lnTo>
                  <a:lnTo>
                    <a:pt x="119109" y="259689"/>
                  </a:lnTo>
                  <a:lnTo>
                    <a:pt x="124649" y="256946"/>
                  </a:lnTo>
                  <a:lnTo>
                    <a:pt x="130724" y="254165"/>
                  </a:lnTo>
                  <a:lnTo>
                    <a:pt x="136362" y="250406"/>
                  </a:lnTo>
                  <a:lnTo>
                    <a:pt x="141708" y="245995"/>
                  </a:lnTo>
                  <a:lnTo>
                    <a:pt x="146860" y="241149"/>
                  </a:lnTo>
                  <a:lnTo>
                    <a:pt x="151088" y="236014"/>
                  </a:lnTo>
                  <a:lnTo>
                    <a:pt x="154700" y="230685"/>
                  </a:lnTo>
                  <a:lnTo>
                    <a:pt x="157902" y="225227"/>
                  </a:lnTo>
                  <a:lnTo>
                    <a:pt x="161624" y="219684"/>
                  </a:lnTo>
                  <a:lnTo>
                    <a:pt x="165693" y="214084"/>
                  </a:lnTo>
                  <a:lnTo>
                    <a:pt x="169993" y="208445"/>
                  </a:lnTo>
                  <a:lnTo>
                    <a:pt x="173654" y="202781"/>
                  </a:lnTo>
                  <a:lnTo>
                    <a:pt x="176888" y="197100"/>
                  </a:lnTo>
                  <a:lnTo>
                    <a:pt x="179837" y="191407"/>
                  </a:lnTo>
                  <a:lnTo>
                    <a:pt x="182598" y="185708"/>
                  </a:lnTo>
                  <a:lnTo>
                    <a:pt x="187781" y="174294"/>
                  </a:lnTo>
                  <a:lnTo>
                    <a:pt x="190275" y="167631"/>
                  </a:lnTo>
                  <a:lnTo>
                    <a:pt x="192731" y="160332"/>
                  </a:lnTo>
                  <a:lnTo>
                    <a:pt x="195162" y="152608"/>
                  </a:lnTo>
                  <a:lnTo>
                    <a:pt x="196783" y="145554"/>
                  </a:lnTo>
                  <a:lnTo>
                    <a:pt x="197864" y="138946"/>
                  </a:lnTo>
                  <a:lnTo>
                    <a:pt x="198584" y="132636"/>
                  </a:lnTo>
                  <a:lnTo>
                    <a:pt x="199064" y="126524"/>
                  </a:lnTo>
                  <a:lnTo>
                    <a:pt x="199385" y="120544"/>
                  </a:lnTo>
                  <a:lnTo>
                    <a:pt x="199598" y="114653"/>
                  </a:lnTo>
                  <a:lnTo>
                    <a:pt x="198946" y="107868"/>
                  </a:lnTo>
                  <a:lnTo>
                    <a:pt x="197718" y="100487"/>
                  </a:lnTo>
                  <a:lnTo>
                    <a:pt x="196106" y="92709"/>
                  </a:lnTo>
                  <a:lnTo>
                    <a:pt x="193443" y="86571"/>
                  </a:lnTo>
                  <a:lnTo>
                    <a:pt x="190081" y="81527"/>
                  </a:lnTo>
                  <a:lnTo>
                    <a:pt x="182111" y="72429"/>
                  </a:lnTo>
                  <a:lnTo>
                    <a:pt x="159380" y="45474"/>
                  </a:lnTo>
                  <a:lnTo>
                    <a:pt x="153084" y="40794"/>
                  </a:lnTo>
                  <a:lnTo>
                    <a:pt x="145712" y="36721"/>
                  </a:lnTo>
                  <a:lnTo>
                    <a:pt x="137623" y="33053"/>
                  </a:lnTo>
                  <a:lnTo>
                    <a:pt x="125086" y="29655"/>
                  </a:lnTo>
                  <a:lnTo>
                    <a:pt x="109584" y="26438"/>
                  </a:lnTo>
                  <a:lnTo>
                    <a:pt x="92106" y="23340"/>
                  </a:lnTo>
                  <a:lnTo>
                    <a:pt x="78867" y="21275"/>
                  </a:lnTo>
                  <a:lnTo>
                    <a:pt x="68452" y="19899"/>
                  </a:lnTo>
                  <a:lnTo>
                    <a:pt x="59923" y="18981"/>
                  </a:lnTo>
                  <a:lnTo>
                    <a:pt x="52648" y="18369"/>
                  </a:lnTo>
                  <a:lnTo>
                    <a:pt x="46211" y="17961"/>
                  </a:lnTo>
                  <a:lnTo>
                    <a:pt x="34826" y="17508"/>
                  </a:lnTo>
                  <a:lnTo>
                    <a:pt x="24474" y="17306"/>
                  </a:lnTo>
                  <a:lnTo>
                    <a:pt x="20285" y="16300"/>
                  </a:lnTo>
                  <a:lnTo>
                    <a:pt x="16698" y="14677"/>
                  </a:lnTo>
                  <a:lnTo>
                    <a:pt x="9031" y="9779"/>
                  </a:lnTo>
                  <a:lnTo>
                    <a:pt x="5866" y="9109"/>
                  </a:ln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69"/>
            <p:cNvSpPr/>
            <p:nvPr/>
          </p:nvSpPr>
          <p:spPr>
            <a:xfrm>
              <a:off x="3371850" y="1654492"/>
              <a:ext cx="192746" cy="428626"/>
            </a:xfrm>
            <a:custGeom>
              <a:avLst/>
              <a:gdLst/>
              <a:ahLst/>
              <a:cxnLst/>
              <a:rect l="0" t="0" r="0" b="0"/>
              <a:pathLst>
                <a:path w="192746" h="428626">
                  <a:moveTo>
                    <a:pt x="0" y="0"/>
                  </a:moveTo>
                  <a:lnTo>
                    <a:pt x="3792" y="4551"/>
                  </a:lnTo>
                  <a:lnTo>
                    <a:pt x="5703" y="5891"/>
                  </a:lnTo>
                  <a:lnTo>
                    <a:pt x="9943" y="7381"/>
                  </a:lnTo>
                  <a:lnTo>
                    <a:pt x="14473" y="10583"/>
                  </a:lnTo>
                  <a:lnTo>
                    <a:pt x="16792" y="12770"/>
                  </a:lnTo>
                  <a:lnTo>
                    <a:pt x="19926" y="14229"/>
                  </a:lnTo>
                  <a:lnTo>
                    <a:pt x="23603" y="15201"/>
                  </a:lnTo>
                  <a:lnTo>
                    <a:pt x="27641" y="15849"/>
                  </a:lnTo>
                  <a:lnTo>
                    <a:pt x="31921" y="18186"/>
                  </a:lnTo>
                  <a:lnTo>
                    <a:pt x="36362" y="21649"/>
                  </a:lnTo>
                  <a:lnTo>
                    <a:pt x="40910" y="25863"/>
                  </a:lnTo>
                  <a:lnTo>
                    <a:pt x="45529" y="29624"/>
                  </a:lnTo>
                  <a:lnTo>
                    <a:pt x="50196" y="33085"/>
                  </a:lnTo>
                  <a:lnTo>
                    <a:pt x="54896" y="36344"/>
                  </a:lnTo>
                  <a:lnTo>
                    <a:pt x="64350" y="42505"/>
                  </a:lnTo>
                  <a:lnTo>
                    <a:pt x="69093" y="45482"/>
                  </a:lnTo>
                  <a:lnTo>
                    <a:pt x="73843" y="49371"/>
                  </a:lnTo>
                  <a:lnTo>
                    <a:pt x="78597" y="53869"/>
                  </a:lnTo>
                  <a:lnTo>
                    <a:pt x="83354" y="58773"/>
                  </a:lnTo>
                  <a:lnTo>
                    <a:pt x="88907" y="63947"/>
                  </a:lnTo>
                  <a:lnTo>
                    <a:pt x="94990" y="69301"/>
                  </a:lnTo>
                  <a:lnTo>
                    <a:pt x="101427" y="74776"/>
                  </a:lnTo>
                  <a:lnTo>
                    <a:pt x="107305" y="81283"/>
                  </a:lnTo>
                  <a:lnTo>
                    <a:pt x="112812" y="88479"/>
                  </a:lnTo>
                  <a:lnTo>
                    <a:pt x="118070" y="96133"/>
                  </a:lnTo>
                  <a:lnTo>
                    <a:pt x="123957" y="103141"/>
                  </a:lnTo>
                  <a:lnTo>
                    <a:pt x="130263" y="109719"/>
                  </a:lnTo>
                  <a:lnTo>
                    <a:pt x="136848" y="116008"/>
                  </a:lnTo>
                  <a:lnTo>
                    <a:pt x="142826" y="122106"/>
                  </a:lnTo>
                  <a:lnTo>
                    <a:pt x="148398" y="128077"/>
                  </a:lnTo>
                  <a:lnTo>
                    <a:pt x="153701" y="133962"/>
                  </a:lnTo>
                  <a:lnTo>
                    <a:pt x="158823" y="141696"/>
                  </a:lnTo>
                  <a:lnTo>
                    <a:pt x="163826" y="150661"/>
                  </a:lnTo>
                  <a:lnTo>
                    <a:pt x="168749" y="160448"/>
                  </a:lnTo>
                  <a:lnTo>
                    <a:pt x="172824" y="169831"/>
                  </a:lnTo>
                  <a:lnTo>
                    <a:pt x="176334" y="178943"/>
                  </a:lnTo>
                  <a:lnTo>
                    <a:pt x="179469" y="187875"/>
                  </a:lnTo>
                  <a:lnTo>
                    <a:pt x="182352" y="196688"/>
                  </a:lnTo>
                  <a:lnTo>
                    <a:pt x="187672" y="214099"/>
                  </a:lnTo>
                  <a:lnTo>
                    <a:pt x="189408" y="222743"/>
                  </a:lnTo>
                  <a:lnTo>
                    <a:pt x="190566" y="231363"/>
                  </a:lnTo>
                  <a:lnTo>
                    <a:pt x="191337" y="239967"/>
                  </a:lnTo>
                  <a:lnTo>
                    <a:pt x="191852" y="248561"/>
                  </a:lnTo>
                  <a:lnTo>
                    <a:pt x="192195" y="257147"/>
                  </a:lnTo>
                  <a:lnTo>
                    <a:pt x="192576" y="274308"/>
                  </a:lnTo>
                  <a:lnTo>
                    <a:pt x="192745" y="291459"/>
                  </a:lnTo>
                  <a:lnTo>
                    <a:pt x="191997" y="300034"/>
                  </a:lnTo>
                  <a:lnTo>
                    <a:pt x="190704" y="308608"/>
                  </a:lnTo>
                  <a:lnTo>
                    <a:pt x="189048" y="317181"/>
                  </a:lnTo>
                  <a:lnTo>
                    <a:pt x="187150" y="325754"/>
                  </a:lnTo>
                  <a:lnTo>
                    <a:pt x="182926" y="342900"/>
                  </a:lnTo>
                  <a:lnTo>
                    <a:pt x="179894" y="350520"/>
                  </a:lnTo>
                  <a:lnTo>
                    <a:pt x="176286" y="357505"/>
                  </a:lnTo>
                  <a:lnTo>
                    <a:pt x="172292" y="364067"/>
                  </a:lnTo>
                  <a:lnTo>
                    <a:pt x="168836" y="370346"/>
                  </a:lnTo>
                  <a:lnTo>
                    <a:pt x="162880" y="382404"/>
                  </a:lnTo>
                  <a:lnTo>
                    <a:pt x="157587" y="394112"/>
                  </a:lnTo>
                  <a:lnTo>
                    <a:pt x="152588" y="404713"/>
                  </a:lnTo>
                  <a:lnTo>
                    <a:pt x="147721" y="412600"/>
                  </a:lnTo>
                  <a:lnTo>
                    <a:pt x="142912" y="419281"/>
                  </a:lnTo>
                  <a:lnTo>
                    <a:pt x="140518" y="422395"/>
                  </a:lnTo>
                  <a:lnTo>
                    <a:pt x="138129" y="424472"/>
                  </a:lnTo>
                  <a:lnTo>
                    <a:pt x="133357" y="426779"/>
                  </a:lnTo>
                  <a:lnTo>
                    <a:pt x="128587" y="4286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70"/>
            <p:cNvSpPr/>
            <p:nvPr/>
          </p:nvSpPr>
          <p:spPr>
            <a:xfrm>
              <a:off x="3664743" y="1654492"/>
              <a:ext cx="157164" cy="154306"/>
            </a:xfrm>
            <a:custGeom>
              <a:avLst/>
              <a:gdLst/>
              <a:ahLst/>
              <a:cxnLst/>
              <a:rect l="0" t="0" r="0" b="0"/>
              <a:pathLst>
                <a:path w="157164" h="154306">
                  <a:moveTo>
                    <a:pt x="0" y="0"/>
                  </a:moveTo>
                  <a:lnTo>
                    <a:pt x="10642" y="0"/>
                  </a:lnTo>
                  <a:lnTo>
                    <a:pt x="12651" y="953"/>
                  </a:lnTo>
                  <a:lnTo>
                    <a:pt x="17001" y="4551"/>
                  </a:lnTo>
                  <a:lnTo>
                    <a:pt x="21579" y="9325"/>
                  </a:lnTo>
                  <a:lnTo>
                    <a:pt x="23911" y="11932"/>
                  </a:lnTo>
                  <a:lnTo>
                    <a:pt x="41386" y="32569"/>
                  </a:lnTo>
                  <a:lnTo>
                    <a:pt x="44260" y="36000"/>
                  </a:lnTo>
                  <a:lnTo>
                    <a:pt x="46969" y="40193"/>
                  </a:lnTo>
                  <a:lnTo>
                    <a:pt x="49569" y="44893"/>
                  </a:lnTo>
                  <a:lnTo>
                    <a:pt x="52096" y="49931"/>
                  </a:lnTo>
                  <a:lnTo>
                    <a:pt x="55369" y="55195"/>
                  </a:lnTo>
                  <a:lnTo>
                    <a:pt x="59138" y="60609"/>
                  </a:lnTo>
                  <a:lnTo>
                    <a:pt x="63238" y="66124"/>
                  </a:lnTo>
                  <a:lnTo>
                    <a:pt x="72026" y="77331"/>
                  </a:lnTo>
                  <a:lnTo>
                    <a:pt x="76593" y="82986"/>
                  </a:lnTo>
                  <a:lnTo>
                    <a:pt x="81225" y="87709"/>
                  </a:lnTo>
                  <a:lnTo>
                    <a:pt x="85899" y="91810"/>
                  </a:lnTo>
                  <a:lnTo>
                    <a:pt x="90604" y="95497"/>
                  </a:lnTo>
                  <a:lnTo>
                    <a:pt x="94534" y="99860"/>
                  </a:lnTo>
                  <a:lnTo>
                    <a:pt x="97948" y="104673"/>
                  </a:lnTo>
                  <a:lnTo>
                    <a:pt x="101017" y="109787"/>
                  </a:lnTo>
                  <a:lnTo>
                    <a:pt x="104651" y="114149"/>
                  </a:lnTo>
                  <a:lnTo>
                    <a:pt x="108661" y="118009"/>
                  </a:lnTo>
                  <a:lnTo>
                    <a:pt x="112922" y="121536"/>
                  </a:lnTo>
                  <a:lnTo>
                    <a:pt x="116557" y="124839"/>
                  </a:lnTo>
                  <a:lnTo>
                    <a:pt x="119773" y="127993"/>
                  </a:lnTo>
                  <a:lnTo>
                    <a:pt x="122712" y="131049"/>
                  </a:lnTo>
                  <a:lnTo>
                    <a:pt x="125464" y="133086"/>
                  </a:lnTo>
                  <a:lnTo>
                    <a:pt x="128093" y="134444"/>
                  </a:lnTo>
                  <a:lnTo>
                    <a:pt x="130640" y="135349"/>
                  </a:lnTo>
                  <a:lnTo>
                    <a:pt x="133130" y="136906"/>
                  </a:lnTo>
                  <a:lnTo>
                    <a:pt x="138015" y="141174"/>
                  </a:lnTo>
                  <a:lnTo>
                    <a:pt x="142832" y="143707"/>
                  </a:lnTo>
                  <a:lnTo>
                    <a:pt x="147619" y="144832"/>
                  </a:lnTo>
                  <a:lnTo>
                    <a:pt x="152392" y="145332"/>
                  </a:lnTo>
                  <a:lnTo>
                    <a:pt x="153982" y="146418"/>
                  </a:lnTo>
                  <a:lnTo>
                    <a:pt x="155043" y="148095"/>
                  </a:lnTo>
                  <a:lnTo>
                    <a:pt x="157163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71"/>
            <p:cNvSpPr/>
            <p:nvPr/>
          </p:nvSpPr>
          <p:spPr>
            <a:xfrm>
              <a:off x="3693318" y="1663065"/>
              <a:ext cx="135733" cy="154306"/>
            </a:xfrm>
            <a:custGeom>
              <a:avLst/>
              <a:gdLst/>
              <a:ahLst/>
              <a:cxnLst/>
              <a:rect l="0" t="0" r="0" b="0"/>
              <a:pathLst>
                <a:path w="135733" h="154306">
                  <a:moveTo>
                    <a:pt x="135732" y="0"/>
                  </a:moveTo>
                  <a:lnTo>
                    <a:pt x="128614" y="0"/>
                  </a:lnTo>
                  <a:lnTo>
                    <a:pt x="124803" y="13652"/>
                  </a:lnTo>
                  <a:lnTo>
                    <a:pt x="122889" y="18626"/>
                  </a:lnTo>
                  <a:lnTo>
                    <a:pt x="120820" y="22895"/>
                  </a:lnTo>
                  <a:lnTo>
                    <a:pt x="118647" y="26693"/>
                  </a:lnTo>
                  <a:lnTo>
                    <a:pt x="115611" y="31131"/>
                  </a:lnTo>
                  <a:lnTo>
                    <a:pt x="111999" y="35993"/>
                  </a:lnTo>
                  <a:lnTo>
                    <a:pt x="104546" y="45524"/>
                  </a:lnTo>
                  <a:lnTo>
                    <a:pt x="95094" y="57198"/>
                  </a:lnTo>
                  <a:lnTo>
                    <a:pt x="86979" y="67014"/>
                  </a:lnTo>
                  <a:lnTo>
                    <a:pt x="81799" y="72298"/>
                  </a:lnTo>
                  <a:lnTo>
                    <a:pt x="75964" y="77726"/>
                  </a:lnTo>
                  <a:lnTo>
                    <a:pt x="69693" y="83250"/>
                  </a:lnTo>
                  <a:lnTo>
                    <a:pt x="63925" y="88837"/>
                  </a:lnTo>
                  <a:lnTo>
                    <a:pt x="58492" y="94467"/>
                  </a:lnTo>
                  <a:lnTo>
                    <a:pt x="53282" y="100126"/>
                  </a:lnTo>
                  <a:lnTo>
                    <a:pt x="48221" y="104850"/>
                  </a:lnTo>
                  <a:lnTo>
                    <a:pt x="43260" y="108953"/>
                  </a:lnTo>
                  <a:lnTo>
                    <a:pt x="38365" y="112640"/>
                  </a:lnTo>
                  <a:lnTo>
                    <a:pt x="34308" y="117003"/>
                  </a:lnTo>
                  <a:lnTo>
                    <a:pt x="30810" y="121817"/>
                  </a:lnTo>
                  <a:lnTo>
                    <a:pt x="27684" y="126931"/>
                  </a:lnTo>
                  <a:lnTo>
                    <a:pt x="24012" y="131293"/>
                  </a:lnTo>
                  <a:lnTo>
                    <a:pt x="19977" y="135154"/>
                  </a:lnTo>
                  <a:lnTo>
                    <a:pt x="15699" y="138680"/>
                  </a:lnTo>
                  <a:lnTo>
                    <a:pt x="12848" y="141983"/>
                  </a:lnTo>
                  <a:lnTo>
                    <a:pt x="10946" y="145138"/>
                  </a:lnTo>
                  <a:lnTo>
                    <a:pt x="9679" y="148194"/>
                  </a:lnTo>
                  <a:lnTo>
                    <a:pt x="8040" y="150231"/>
                  </a:lnTo>
                  <a:lnTo>
                    <a:pt x="6154" y="151589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72"/>
            <p:cNvSpPr/>
            <p:nvPr/>
          </p:nvSpPr>
          <p:spPr>
            <a:xfrm>
              <a:off x="4107656" y="1911670"/>
              <a:ext cx="135732" cy="8571"/>
            </a:xfrm>
            <a:custGeom>
              <a:avLst/>
              <a:gdLst/>
              <a:ahLst/>
              <a:cxnLst/>
              <a:rect l="0" t="0" r="0" b="0"/>
              <a:pathLst>
                <a:path w="135732" h="8571">
                  <a:moveTo>
                    <a:pt x="0" y="8570"/>
                  </a:moveTo>
                  <a:lnTo>
                    <a:pt x="0" y="4019"/>
                  </a:lnTo>
                  <a:lnTo>
                    <a:pt x="794" y="2678"/>
                  </a:lnTo>
                  <a:lnTo>
                    <a:pt x="2117" y="1785"/>
                  </a:lnTo>
                  <a:lnTo>
                    <a:pt x="3793" y="1189"/>
                  </a:lnTo>
                  <a:lnTo>
                    <a:pt x="5703" y="792"/>
                  </a:lnTo>
                  <a:lnTo>
                    <a:pt x="7771" y="527"/>
                  </a:lnTo>
                  <a:lnTo>
                    <a:pt x="9943" y="350"/>
                  </a:lnTo>
                  <a:lnTo>
                    <a:pt x="12185" y="233"/>
                  </a:lnTo>
                  <a:lnTo>
                    <a:pt x="16792" y="102"/>
                  </a:lnTo>
                  <a:lnTo>
                    <a:pt x="52538" y="0"/>
                  </a:lnTo>
                  <a:lnTo>
                    <a:pt x="57250" y="952"/>
                  </a:lnTo>
                  <a:lnTo>
                    <a:pt x="61186" y="2538"/>
                  </a:lnTo>
                  <a:lnTo>
                    <a:pt x="64603" y="4549"/>
                  </a:lnTo>
                  <a:lnTo>
                    <a:pt x="69262" y="5889"/>
                  </a:lnTo>
                  <a:lnTo>
                    <a:pt x="74750" y="6783"/>
                  </a:lnTo>
                  <a:lnTo>
                    <a:pt x="80789" y="7378"/>
                  </a:lnTo>
                  <a:lnTo>
                    <a:pt x="86403" y="7775"/>
                  </a:lnTo>
                  <a:lnTo>
                    <a:pt x="96874" y="8217"/>
                  </a:lnTo>
                  <a:lnTo>
                    <a:pt x="119227" y="8523"/>
                  </a:lnTo>
                  <a:lnTo>
                    <a:pt x="135731" y="85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73"/>
            <p:cNvSpPr/>
            <p:nvPr/>
          </p:nvSpPr>
          <p:spPr>
            <a:xfrm>
              <a:off x="4114800" y="2014537"/>
              <a:ext cx="114301" cy="1"/>
            </a:xfrm>
            <a:custGeom>
              <a:avLst/>
              <a:gdLst/>
              <a:ahLst/>
              <a:cxnLst/>
              <a:rect l="0" t="0" r="0" b="0"/>
              <a:pathLst>
                <a:path w="114301" h="1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74"/>
            <p:cNvSpPr/>
            <p:nvPr/>
          </p:nvSpPr>
          <p:spPr>
            <a:xfrm>
              <a:off x="4464844" y="1834515"/>
              <a:ext cx="214313" cy="102871"/>
            </a:xfrm>
            <a:custGeom>
              <a:avLst/>
              <a:gdLst/>
              <a:ahLst/>
              <a:cxnLst/>
              <a:rect l="0" t="0" r="0" b="0"/>
              <a:pathLst>
                <a:path w="214313" h="102871">
                  <a:moveTo>
                    <a:pt x="7143" y="0"/>
                  </a:moveTo>
                  <a:lnTo>
                    <a:pt x="13294" y="0"/>
                  </a:lnTo>
                  <a:lnTo>
                    <a:pt x="13625" y="952"/>
                  </a:lnTo>
                  <a:lnTo>
                    <a:pt x="13846" y="2540"/>
                  </a:lnTo>
                  <a:lnTo>
                    <a:pt x="14199" y="7380"/>
                  </a:lnTo>
                  <a:lnTo>
                    <a:pt x="14248" y="10583"/>
                  </a:lnTo>
                  <a:lnTo>
                    <a:pt x="14286" y="37182"/>
                  </a:lnTo>
                  <a:lnTo>
                    <a:pt x="13492" y="40028"/>
                  </a:lnTo>
                  <a:lnTo>
                    <a:pt x="12170" y="42878"/>
                  </a:lnTo>
                  <a:lnTo>
                    <a:pt x="10494" y="45730"/>
                  </a:lnTo>
                  <a:lnTo>
                    <a:pt x="8584" y="48584"/>
                  </a:lnTo>
                  <a:lnTo>
                    <a:pt x="6516" y="51439"/>
                  </a:lnTo>
                  <a:lnTo>
                    <a:pt x="4344" y="54295"/>
                  </a:lnTo>
                  <a:lnTo>
                    <a:pt x="2896" y="57152"/>
                  </a:lnTo>
                  <a:lnTo>
                    <a:pt x="1930" y="60009"/>
                  </a:lnTo>
                  <a:lnTo>
                    <a:pt x="1286" y="62866"/>
                  </a:lnTo>
                  <a:lnTo>
                    <a:pt x="857" y="65723"/>
                  </a:lnTo>
                  <a:lnTo>
                    <a:pt x="571" y="68580"/>
                  </a:lnTo>
                  <a:lnTo>
                    <a:pt x="381" y="71438"/>
                  </a:lnTo>
                  <a:lnTo>
                    <a:pt x="253" y="74295"/>
                  </a:lnTo>
                  <a:lnTo>
                    <a:pt x="112" y="80010"/>
                  </a:lnTo>
                  <a:lnTo>
                    <a:pt x="0" y="94149"/>
                  </a:lnTo>
                  <a:lnTo>
                    <a:pt x="2116" y="96771"/>
                  </a:lnTo>
                  <a:lnTo>
                    <a:pt x="3792" y="98804"/>
                  </a:lnTo>
                  <a:lnTo>
                    <a:pt x="5703" y="100159"/>
                  </a:lnTo>
                  <a:lnTo>
                    <a:pt x="9942" y="101665"/>
                  </a:lnTo>
                  <a:lnTo>
                    <a:pt x="16589" y="102334"/>
                  </a:lnTo>
                  <a:lnTo>
                    <a:pt x="24041" y="102632"/>
                  </a:lnTo>
                  <a:lnTo>
                    <a:pt x="29999" y="102764"/>
                  </a:lnTo>
                  <a:lnTo>
                    <a:pt x="214312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75"/>
            <p:cNvSpPr/>
            <p:nvPr/>
          </p:nvSpPr>
          <p:spPr>
            <a:xfrm>
              <a:off x="4636293" y="1808797"/>
              <a:ext cx="57151" cy="334329"/>
            </a:xfrm>
            <a:custGeom>
              <a:avLst/>
              <a:gdLst/>
              <a:ahLst/>
              <a:cxnLst/>
              <a:rect l="0" t="0" r="0" b="0"/>
              <a:pathLst>
                <a:path w="57151" h="334329">
                  <a:moveTo>
                    <a:pt x="0" y="0"/>
                  </a:moveTo>
                  <a:lnTo>
                    <a:pt x="0" y="20473"/>
                  </a:lnTo>
                  <a:lnTo>
                    <a:pt x="794" y="24126"/>
                  </a:lnTo>
                  <a:lnTo>
                    <a:pt x="2117" y="28467"/>
                  </a:lnTo>
                  <a:lnTo>
                    <a:pt x="3793" y="33265"/>
                  </a:lnTo>
                  <a:lnTo>
                    <a:pt x="4910" y="38370"/>
                  </a:lnTo>
                  <a:lnTo>
                    <a:pt x="5655" y="43677"/>
                  </a:lnTo>
                  <a:lnTo>
                    <a:pt x="6151" y="49121"/>
                  </a:lnTo>
                  <a:lnTo>
                    <a:pt x="6482" y="54655"/>
                  </a:lnTo>
                  <a:lnTo>
                    <a:pt x="6703" y="60249"/>
                  </a:lnTo>
                  <a:lnTo>
                    <a:pt x="6948" y="72497"/>
                  </a:lnTo>
                  <a:lnTo>
                    <a:pt x="7118" y="111959"/>
                  </a:lnTo>
                  <a:lnTo>
                    <a:pt x="7921" y="119407"/>
                  </a:lnTo>
                  <a:lnTo>
                    <a:pt x="9249" y="126277"/>
                  </a:lnTo>
                  <a:lnTo>
                    <a:pt x="10929" y="132762"/>
                  </a:lnTo>
                  <a:lnTo>
                    <a:pt x="12049" y="139943"/>
                  </a:lnTo>
                  <a:lnTo>
                    <a:pt x="12795" y="147588"/>
                  </a:lnTo>
                  <a:lnTo>
                    <a:pt x="13292" y="155542"/>
                  </a:lnTo>
                  <a:lnTo>
                    <a:pt x="13624" y="162750"/>
                  </a:lnTo>
                  <a:lnTo>
                    <a:pt x="13993" y="175838"/>
                  </a:lnTo>
                  <a:lnTo>
                    <a:pt x="14885" y="182948"/>
                  </a:lnTo>
                  <a:lnTo>
                    <a:pt x="16274" y="190545"/>
                  </a:lnTo>
                  <a:lnTo>
                    <a:pt x="17993" y="198468"/>
                  </a:lnTo>
                  <a:lnTo>
                    <a:pt x="19139" y="205654"/>
                  </a:lnTo>
                  <a:lnTo>
                    <a:pt x="19904" y="212350"/>
                  </a:lnTo>
                  <a:lnTo>
                    <a:pt x="20413" y="218719"/>
                  </a:lnTo>
                  <a:lnTo>
                    <a:pt x="21547" y="224870"/>
                  </a:lnTo>
                  <a:lnTo>
                    <a:pt x="23095" y="230876"/>
                  </a:lnTo>
                  <a:lnTo>
                    <a:pt x="24922" y="236785"/>
                  </a:lnTo>
                  <a:lnTo>
                    <a:pt x="26140" y="242629"/>
                  </a:lnTo>
                  <a:lnTo>
                    <a:pt x="26952" y="248430"/>
                  </a:lnTo>
                  <a:lnTo>
                    <a:pt x="27493" y="254203"/>
                  </a:lnTo>
                  <a:lnTo>
                    <a:pt x="28648" y="259956"/>
                  </a:lnTo>
                  <a:lnTo>
                    <a:pt x="30211" y="265697"/>
                  </a:lnTo>
                  <a:lnTo>
                    <a:pt x="32047" y="271429"/>
                  </a:lnTo>
                  <a:lnTo>
                    <a:pt x="33271" y="276203"/>
                  </a:lnTo>
                  <a:lnTo>
                    <a:pt x="34631" y="284047"/>
                  </a:lnTo>
                  <a:lnTo>
                    <a:pt x="35788" y="287472"/>
                  </a:lnTo>
                  <a:lnTo>
                    <a:pt x="37352" y="290708"/>
                  </a:lnTo>
                  <a:lnTo>
                    <a:pt x="39189" y="293818"/>
                  </a:lnTo>
                  <a:lnTo>
                    <a:pt x="40414" y="296844"/>
                  </a:lnTo>
                  <a:lnTo>
                    <a:pt x="41774" y="302746"/>
                  </a:lnTo>
                  <a:lnTo>
                    <a:pt x="42931" y="305653"/>
                  </a:lnTo>
                  <a:lnTo>
                    <a:pt x="44496" y="308544"/>
                  </a:lnTo>
                  <a:lnTo>
                    <a:pt x="46332" y="311423"/>
                  </a:lnTo>
                  <a:lnTo>
                    <a:pt x="47558" y="314296"/>
                  </a:lnTo>
                  <a:lnTo>
                    <a:pt x="49281" y="321936"/>
                  </a:lnTo>
                  <a:lnTo>
                    <a:pt x="49791" y="325576"/>
                  </a:lnTo>
                  <a:lnTo>
                    <a:pt x="49911" y="329803"/>
                  </a:lnTo>
                  <a:lnTo>
                    <a:pt x="50737" y="331311"/>
                  </a:lnTo>
                  <a:lnTo>
                    <a:pt x="52081" y="332317"/>
                  </a:lnTo>
                  <a:lnTo>
                    <a:pt x="57150" y="3343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76"/>
            <p:cNvSpPr/>
            <p:nvPr/>
          </p:nvSpPr>
          <p:spPr>
            <a:xfrm>
              <a:off x="4786312" y="1843087"/>
              <a:ext cx="270347" cy="308576"/>
            </a:xfrm>
            <a:custGeom>
              <a:avLst/>
              <a:gdLst/>
              <a:ahLst/>
              <a:cxnLst/>
              <a:rect l="0" t="0" r="0" b="0"/>
              <a:pathLst>
                <a:path w="270347" h="308576">
                  <a:moveTo>
                    <a:pt x="50006" y="0"/>
                  </a:moveTo>
                  <a:lnTo>
                    <a:pt x="43157" y="0"/>
                  </a:lnTo>
                  <a:lnTo>
                    <a:pt x="42888" y="7381"/>
                  </a:lnTo>
                  <a:lnTo>
                    <a:pt x="39078" y="12770"/>
                  </a:lnTo>
                  <a:lnTo>
                    <a:pt x="37959" y="16134"/>
                  </a:lnTo>
                  <a:lnTo>
                    <a:pt x="36714" y="24951"/>
                  </a:lnTo>
                  <a:lnTo>
                    <a:pt x="35589" y="29016"/>
                  </a:lnTo>
                  <a:lnTo>
                    <a:pt x="32221" y="36074"/>
                  </a:lnTo>
                  <a:lnTo>
                    <a:pt x="30196" y="44925"/>
                  </a:lnTo>
                  <a:lnTo>
                    <a:pt x="29656" y="49953"/>
                  </a:lnTo>
                  <a:lnTo>
                    <a:pt x="29295" y="55209"/>
                  </a:lnTo>
                  <a:lnTo>
                    <a:pt x="29056" y="60619"/>
                  </a:lnTo>
                  <a:lnTo>
                    <a:pt x="28789" y="71709"/>
                  </a:lnTo>
                  <a:lnTo>
                    <a:pt x="28670" y="82988"/>
                  </a:lnTo>
                  <a:lnTo>
                    <a:pt x="27845" y="92473"/>
                  </a:lnTo>
                  <a:lnTo>
                    <a:pt x="23685" y="129317"/>
                  </a:lnTo>
                  <a:lnTo>
                    <a:pt x="22933" y="138599"/>
                  </a:lnTo>
                  <a:lnTo>
                    <a:pt x="22433" y="146692"/>
                  </a:lnTo>
                  <a:lnTo>
                    <a:pt x="22099" y="153992"/>
                  </a:lnTo>
                  <a:lnTo>
                    <a:pt x="21728" y="167184"/>
                  </a:lnTo>
                  <a:lnTo>
                    <a:pt x="21520" y="185320"/>
                  </a:lnTo>
                  <a:lnTo>
                    <a:pt x="22284" y="191174"/>
                  </a:lnTo>
                  <a:lnTo>
                    <a:pt x="23587" y="196982"/>
                  </a:lnTo>
                  <a:lnTo>
                    <a:pt x="25250" y="202759"/>
                  </a:lnTo>
                  <a:lnTo>
                    <a:pt x="27098" y="211718"/>
                  </a:lnTo>
                  <a:lnTo>
                    <a:pt x="28712" y="219827"/>
                  </a:lnTo>
                  <a:lnTo>
                    <a:pt x="30254" y="224656"/>
                  </a:lnTo>
                  <a:lnTo>
                    <a:pt x="33291" y="234150"/>
                  </a:lnTo>
                  <a:lnTo>
                    <a:pt x="34639" y="241544"/>
                  </a:lnTo>
                  <a:lnTo>
                    <a:pt x="37356" y="248006"/>
                  </a:lnTo>
                  <a:lnTo>
                    <a:pt x="43348" y="256998"/>
                  </a:lnTo>
                  <a:lnTo>
                    <a:pt x="47840" y="263764"/>
                  </a:lnTo>
                  <a:lnTo>
                    <a:pt x="52483" y="273121"/>
                  </a:lnTo>
                  <a:lnTo>
                    <a:pt x="54833" y="276378"/>
                  </a:lnTo>
                  <a:lnTo>
                    <a:pt x="57193" y="278550"/>
                  </a:lnTo>
                  <a:lnTo>
                    <a:pt x="61932" y="281915"/>
                  </a:lnTo>
                  <a:lnTo>
                    <a:pt x="69062" y="289165"/>
                  </a:lnTo>
                  <a:lnTo>
                    <a:pt x="73821" y="294570"/>
                  </a:lnTo>
                  <a:lnTo>
                    <a:pt x="76202" y="296393"/>
                  </a:lnTo>
                  <a:lnTo>
                    <a:pt x="87842" y="301858"/>
                  </a:lnTo>
                  <a:lnTo>
                    <a:pt x="95398" y="305609"/>
                  </a:lnTo>
                  <a:lnTo>
                    <a:pt x="101401" y="307276"/>
                  </a:lnTo>
                  <a:lnTo>
                    <a:pt x="108832" y="308017"/>
                  </a:lnTo>
                  <a:lnTo>
                    <a:pt x="116632" y="308347"/>
                  </a:lnTo>
                  <a:lnTo>
                    <a:pt x="126280" y="308532"/>
                  </a:lnTo>
                  <a:lnTo>
                    <a:pt x="134441" y="308575"/>
                  </a:lnTo>
                  <a:lnTo>
                    <a:pt x="138046" y="307635"/>
                  </a:lnTo>
                  <a:lnTo>
                    <a:pt x="144169" y="304049"/>
                  </a:lnTo>
                  <a:lnTo>
                    <a:pt x="151652" y="301821"/>
                  </a:lnTo>
                  <a:lnTo>
                    <a:pt x="155870" y="301226"/>
                  </a:lnTo>
                  <a:lnTo>
                    <a:pt x="160270" y="299877"/>
                  </a:lnTo>
                  <a:lnTo>
                    <a:pt x="164791" y="298026"/>
                  </a:lnTo>
                  <a:lnTo>
                    <a:pt x="169392" y="295839"/>
                  </a:lnTo>
                  <a:lnTo>
                    <a:pt x="174047" y="293429"/>
                  </a:lnTo>
                  <a:lnTo>
                    <a:pt x="183452" y="288210"/>
                  </a:lnTo>
                  <a:lnTo>
                    <a:pt x="197672" y="279917"/>
                  </a:lnTo>
                  <a:lnTo>
                    <a:pt x="205065" y="274268"/>
                  </a:lnTo>
                  <a:lnTo>
                    <a:pt x="211790" y="268582"/>
                  </a:lnTo>
                  <a:lnTo>
                    <a:pt x="220071" y="262880"/>
                  </a:lnTo>
                  <a:lnTo>
                    <a:pt x="226926" y="257171"/>
                  </a:lnTo>
                  <a:lnTo>
                    <a:pt x="235248" y="248601"/>
                  </a:lnTo>
                  <a:lnTo>
                    <a:pt x="242741" y="240030"/>
                  </a:lnTo>
                  <a:lnTo>
                    <a:pt x="247585" y="233363"/>
                  </a:lnTo>
                  <a:lnTo>
                    <a:pt x="252384" y="224049"/>
                  </a:lnTo>
                  <a:lnTo>
                    <a:pt x="257163" y="216100"/>
                  </a:lnTo>
                  <a:lnTo>
                    <a:pt x="259548" y="212647"/>
                  </a:lnTo>
                  <a:lnTo>
                    <a:pt x="261138" y="208440"/>
                  </a:lnTo>
                  <a:lnTo>
                    <a:pt x="262199" y="203730"/>
                  </a:lnTo>
                  <a:lnTo>
                    <a:pt x="262906" y="198685"/>
                  </a:lnTo>
                  <a:lnTo>
                    <a:pt x="265808" y="190540"/>
                  </a:lnTo>
                  <a:lnTo>
                    <a:pt x="267693" y="187034"/>
                  </a:lnTo>
                  <a:lnTo>
                    <a:pt x="269787" y="178059"/>
                  </a:lnTo>
                  <a:lnTo>
                    <a:pt x="270346" y="172999"/>
                  </a:lnTo>
                  <a:lnTo>
                    <a:pt x="269925" y="167720"/>
                  </a:lnTo>
                  <a:lnTo>
                    <a:pt x="268849" y="162296"/>
                  </a:lnTo>
                  <a:lnTo>
                    <a:pt x="267339" y="156775"/>
                  </a:lnTo>
                  <a:lnTo>
                    <a:pt x="265662" y="148100"/>
                  </a:lnTo>
                  <a:lnTo>
                    <a:pt x="264916" y="140117"/>
                  </a:lnTo>
                  <a:lnTo>
                    <a:pt x="264717" y="135322"/>
                  </a:lnTo>
                  <a:lnTo>
                    <a:pt x="264584" y="130219"/>
                  </a:lnTo>
                  <a:lnTo>
                    <a:pt x="263703" y="125865"/>
                  </a:lnTo>
                  <a:lnTo>
                    <a:pt x="260605" y="118488"/>
                  </a:lnTo>
                  <a:lnTo>
                    <a:pt x="258700" y="109494"/>
                  </a:lnTo>
                  <a:lnTo>
                    <a:pt x="258192" y="104429"/>
                  </a:lnTo>
                  <a:lnTo>
                    <a:pt x="255511" y="96260"/>
                  </a:lnTo>
                  <a:lnTo>
                    <a:pt x="251673" y="89455"/>
                  </a:lnTo>
                  <a:lnTo>
                    <a:pt x="245844" y="80269"/>
                  </a:lnTo>
                  <a:lnTo>
                    <a:pt x="244202" y="74410"/>
                  </a:lnTo>
                  <a:lnTo>
                    <a:pt x="242176" y="71514"/>
                  </a:lnTo>
                  <a:lnTo>
                    <a:pt x="235693" y="65757"/>
                  </a:lnTo>
                  <a:lnTo>
                    <a:pt x="233329" y="62888"/>
                  </a:lnTo>
                  <a:lnTo>
                    <a:pt x="231752" y="60023"/>
                  </a:lnTo>
                  <a:lnTo>
                    <a:pt x="230702" y="57160"/>
                  </a:lnTo>
                  <a:lnTo>
                    <a:pt x="228414" y="54299"/>
                  </a:lnTo>
                  <a:lnTo>
                    <a:pt x="221638" y="48581"/>
                  </a:lnTo>
                  <a:lnTo>
                    <a:pt x="215452" y="42864"/>
                  </a:lnTo>
                  <a:lnTo>
                    <a:pt x="207506" y="34291"/>
                  </a:lnTo>
                  <a:lnTo>
                    <a:pt x="205013" y="31433"/>
                  </a:lnTo>
                  <a:lnTo>
                    <a:pt x="201762" y="29528"/>
                  </a:lnTo>
                  <a:lnTo>
                    <a:pt x="193918" y="27411"/>
                  </a:lnTo>
                  <a:lnTo>
                    <a:pt x="187257" y="23930"/>
                  </a:lnTo>
                  <a:lnTo>
                    <a:pt x="180857" y="19208"/>
                  </a:lnTo>
                  <a:lnTo>
                    <a:pt x="172720" y="13935"/>
                  </a:lnTo>
                  <a:lnTo>
                    <a:pt x="168328" y="12147"/>
                  </a:lnTo>
                  <a:lnTo>
                    <a:pt x="163813" y="10956"/>
                  </a:lnTo>
                  <a:lnTo>
                    <a:pt x="159214" y="10161"/>
                  </a:lnTo>
                  <a:lnTo>
                    <a:pt x="151990" y="9279"/>
                  </a:lnTo>
                  <a:lnTo>
                    <a:pt x="145338" y="8886"/>
                  </a:lnTo>
                  <a:lnTo>
                    <a:pt x="132669" y="8666"/>
                  </a:ln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77"/>
            <p:cNvSpPr/>
            <p:nvPr/>
          </p:nvSpPr>
          <p:spPr>
            <a:xfrm>
              <a:off x="2321718" y="2211705"/>
              <a:ext cx="414339" cy="34291"/>
            </a:xfrm>
            <a:custGeom>
              <a:avLst/>
              <a:gdLst/>
              <a:ahLst/>
              <a:cxnLst/>
              <a:rect l="0" t="0" r="0" b="0"/>
              <a:pathLst>
                <a:path w="414339" h="34291">
                  <a:moveTo>
                    <a:pt x="0" y="34290"/>
                  </a:moveTo>
                  <a:lnTo>
                    <a:pt x="37897" y="34290"/>
                  </a:lnTo>
                  <a:lnTo>
                    <a:pt x="40346" y="33337"/>
                  </a:lnTo>
                  <a:lnTo>
                    <a:pt x="42772" y="31750"/>
                  </a:lnTo>
                  <a:lnTo>
                    <a:pt x="45184" y="29739"/>
                  </a:lnTo>
                  <a:lnTo>
                    <a:pt x="48379" y="28398"/>
                  </a:lnTo>
                  <a:lnTo>
                    <a:pt x="52096" y="27504"/>
                  </a:lnTo>
                  <a:lnTo>
                    <a:pt x="60461" y="26512"/>
                  </a:lnTo>
                  <a:lnTo>
                    <a:pt x="73300" y="25952"/>
                  </a:lnTo>
                  <a:lnTo>
                    <a:pt x="84072" y="25787"/>
                  </a:lnTo>
                  <a:lnTo>
                    <a:pt x="95310" y="25748"/>
                  </a:lnTo>
                  <a:lnTo>
                    <a:pt x="100052" y="24785"/>
                  </a:lnTo>
                  <a:lnTo>
                    <a:pt x="104008" y="23191"/>
                  </a:lnTo>
                  <a:lnTo>
                    <a:pt x="107439" y="21176"/>
                  </a:lnTo>
                  <a:lnTo>
                    <a:pt x="111313" y="19832"/>
                  </a:lnTo>
                  <a:lnTo>
                    <a:pt x="115484" y="18936"/>
                  </a:lnTo>
                  <a:lnTo>
                    <a:pt x="125145" y="17941"/>
                  </a:lnTo>
                  <a:lnTo>
                    <a:pt x="137377" y="17499"/>
                  </a:lnTo>
                  <a:lnTo>
                    <a:pt x="163896" y="17191"/>
                  </a:lnTo>
                  <a:lnTo>
                    <a:pt x="276430" y="17145"/>
                  </a:lnTo>
                  <a:lnTo>
                    <a:pt x="281918" y="16192"/>
                  </a:lnTo>
                  <a:lnTo>
                    <a:pt x="287958" y="14605"/>
                  </a:lnTo>
                  <a:lnTo>
                    <a:pt x="294366" y="12594"/>
                  </a:lnTo>
                  <a:lnTo>
                    <a:pt x="300225" y="11253"/>
                  </a:lnTo>
                  <a:lnTo>
                    <a:pt x="305719" y="10359"/>
                  </a:lnTo>
                  <a:lnTo>
                    <a:pt x="316057" y="9367"/>
                  </a:lnTo>
                  <a:lnTo>
                    <a:pt x="325943" y="8925"/>
                  </a:lnTo>
                  <a:lnTo>
                    <a:pt x="357140" y="8603"/>
                  </a:lnTo>
                  <a:lnTo>
                    <a:pt x="369785" y="8581"/>
                  </a:lnTo>
                  <a:lnTo>
                    <a:pt x="373524" y="7626"/>
                  </a:lnTo>
                  <a:lnTo>
                    <a:pt x="376810" y="6036"/>
                  </a:lnTo>
                  <a:lnTo>
                    <a:pt x="379794" y="4024"/>
                  </a:lnTo>
                  <a:lnTo>
                    <a:pt x="382578" y="2683"/>
                  </a:lnTo>
                  <a:lnTo>
                    <a:pt x="385227" y="1788"/>
                  </a:lnTo>
                  <a:lnTo>
                    <a:pt x="390287" y="795"/>
                  </a:lnTo>
                  <a:lnTo>
                    <a:pt x="401526" y="46"/>
                  </a:lnTo>
                  <a:lnTo>
                    <a:pt x="4143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78"/>
            <p:cNvSpPr/>
            <p:nvPr/>
          </p:nvSpPr>
          <p:spPr>
            <a:xfrm>
              <a:off x="2429001" y="2410095"/>
              <a:ext cx="249906" cy="204474"/>
            </a:xfrm>
            <a:custGeom>
              <a:avLst/>
              <a:gdLst/>
              <a:ahLst/>
              <a:cxnLst/>
              <a:rect l="0" t="0" r="0" b="0"/>
              <a:pathLst>
                <a:path w="249906" h="204474">
                  <a:moveTo>
                    <a:pt x="21305" y="24495"/>
                  </a:moveTo>
                  <a:lnTo>
                    <a:pt x="21305" y="17114"/>
                  </a:lnTo>
                  <a:lnTo>
                    <a:pt x="22099" y="16717"/>
                  </a:lnTo>
                  <a:lnTo>
                    <a:pt x="29076" y="16079"/>
                  </a:lnTo>
                  <a:lnTo>
                    <a:pt x="35778" y="15969"/>
                  </a:lnTo>
                  <a:lnTo>
                    <a:pt x="38098" y="15953"/>
                  </a:lnTo>
                  <a:lnTo>
                    <a:pt x="44908" y="13396"/>
                  </a:lnTo>
                  <a:lnTo>
                    <a:pt x="48947" y="11381"/>
                  </a:lnTo>
                  <a:lnTo>
                    <a:pt x="53226" y="10037"/>
                  </a:lnTo>
                  <a:lnTo>
                    <a:pt x="57667" y="9141"/>
                  </a:lnTo>
                  <a:lnTo>
                    <a:pt x="62215" y="8544"/>
                  </a:lnTo>
                  <a:lnTo>
                    <a:pt x="66835" y="8146"/>
                  </a:lnTo>
                  <a:lnTo>
                    <a:pt x="71502" y="7881"/>
                  </a:lnTo>
                  <a:lnTo>
                    <a:pt x="76201" y="7704"/>
                  </a:lnTo>
                  <a:lnTo>
                    <a:pt x="80921" y="6633"/>
                  </a:lnTo>
                  <a:lnTo>
                    <a:pt x="85655" y="4967"/>
                  </a:lnTo>
                  <a:lnTo>
                    <a:pt x="90399" y="2904"/>
                  </a:lnTo>
                  <a:lnTo>
                    <a:pt x="97786" y="611"/>
                  </a:lnTo>
                  <a:lnTo>
                    <a:pt x="100867" y="0"/>
                  </a:lnTo>
                  <a:lnTo>
                    <a:pt x="108524" y="1861"/>
                  </a:lnTo>
                  <a:lnTo>
                    <a:pt x="112789" y="3691"/>
                  </a:lnTo>
                  <a:lnTo>
                    <a:pt x="117219" y="4910"/>
                  </a:lnTo>
                  <a:lnTo>
                    <a:pt x="121760" y="5723"/>
                  </a:lnTo>
                  <a:lnTo>
                    <a:pt x="126375" y="6265"/>
                  </a:lnTo>
                  <a:lnTo>
                    <a:pt x="130246" y="7579"/>
                  </a:lnTo>
                  <a:lnTo>
                    <a:pt x="136663" y="11579"/>
                  </a:lnTo>
                  <a:lnTo>
                    <a:pt x="144277" y="13992"/>
                  </a:lnTo>
                  <a:lnTo>
                    <a:pt x="148530" y="14636"/>
                  </a:lnTo>
                  <a:lnTo>
                    <a:pt x="155372" y="17890"/>
                  </a:lnTo>
                  <a:lnTo>
                    <a:pt x="158308" y="20092"/>
                  </a:lnTo>
                  <a:lnTo>
                    <a:pt x="161059" y="23464"/>
                  </a:lnTo>
                  <a:lnTo>
                    <a:pt x="163687" y="27618"/>
                  </a:lnTo>
                  <a:lnTo>
                    <a:pt x="166233" y="32292"/>
                  </a:lnTo>
                  <a:lnTo>
                    <a:pt x="168723" y="36360"/>
                  </a:lnTo>
                  <a:lnTo>
                    <a:pt x="171177" y="40025"/>
                  </a:lnTo>
                  <a:lnTo>
                    <a:pt x="173607" y="43421"/>
                  </a:lnTo>
                  <a:lnTo>
                    <a:pt x="175228" y="47590"/>
                  </a:lnTo>
                  <a:lnTo>
                    <a:pt x="176308" y="52274"/>
                  </a:lnTo>
                  <a:lnTo>
                    <a:pt x="177028" y="57302"/>
                  </a:lnTo>
                  <a:lnTo>
                    <a:pt x="177508" y="61606"/>
                  </a:lnTo>
                  <a:lnTo>
                    <a:pt x="177828" y="65428"/>
                  </a:lnTo>
                  <a:lnTo>
                    <a:pt x="178041" y="68929"/>
                  </a:lnTo>
                  <a:lnTo>
                    <a:pt x="178183" y="73167"/>
                  </a:lnTo>
                  <a:lnTo>
                    <a:pt x="178341" y="82957"/>
                  </a:lnTo>
                  <a:lnTo>
                    <a:pt x="177589" y="88235"/>
                  </a:lnTo>
                  <a:lnTo>
                    <a:pt x="176295" y="93658"/>
                  </a:lnTo>
                  <a:lnTo>
                    <a:pt x="174638" y="99179"/>
                  </a:lnTo>
                  <a:lnTo>
                    <a:pt x="172739" y="104764"/>
                  </a:lnTo>
                  <a:lnTo>
                    <a:pt x="170680" y="110393"/>
                  </a:lnTo>
                  <a:lnTo>
                    <a:pt x="168513" y="116050"/>
                  </a:lnTo>
                  <a:lnTo>
                    <a:pt x="166275" y="120774"/>
                  </a:lnTo>
                  <a:lnTo>
                    <a:pt x="163989" y="124876"/>
                  </a:lnTo>
                  <a:lnTo>
                    <a:pt x="161671" y="128563"/>
                  </a:lnTo>
                  <a:lnTo>
                    <a:pt x="159333" y="132926"/>
                  </a:lnTo>
                  <a:lnTo>
                    <a:pt x="156980" y="137740"/>
                  </a:lnTo>
                  <a:lnTo>
                    <a:pt x="154617" y="142854"/>
                  </a:lnTo>
                  <a:lnTo>
                    <a:pt x="152249" y="147216"/>
                  </a:lnTo>
                  <a:lnTo>
                    <a:pt x="149876" y="151076"/>
                  </a:lnTo>
                  <a:lnTo>
                    <a:pt x="147500" y="154602"/>
                  </a:lnTo>
                  <a:lnTo>
                    <a:pt x="144329" y="157906"/>
                  </a:lnTo>
                  <a:lnTo>
                    <a:pt x="133074" y="167106"/>
                  </a:lnTo>
                  <a:lnTo>
                    <a:pt x="127072" y="172967"/>
                  </a:lnTo>
                  <a:lnTo>
                    <a:pt x="119642" y="178748"/>
                  </a:lnTo>
                  <a:lnTo>
                    <a:pt x="115438" y="181622"/>
                  </a:lnTo>
                  <a:lnTo>
                    <a:pt x="106533" y="187357"/>
                  </a:lnTo>
                  <a:lnTo>
                    <a:pt x="87882" y="198799"/>
                  </a:lnTo>
                  <a:lnTo>
                    <a:pt x="80528" y="201976"/>
                  </a:lnTo>
                  <a:lnTo>
                    <a:pt x="73026" y="203388"/>
                  </a:lnTo>
                  <a:lnTo>
                    <a:pt x="67692" y="203764"/>
                  </a:lnTo>
                  <a:lnTo>
                    <a:pt x="53041" y="204294"/>
                  </a:lnTo>
                  <a:lnTo>
                    <a:pt x="40979" y="204473"/>
                  </a:lnTo>
                  <a:lnTo>
                    <a:pt x="33753" y="201957"/>
                  </a:lnTo>
                  <a:lnTo>
                    <a:pt x="26044" y="197665"/>
                  </a:lnTo>
                  <a:lnTo>
                    <a:pt x="19972" y="192582"/>
                  </a:lnTo>
                  <a:lnTo>
                    <a:pt x="14627" y="187147"/>
                  </a:lnTo>
                  <a:lnTo>
                    <a:pt x="9605" y="181557"/>
                  </a:lnTo>
                  <a:lnTo>
                    <a:pt x="4728" y="175898"/>
                  </a:lnTo>
                  <a:lnTo>
                    <a:pt x="3110" y="173055"/>
                  </a:lnTo>
                  <a:lnTo>
                    <a:pt x="1312" y="167356"/>
                  </a:lnTo>
                  <a:lnTo>
                    <a:pt x="513" y="161649"/>
                  </a:lnTo>
                  <a:lnTo>
                    <a:pt x="158" y="155937"/>
                  </a:lnTo>
                  <a:lnTo>
                    <a:pt x="0" y="150224"/>
                  </a:lnTo>
                  <a:lnTo>
                    <a:pt x="1545" y="147366"/>
                  </a:lnTo>
                  <a:lnTo>
                    <a:pt x="7496" y="141652"/>
                  </a:lnTo>
                  <a:lnTo>
                    <a:pt x="13316" y="135937"/>
                  </a:lnTo>
                  <a:lnTo>
                    <a:pt x="15979" y="133080"/>
                  </a:lnTo>
                  <a:lnTo>
                    <a:pt x="20135" y="130222"/>
                  </a:lnTo>
                  <a:lnTo>
                    <a:pt x="25288" y="127365"/>
                  </a:lnTo>
                  <a:lnTo>
                    <a:pt x="31104" y="124507"/>
                  </a:lnTo>
                  <a:lnTo>
                    <a:pt x="36569" y="122602"/>
                  </a:lnTo>
                  <a:lnTo>
                    <a:pt x="41800" y="121332"/>
                  </a:lnTo>
                  <a:lnTo>
                    <a:pt x="46874" y="120486"/>
                  </a:lnTo>
                  <a:lnTo>
                    <a:pt x="51845" y="118969"/>
                  </a:lnTo>
                  <a:lnTo>
                    <a:pt x="56746" y="117005"/>
                  </a:lnTo>
                  <a:lnTo>
                    <a:pt x="61601" y="114743"/>
                  </a:lnTo>
                  <a:lnTo>
                    <a:pt x="67219" y="114188"/>
                  </a:lnTo>
                  <a:lnTo>
                    <a:pt x="73346" y="114770"/>
                  </a:lnTo>
                  <a:lnTo>
                    <a:pt x="79811" y="116111"/>
                  </a:lnTo>
                  <a:lnTo>
                    <a:pt x="85709" y="117005"/>
                  </a:lnTo>
                  <a:lnTo>
                    <a:pt x="91228" y="117601"/>
                  </a:lnTo>
                  <a:lnTo>
                    <a:pt x="96496" y="117998"/>
                  </a:lnTo>
                  <a:lnTo>
                    <a:pt x="101595" y="119215"/>
                  </a:lnTo>
                  <a:lnTo>
                    <a:pt x="106581" y="120979"/>
                  </a:lnTo>
                  <a:lnTo>
                    <a:pt x="111493" y="123107"/>
                  </a:lnTo>
                  <a:lnTo>
                    <a:pt x="116356" y="125479"/>
                  </a:lnTo>
                  <a:lnTo>
                    <a:pt x="121185" y="128013"/>
                  </a:lnTo>
                  <a:lnTo>
                    <a:pt x="125991" y="130654"/>
                  </a:lnTo>
                  <a:lnTo>
                    <a:pt x="133449" y="136129"/>
                  </a:lnTo>
                  <a:lnTo>
                    <a:pt x="140203" y="141738"/>
                  </a:lnTo>
                  <a:lnTo>
                    <a:pt x="144227" y="144567"/>
                  </a:lnTo>
                  <a:lnTo>
                    <a:pt x="148496" y="147405"/>
                  </a:lnTo>
                  <a:lnTo>
                    <a:pt x="157474" y="153099"/>
                  </a:lnTo>
                  <a:lnTo>
                    <a:pt x="162091" y="155951"/>
                  </a:lnTo>
                  <a:lnTo>
                    <a:pt x="169337" y="159120"/>
                  </a:lnTo>
                  <a:lnTo>
                    <a:pt x="175997" y="161480"/>
                  </a:lnTo>
                  <a:lnTo>
                    <a:pt x="179995" y="163444"/>
                  </a:lnTo>
                  <a:lnTo>
                    <a:pt x="184249" y="165705"/>
                  </a:lnTo>
                  <a:lnTo>
                    <a:pt x="191091" y="168217"/>
                  </a:lnTo>
                  <a:lnTo>
                    <a:pt x="194027" y="168887"/>
                  </a:lnTo>
                  <a:lnTo>
                    <a:pt x="205756" y="172172"/>
                  </a:lnTo>
                  <a:lnTo>
                    <a:pt x="249905" y="1788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79"/>
            <p:cNvSpPr/>
            <p:nvPr/>
          </p:nvSpPr>
          <p:spPr>
            <a:xfrm>
              <a:off x="4564856" y="2254672"/>
              <a:ext cx="571501" cy="17040"/>
            </a:xfrm>
            <a:custGeom>
              <a:avLst/>
              <a:gdLst/>
              <a:ahLst/>
              <a:cxnLst/>
              <a:rect l="0" t="0" r="0" b="0"/>
              <a:pathLst>
                <a:path w="571501" h="17040">
                  <a:moveTo>
                    <a:pt x="0" y="8468"/>
                  </a:moveTo>
                  <a:lnTo>
                    <a:pt x="20585" y="8468"/>
                  </a:lnTo>
                  <a:lnTo>
                    <a:pt x="24835" y="7515"/>
                  </a:lnTo>
                  <a:lnTo>
                    <a:pt x="29257" y="5928"/>
                  </a:lnTo>
                  <a:lnTo>
                    <a:pt x="33793" y="3917"/>
                  </a:lnTo>
                  <a:lnTo>
                    <a:pt x="38404" y="2576"/>
                  </a:lnTo>
                  <a:lnTo>
                    <a:pt x="43065" y="1682"/>
                  </a:lnTo>
                  <a:lnTo>
                    <a:pt x="47760" y="1087"/>
                  </a:lnTo>
                  <a:lnTo>
                    <a:pt x="53271" y="690"/>
                  </a:lnTo>
                  <a:lnTo>
                    <a:pt x="65745" y="248"/>
                  </a:lnTo>
                  <a:lnTo>
                    <a:pt x="89947" y="0"/>
                  </a:lnTo>
                  <a:lnTo>
                    <a:pt x="98859" y="918"/>
                  </a:lnTo>
                  <a:lnTo>
                    <a:pt x="107975" y="2482"/>
                  </a:lnTo>
                  <a:lnTo>
                    <a:pt x="117227" y="4477"/>
                  </a:lnTo>
                  <a:lnTo>
                    <a:pt x="126570" y="5807"/>
                  </a:lnTo>
                  <a:lnTo>
                    <a:pt x="135974" y="6694"/>
                  </a:lnTo>
                  <a:lnTo>
                    <a:pt x="145418" y="7285"/>
                  </a:lnTo>
                  <a:lnTo>
                    <a:pt x="164378" y="7942"/>
                  </a:lnTo>
                  <a:lnTo>
                    <a:pt x="202420" y="8364"/>
                  </a:lnTo>
                  <a:lnTo>
                    <a:pt x="212734" y="9351"/>
                  </a:lnTo>
                  <a:lnTo>
                    <a:pt x="223579" y="10961"/>
                  </a:lnTo>
                  <a:lnTo>
                    <a:pt x="234778" y="12988"/>
                  </a:lnTo>
                  <a:lnTo>
                    <a:pt x="245419" y="14338"/>
                  </a:lnTo>
                  <a:lnTo>
                    <a:pt x="255687" y="15239"/>
                  </a:lnTo>
                  <a:lnTo>
                    <a:pt x="265708" y="15839"/>
                  </a:lnTo>
                  <a:lnTo>
                    <a:pt x="287426" y="16506"/>
                  </a:lnTo>
                  <a:lnTo>
                    <a:pt x="452404" y="17039"/>
                  </a:lnTo>
                  <a:lnTo>
                    <a:pt x="461146" y="16087"/>
                  </a:lnTo>
                  <a:lnTo>
                    <a:pt x="469356" y="14500"/>
                  </a:lnTo>
                  <a:lnTo>
                    <a:pt x="477210" y="12489"/>
                  </a:lnTo>
                  <a:lnTo>
                    <a:pt x="484828" y="11148"/>
                  </a:lnTo>
                  <a:lnTo>
                    <a:pt x="492288" y="10255"/>
                  </a:lnTo>
                  <a:lnTo>
                    <a:pt x="499641" y="9659"/>
                  </a:lnTo>
                  <a:lnTo>
                    <a:pt x="506925" y="9262"/>
                  </a:lnTo>
                  <a:lnTo>
                    <a:pt x="521369" y="8821"/>
                  </a:lnTo>
                  <a:lnTo>
                    <a:pt x="567300" y="8474"/>
                  </a:lnTo>
                  <a:lnTo>
                    <a:pt x="571500" y="8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80"/>
            <p:cNvSpPr/>
            <p:nvPr/>
          </p:nvSpPr>
          <p:spPr>
            <a:xfrm>
              <a:off x="4772025" y="2383164"/>
              <a:ext cx="278607" cy="205732"/>
            </a:xfrm>
            <a:custGeom>
              <a:avLst/>
              <a:gdLst/>
              <a:ahLst/>
              <a:cxnLst/>
              <a:rect l="0" t="0" r="0" b="0"/>
              <a:pathLst>
                <a:path w="278607" h="205732">
                  <a:moveTo>
                    <a:pt x="0" y="17136"/>
                  </a:moveTo>
                  <a:lnTo>
                    <a:pt x="0" y="8916"/>
                  </a:lnTo>
                  <a:lnTo>
                    <a:pt x="3792" y="8668"/>
                  </a:lnTo>
                  <a:lnTo>
                    <a:pt x="4909" y="7680"/>
                  </a:lnTo>
                  <a:lnTo>
                    <a:pt x="5654" y="6070"/>
                  </a:lnTo>
                  <a:lnTo>
                    <a:pt x="6151" y="4043"/>
                  </a:lnTo>
                  <a:lnTo>
                    <a:pt x="8069" y="2692"/>
                  </a:lnTo>
                  <a:lnTo>
                    <a:pt x="14434" y="1192"/>
                  </a:lnTo>
                  <a:lnTo>
                    <a:pt x="20438" y="524"/>
                  </a:lnTo>
                  <a:lnTo>
                    <a:pt x="26546" y="228"/>
                  </a:lnTo>
                  <a:lnTo>
                    <a:pt x="43402" y="38"/>
                  </a:lnTo>
                  <a:lnTo>
                    <a:pt x="62019" y="0"/>
                  </a:lnTo>
                  <a:lnTo>
                    <a:pt x="66746" y="949"/>
                  </a:lnTo>
                  <a:lnTo>
                    <a:pt x="71485" y="2535"/>
                  </a:lnTo>
                  <a:lnTo>
                    <a:pt x="76231" y="4544"/>
                  </a:lnTo>
                  <a:lnTo>
                    <a:pt x="80983" y="6837"/>
                  </a:lnTo>
                  <a:lnTo>
                    <a:pt x="85738" y="9317"/>
                  </a:lnTo>
                  <a:lnTo>
                    <a:pt x="90496" y="11923"/>
                  </a:lnTo>
                  <a:lnTo>
                    <a:pt x="95256" y="13661"/>
                  </a:lnTo>
                  <a:lnTo>
                    <a:pt x="100017" y="14819"/>
                  </a:lnTo>
                  <a:lnTo>
                    <a:pt x="104777" y="15591"/>
                  </a:lnTo>
                  <a:lnTo>
                    <a:pt x="112185" y="18989"/>
                  </a:lnTo>
                  <a:lnTo>
                    <a:pt x="115270" y="21229"/>
                  </a:lnTo>
                  <a:lnTo>
                    <a:pt x="118122" y="24627"/>
                  </a:lnTo>
                  <a:lnTo>
                    <a:pt x="120817" y="28798"/>
                  </a:lnTo>
                  <a:lnTo>
                    <a:pt x="123407" y="33483"/>
                  </a:lnTo>
                  <a:lnTo>
                    <a:pt x="125927" y="37559"/>
                  </a:lnTo>
                  <a:lnTo>
                    <a:pt x="128401" y="41229"/>
                  </a:lnTo>
                  <a:lnTo>
                    <a:pt x="130845" y="44628"/>
                  </a:lnTo>
                  <a:lnTo>
                    <a:pt x="135676" y="50944"/>
                  </a:lnTo>
                  <a:lnTo>
                    <a:pt x="138076" y="53962"/>
                  </a:lnTo>
                  <a:lnTo>
                    <a:pt x="139675" y="57880"/>
                  </a:lnTo>
                  <a:lnTo>
                    <a:pt x="140742" y="62396"/>
                  </a:lnTo>
                  <a:lnTo>
                    <a:pt x="141453" y="67311"/>
                  </a:lnTo>
                  <a:lnTo>
                    <a:pt x="141926" y="71541"/>
                  </a:lnTo>
                  <a:lnTo>
                    <a:pt x="142243" y="75313"/>
                  </a:lnTo>
                  <a:lnTo>
                    <a:pt x="142454" y="78781"/>
                  </a:lnTo>
                  <a:lnTo>
                    <a:pt x="142594" y="82998"/>
                  </a:lnTo>
                  <a:lnTo>
                    <a:pt x="142750" y="92762"/>
                  </a:lnTo>
                  <a:lnTo>
                    <a:pt x="141998" y="97081"/>
                  </a:lnTo>
                  <a:lnTo>
                    <a:pt x="140703" y="100913"/>
                  </a:lnTo>
                  <a:lnTo>
                    <a:pt x="139046" y="104420"/>
                  </a:lnTo>
                  <a:lnTo>
                    <a:pt x="137941" y="107710"/>
                  </a:lnTo>
                  <a:lnTo>
                    <a:pt x="136714" y="113906"/>
                  </a:lnTo>
                  <a:lnTo>
                    <a:pt x="134051" y="119835"/>
                  </a:lnTo>
                  <a:lnTo>
                    <a:pt x="130222" y="125645"/>
                  </a:lnTo>
                  <a:lnTo>
                    <a:pt x="125874" y="131402"/>
                  </a:lnTo>
                  <a:lnTo>
                    <a:pt x="123604" y="133318"/>
                  </a:lnTo>
                  <a:lnTo>
                    <a:pt x="116615" y="136968"/>
                  </a:lnTo>
                  <a:lnTo>
                    <a:pt x="109518" y="142706"/>
                  </a:lnTo>
                  <a:lnTo>
                    <a:pt x="101594" y="145782"/>
                  </a:lnTo>
                  <a:lnTo>
                    <a:pt x="93836" y="149876"/>
                  </a:lnTo>
                  <a:lnTo>
                    <a:pt x="88128" y="152986"/>
                  </a:lnTo>
                  <a:lnTo>
                    <a:pt x="82560" y="153714"/>
                  </a:lnTo>
                  <a:lnTo>
                    <a:pt x="75587" y="154037"/>
                  </a:lnTo>
                  <a:lnTo>
                    <a:pt x="69842" y="154181"/>
                  </a:lnTo>
                  <a:lnTo>
                    <a:pt x="58353" y="154262"/>
                  </a:lnTo>
                  <a:lnTo>
                    <a:pt x="53983" y="153321"/>
                  </a:lnTo>
                  <a:lnTo>
                    <a:pt x="49483" y="151740"/>
                  </a:lnTo>
                  <a:lnTo>
                    <a:pt x="41042" y="148398"/>
                  </a:lnTo>
                  <a:lnTo>
                    <a:pt x="34645" y="146912"/>
                  </a:lnTo>
                  <a:lnTo>
                    <a:pt x="27039" y="143711"/>
                  </a:lnTo>
                  <a:lnTo>
                    <a:pt x="19161" y="139114"/>
                  </a:lnTo>
                  <a:lnTo>
                    <a:pt x="13013" y="133896"/>
                  </a:lnTo>
                  <a:lnTo>
                    <a:pt x="7636" y="128402"/>
                  </a:lnTo>
                  <a:lnTo>
                    <a:pt x="5090" y="125603"/>
                  </a:lnTo>
                  <a:lnTo>
                    <a:pt x="3393" y="122785"/>
                  </a:lnTo>
                  <a:lnTo>
                    <a:pt x="1509" y="117113"/>
                  </a:lnTo>
                  <a:lnTo>
                    <a:pt x="132" y="111932"/>
                  </a:lnTo>
                  <a:lnTo>
                    <a:pt x="3831" y="107030"/>
                  </a:lnTo>
                  <a:lnTo>
                    <a:pt x="5729" y="105640"/>
                  </a:lnTo>
                  <a:lnTo>
                    <a:pt x="9955" y="104096"/>
                  </a:lnTo>
                  <a:lnTo>
                    <a:pt x="16595" y="103410"/>
                  </a:lnTo>
                  <a:lnTo>
                    <a:pt x="20588" y="103227"/>
                  </a:lnTo>
                  <a:lnTo>
                    <a:pt x="37586" y="102969"/>
                  </a:lnTo>
                  <a:lnTo>
                    <a:pt x="43313" y="103886"/>
                  </a:lnTo>
                  <a:lnTo>
                    <a:pt x="48719" y="105449"/>
                  </a:lnTo>
                  <a:lnTo>
                    <a:pt x="53911" y="107444"/>
                  </a:lnTo>
                  <a:lnTo>
                    <a:pt x="59753" y="108774"/>
                  </a:lnTo>
                  <a:lnTo>
                    <a:pt x="66029" y="109660"/>
                  </a:lnTo>
                  <a:lnTo>
                    <a:pt x="72595" y="110251"/>
                  </a:lnTo>
                  <a:lnTo>
                    <a:pt x="79352" y="111598"/>
                  </a:lnTo>
                  <a:lnTo>
                    <a:pt x="86239" y="113448"/>
                  </a:lnTo>
                  <a:lnTo>
                    <a:pt x="93211" y="115634"/>
                  </a:lnTo>
                  <a:lnTo>
                    <a:pt x="100241" y="117091"/>
                  </a:lnTo>
                  <a:lnTo>
                    <a:pt x="107309" y="118063"/>
                  </a:lnTo>
                  <a:lnTo>
                    <a:pt x="114401" y="118710"/>
                  </a:lnTo>
                  <a:lnTo>
                    <a:pt x="121511" y="120095"/>
                  </a:lnTo>
                  <a:lnTo>
                    <a:pt x="128632" y="121970"/>
                  </a:lnTo>
                  <a:lnTo>
                    <a:pt x="135761" y="124173"/>
                  </a:lnTo>
                  <a:lnTo>
                    <a:pt x="142101" y="126594"/>
                  </a:lnTo>
                  <a:lnTo>
                    <a:pt x="147915" y="129160"/>
                  </a:lnTo>
                  <a:lnTo>
                    <a:pt x="153379" y="131824"/>
                  </a:lnTo>
                  <a:lnTo>
                    <a:pt x="159403" y="134552"/>
                  </a:lnTo>
                  <a:lnTo>
                    <a:pt x="172445" y="140123"/>
                  </a:lnTo>
                  <a:lnTo>
                    <a:pt x="179257" y="143895"/>
                  </a:lnTo>
                  <a:lnTo>
                    <a:pt x="186180" y="148315"/>
                  </a:lnTo>
                  <a:lnTo>
                    <a:pt x="193176" y="153166"/>
                  </a:lnTo>
                  <a:lnTo>
                    <a:pt x="199428" y="156400"/>
                  </a:lnTo>
                  <a:lnTo>
                    <a:pt x="205182" y="158556"/>
                  </a:lnTo>
                  <a:lnTo>
                    <a:pt x="210608" y="159993"/>
                  </a:lnTo>
                  <a:lnTo>
                    <a:pt x="215811" y="161904"/>
                  </a:lnTo>
                  <a:lnTo>
                    <a:pt x="220868" y="164130"/>
                  </a:lnTo>
                  <a:lnTo>
                    <a:pt x="225826" y="166567"/>
                  </a:lnTo>
                  <a:lnTo>
                    <a:pt x="230720" y="169144"/>
                  </a:lnTo>
                  <a:lnTo>
                    <a:pt x="240389" y="174548"/>
                  </a:lnTo>
                  <a:lnTo>
                    <a:pt x="247862" y="180124"/>
                  </a:lnTo>
                  <a:lnTo>
                    <a:pt x="253829" y="185778"/>
                  </a:lnTo>
                  <a:lnTo>
                    <a:pt x="259127" y="191465"/>
                  </a:lnTo>
                  <a:lnTo>
                    <a:pt x="261651" y="193363"/>
                  </a:lnTo>
                  <a:lnTo>
                    <a:pt x="266573" y="195471"/>
                  </a:lnTo>
                  <a:lnTo>
                    <a:pt x="273806" y="196658"/>
                  </a:lnTo>
                  <a:lnTo>
                    <a:pt x="278185" y="197114"/>
                  </a:lnTo>
                  <a:lnTo>
                    <a:pt x="278419" y="199679"/>
                  </a:lnTo>
                  <a:lnTo>
                    <a:pt x="278606" y="20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81"/>
            <p:cNvSpPr/>
            <p:nvPr/>
          </p:nvSpPr>
          <p:spPr>
            <a:xfrm>
              <a:off x="3014662" y="2837497"/>
              <a:ext cx="50007" cy="394336"/>
            </a:xfrm>
            <a:custGeom>
              <a:avLst/>
              <a:gdLst/>
              <a:ahLst/>
              <a:cxnLst/>
              <a:rect l="0" t="0" r="0" b="0"/>
              <a:pathLst>
                <a:path w="50007" h="394336">
                  <a:moveTo>
                    <a:pt x="0" y="0"/>
                  </a:moveTo>
                  <a:lnTo>
                    <a:pt x="0" y="11932"/>
                  </a:lnTo>
                  <a:lnTo>
                    <a:pt x="794" y="13670"/>
                  </a:lnTo>
                  <a:lnTo>
                    <a:pt x="2117" y="14829"/>
                  </a:lnTo>
                  <a:lnTo>
                    <a:pt x="3793" y="15601"/>
                  </a:lnTo>
                  <a:lnTo>
                    <a:pt x="5703" y="17068"/>
                  </a:lnTo>
                  <a:lnTo>
                    <a:pt x="7771" y="18999"/>
                  </a:lnTo>
                  <a:lnTo>
                    <a:pt x="9943" y="21238"/>
                  </a:lnTo>
                  <a:lnTo>
                    <a:pt x="11391" y="24637"/>
                  </a:lnTo>
                  <a:lnTo>
                    <a:pt x="12357" y="28807"/>
                  </a:lnTo>
                  <a:lnTo>
                    <a:pt x="13001" y="33492"/>
                  </a:lnTo>
                  <a:lnTo>
                    <a:pt x="14223" y="37568"/>
                  </a:lnTo>
                  <a:lnTo>
                    <a:pt x="15832" y="41238"/>
                  </a:lnTo>
                  <a:lnTo>
                    <a:pt x="17699" y="44637"/>
                  </a:lnTo>
                  <a:lnTo>
                    <a:pt x="18943" y="48808"/>
                  </a:lnTo>
                  <a:lnTo>
                    <a:pt x="20326" y="58523"/>
                  </a:lnTo>
                  <a:lnTo>
                    <a:pt x="20694" y="64733"/>
                  </a:lnTo>
                  <a:lnTo>
                    <a:pt x="20940" y="71730"/>
                  </a:lnTo>
                  <a:lnTo>
                    <a:pt x="21104" y="79253"/>
                  </a:lnTo>
                  <a:lnTo>
                    <a:pt x="22007" y="86173"/>
                  </a:lnTo>
                  <a:lnTo>
                    <a:pt x="23402" y="92691"/>
                  </a:lnTo>
                  <a:lnTo>
                    <a:pt x="25127" y="98942"/>
                  </a:lnTo>
                  <a:lnTo>
                    <a:pt x="26276" y="105966"/>
                  </a:lnTo>
                  <a:lnTo>
                    <a:pt x="27043" y="113507"/>
                  </a:lnTo>
                  <a:lnTo>
                    <a:pt x="27553" y="121391"/>
                  </a:lnTo>
                  <a:lnTo>
                    <a:pt x="27894" y="129505"/>
                  </a:lnTo>
                  <a:lnTo>
                    <a:pt x="28272" y="146140"/>
                  </a:lnTo>
                  <a:lnTo>
                    <a:pt x="28548" y="197204"/>
                  </a:lnTo>
                  <a:lnTo>
                    <a:pt x="29351" y="205764"/>
                  </a:lnTo>
                  <a:lnTo>
                    <a:pt x="30680" y="214329"/>
                  </a:lnTo>
                  <a:lnTo>
                    <a:pt x="32360" y="222896"/>
                  </a:lnTo>
                  <a:lnTo>
                    <a:pt x="32686" y="231465"/>
                  </a:lnTo>
                  <a:lnTo>
                    <a:pt x="32109" y="240035"/>
                  </a:lnTo>
                  <a:lnTo>
                    <a:pt x="30931" y="248606"/>
                  </a:lnTo>
                  <a:lnTo>
                    <a:pt x="30146" y="256225"/>
                  </a:lnTo>
                  <a:lnTo>
                    <a:pt x="29622" y="263209"/>
                  </a:lnTo>
                  <a:lnTo>
                    <a:pt x="29273" y="269770"/>
                  </a:lnTo>
                  <a:lnTo>
                    <a:pt x="29834" y="277002"/>
                  </a:lnTo>
                  <a:lnTo>
                    <a:pt x="31002" y="284681"/>
                  </a:lnTo>
                  <a:lnTo>
                    <a:pt x="32574" y="292657"/>
                  </a:lnTo>
                  <a:lnTo>
                    <a:pt x="33623" y="299880"/>
                  </a:lnTo>
                  <a:lnTo>
                    <a:pt x="34321" y="306600"/>
                  </a:lnTo>
                  <a:lnTo>
                    <a:pt x="34787" y="312985"/>
                  </a:lnTo>
                  <a:lnTo>
                    <a:pt x="35892" y="319147"/>
                  </a:lnTo>
                  <a:lnTo>
                    <a:pt x="37421" y="325159"/>
                  </a:lnTo>
                  <a:lnTo>
                    <a:pt x="39235" y="331073"/>
                  </a:lnTo>
                  <a:lnTo>
                    <a:pt x="40444" y="336921"/>
                  </a:lnTo>
                  <a:lnTo>
                    <a:pt x="41788" y="348498"/>
                  </a:lnTo>
                  <a:lnTo>
                    <a:pt x="42385" y="357453"/>
                  </a:lnTo>
                  <a:lnTo>
                    <a:pt x="42721" y="367849"/>
                  </a:lnTo>
                  <a:lnTo>
                    <a:pt x="42768" y="370963"/>
                  </a:lnTo>
                  <a:lnTo>
                    <a:pt x="43593" y="373992"/>
                  </a:lnTo>
                  <a:lnTo>
                    <a:pt x="44938" y="376962"/>
                  </a:lnTo>
                  <a:lnTo>
                    <a:pt x="46627" y="379896"/>
                  </a:lnTo>
                  <a:lnTo>
                    <a:pt x="47753" y="382804"/>
                  </a:lnTo>
                  <a:lnTo>
                    <a:pt x="49005" y="388576"/>
                  </a:lnTo>
                  <a:lnTo>
                    <a:pt x="50006" y="3943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82"/>
            <p:cNvSpPr/>
            <p:nvPr/>
          </p:nvSpPr>
          <p:spPr>
            <a:xfrm>
              <a:off x="3164691" y="2837640"/>
              <a:ext cx="321355" cy="347356"/>
            </a:xfrm>
            <a:custGeom>
              <a:avLst/>
              <a:gdLst/>
              <a:ahLst/>
              <a:cxnLst/>
              <a:rect l="0" t="0" r="0" b="0"/>
              <a:pathLst>
                <a:path w="321355" h="347356">
                  <a:moveTo>
                    <a:pt x="85715" y="34147"/>
                  </a:moveTo>
                  <a:lnTo>
                    <a:pt x="78865" y="34147"/>
                  </a:lnTo>
                  <a:lnTo>
                    <a:pt x="72352" y="41767"/>
                  </a:lnTo>
                  <a:lnTo>
                    <a:pt x="56353" y="60841"/>
                  </a:lnTo>
                  <a:lnTo>
                    <a:pt x="50704" y="70141"/>
                  </a:lnTo>
                  <a:lnTo>
                    <a:pt x="44755" y="80624"/>
                  </a:lnTo>
                  <a:lnTo>
                    <a:pt x="40946" y="86087"/>
                  </a:lnTo>
                  <a:lnTo>
                    <a:pt x="36819" y="91634"/>
                  </a:lnTo>
                  <a:lnTo>
                    <a:pt x="33274" y="97237"/>
                  </a:lnTo>
                  <a:lnTo>
                    <a:pt x="30117" y="102877"/>
                  </a:lnTo>
                  <a:lnTo>
                    <a:pt x="27218" y="108542"/>
                  </a:lnTo>
                  <a:lnTo>
                    <a:pt x="24492" y="114224"/>
                  </a:lnTo>
                  <a:lnTo>
                    <a:pt x="19347" y="125617"/>
                  </a:lnTo>
                  <a:lnTo>
                    <a:pt x="17657" y="132274"/>
                  </a:lnTo>
                  <a:lnTo>
                    <a:pt x="16530" y="139571"/>
                  </a:lnTo>
                  <a:lnTo>
                    <a:pt x="15780" y="147292"/>
                  </a:lnTo>
                  <a:lnTo>
                    <a:pt x="14485" y="154345"/>
                  </a:lnTo>
                  <a:lnTo>
                    <a:pt x="12828" y="160951"/>
                  </a:lnTo>
                  <a:lnTo>
                    <a:pt x="10930" y="167261"/>
                  </a:lnTo>
                  <a:lnTo>
                    <a:pt x="8871" y="173372"/>
                  </a:lnTo>
                  <a:lnTo>
                    <a:pt x="6704" y="179351"/>
                  </a:lnTo>
                  <a:lnTo>
                    <a:pt x="4466" y="185243"/>
                  </a:lnTo>
                  <a:lnTo>
                    <a:pt x="2974" y="191075"/>
                  </a:lnTo>
                  <a:lnTo>
                    <a:pt x="1979" y="196868"/>
                  </a:lnTo>
                  <a:lnTo>
                    <a:pt x="1316" y="202636"/>
                  </a:lnTo>
                  <a:lnTo>
                    <a:pt x="874" y="208385"/>
                  </a:lnTo>
                  <a:lnTo>
                    <a:pt x="579" y="214123"/>
                  </a:lnTo>
                  <a:lnTo>
                    <a:pt x="383" y="219854"/>
                  </a:lnTo>
                  <a:lnTo>
                    <a:pt x="165" y="233841"/>
                  </a:lnTo>
                  <a:lnTo>
                    <a:pt x="0" y="279538"/>
                  </a:lnTo>
                  <a:lnTo>
                    <a:pt x="790" y="284419"/>
                  </a:lnTo>
                  <a:lnTo>
                    <a:pt x="3785" y="292381"/>
                  </a:lnTo>
                  <a:lnTo>
                    <a:pt x="9934" y="306770"/>
                  </a:lnTo>
                  <a:lnTo>
                    <a:pt x="14464" y="315016"/>
                  </a:lnTo>
                  <a:lnTo>
                    <a:pt x="21476" y="325013"/>
                  </a:lnTo>
                  <a:lnTo>
                    <a:pt x="23839" y="328070"/>
                  </a:lnTo>
                  <a:lnTo>
                    <a:pt x="30698" y="334007"/>
                  </a:lnTo>
                  <a:lnTo>
                    <a:pt x="34749" y="336924"/>
                  </a:lnTo>
                  <a:lnTo>
                    <a:pt x="43485" y="340165"/>
                  </a:lnTo>
                  <a:lnTo>
                    <a:pt x="52658" y="342557"/>
                  </a:lnTo>
                  <a:lnTo>
                    <a:pt x="62027" y="346796"/>
                  </a:lnTo>
                  <a:lnTo>
                    <a:pt x="66748" y="347355"/>
                  </a:lnTo>
                  <a:lnTo>
                    <a:pt x="76227" y="345436"/>
                  </a:lnTo>
                  <a:lnTo>
                    <a:pt x="81771" y="344543"/>
                  </a:lnTo>
                  <a:lnTo>
                    <a:pt x="87848" y="343948"/>
                  </a:lnTo>
                  <a:lnTo>
                    <a:pt x="94281" y="343551"/>
                  </a:lnTo>
                  <a:lnTo>
                    <a:pt x="107778" y="343110"/>
                  </a:lnTo>
                  <a:lnTo>
                    <a:pt x="114711" y="342992"/>
                  </a:lnTo>
                  <a:lnTo>
                    <a:pt x="121714" y="341962"/>
                  </a:lnTo>
                  <a:lnTo>
                    <a:pt x="128765" y="340322"/>
                  </a:lnTo>
                  <a:lnTo>
                    <a:pt x="135846" y="338276"/>
                  </a:lnTo>
                  <a:lnTo>
                    <a:pt x="142155" y="335960"/>
                  </a:lnTo>
                  <a:lnTo>
                    <a:pt x="147948" y="333463"/>
                  </a:lnTo>
                  <a:lnTo>
                    <a:pt x="153397" y="330846"/>
                  </a:lnTo>
                  <a:lnTo>
                    <a:pt x="160205" y="328149"/>
                  </a:lnTo>
                  <a:lnTo>
                    <a:pt x="167919" y="325398"/>
                  </a:lnTo>
                  <a:lnTo>
                    <a:pt x="176236" y="322613"/>
                  </a:lnTo>
                  <a:lnTo>
                    <a:pt x="183369" y="318850"/>
                  </a:lnTo>
                  <a:lnTo>
                    <a:pt x="189712" y="314437"/>
                  </a:lnTo>
                  <a:lnTo>
                    <a:pt x="195527" y="309589"/>
                  </a:lnTo>
                  <a:lnTo>
                    <a:pt x="201786" y="305405"/>
                  </a:lnTo>
                  <a:lnTo>
                    <a:pt x="208339" y="301664"/>
                  </a:lnTo>
                  <a:lnTo>
                    <a:pt x="215089" y="298217"/>
                  </a:lnTo>
                  <a:lnTo>
                    <a:pt x="221177" y="294014"/>
                  </a:lnTo>
                  <a:lnTo>
                    <a:pt x="226823" y="289306"/>
                  </a:lnTo>
                  <a:lnTo>
                    <a:pt x="232174" y="284263"/>
                  </a:lnTo>
                  <a:lnTo>
                    <a:pt x="238123" y="278996"/>
                  </a:lnTo>
                  <a:lnTo>
                    <a:pt x="251083" y="268064"/>
                  </a:lnTo>
                  <a:lnTo>
                    <a:pt x="256286" y="262482"/>
                  </a:lnTo>
                  <a:lnTo>
                    <a:pt x="260548" y="256855"/>
                  </a:lnTo>
                  <a:lnTo>
                    <a:pt x="268193" y="246476"/>
                  </a:lnTo>
                  <a:lnTo>
                    <a:pt x="276883" y="238688"/>
                  </a:lnTo>
                  <a:lnTo>
                    <a:pt x="281423" y="233373"/>
                  </a:lnTo>
                  <a:lnTo>
                    <a:pt x="286037" y="226972"/>
                  </a:lnTo>
                  <a:lnTo>
                    <a:pt x="290700" y="219847"/>
                  </a:lnTo>
                  <a:lnTo>
                    <a:pt x="293809" y="213192"/>
                  </a:lnTo>
                  <a:lnTo>
                    <a:pt x="295882" y="206851"/>
                  </a:lnTo>
                  <a:lnTo>
                    <a:pt x="297264" y="200718"/>
                  </a:lnTo>
                  <a:lnTo>
                    <a:pt x="299773" y="194724"/>
                  </a:lnTo>
                  <a:lnTo>
                    <a:pt x="303032" y="188823"/>
                  </a:lnTo>
                  <a:lnTo>
                    <a:pt x="306794" y="182985"/>
                  </a:lnTo>
                  <a:lnTo>
                    <a:pt x="309301" y="177187"/>
                  </a:lnTo>
                  <a:lnTo>
                    <a:pt x="310972" y="171417"/>
                  </a:lnTo>
                  <a:lnTo>
                    <a:pt x="312087" y="165666"/>
                  </a:lnTo>
                  <a:lnTo>
                    <a:pt x="313623" y="159926"/>
                  </a:lnTo>
                  <a:lnTo>
                    <a:pt x="315441" y="154195"/>
                  </a:lnTo>
                  <a:lnTo>
                    <a:pt x="317447" y="148469"/>
                  </a:lnTo>
                  <a:lnTo>
                    <a:pt x="318784" y="142747"/>
                  </a:lnTo>
                  <a:lnTo>
                    <a:pt x="319676" y="137027"/>
                  </a:lnTo>
                  <a:lnTo>
                    <a:pt x="320270" y="131309"/>
                  </a:lnTo>
                  <a:lnTo>
                    <a:pt x="320667" y="125592"/>
                  </a:lnTo>
                  <a:lnTo>
                    <a:pt x="320930" y="119875"/>
                  </a:lnTo>
                  <a:lnTo>
                    <a:pt x="321224" y="108444"/>
                  </a:lnTo>
                  <a:lnTo>
                    <a:pt x="321354" y="97013"/>
                  </a:lnTo>
                  <a:lnTo>
                    <a:pt x="320595" y="91297"/>
                  </a:lnTo>
                  <a:lnTo>
                    <a:pt x="319295" y="85582"/>
                  </a:lnTo>
                  <a:lnTo>
                    <a:pt x="315735" y="75105"/>
                  </a:lnTo>
                  <a:lnTo>
                    <a:pt x="311506" y="67273"/>
                  </a:lnTo>
                  <a:lnTo>
                    <a:pt x="304865" y="58077"/>
                  </a:lnTo>
                  <a:lnTo>
                    <a:pt x="296621" y="48593"/>
                  </a:lnTo>
                  <a:lnTo>
                    <a:pt x="287666" y="41202"/>
                  </a:lnTo>
                  <a:lnTo>
                    <a:pt x="278394" y="32203"/>
                  </a:lnTo>
                  <a:lnTo>
                    <a:pt x="273699" y="27136"/>
                  </a:lnTo>
                  <a:lnTo>
                    <a:pt x="268981" y="23758"/>
                  </a:lnTo>
                  <a:lnTo>
                    <a:pt x="259506" y="20005"/>
                  </a:lnTo>
                  <a:lnTo>
                    <a:pt x="253963" y="18051"/>
                  </a:lnTo>
                  <a:lnTo>
                    <a:pt x="241454" y="13341"/>
                  </a:lnTo>
                  <a:lnTo>
                    <a:pt x="235579" y="10752"/>
                  </a:lnTo>
                  <a:lnTo>
                    <a:pt x="230074" y="8073"/>
                  </a:lnTo>
                  <a:lnTo>
                    <a:pt x="224817" y="5334"/>
                  </a:lnTo>
                  <a:lnTo>
                    <a:pt x="219725" y="3508"/>
                  </a:lnTo>
                  <a:lnTo>
                    <a:pt x="209833" y="1480"/>
                  </a:lnTo>
                  <a:lnTo>
                    <a:pt x="200145" y="578"/>
                  </a:lnTo>
                  <a:lnTo>
                    <a:pt x="190548" y="178"/>
                  </a:lnTo>
                  <a:lnTo>
                    <a:pt x="180991" y="0"/>
                  </a:lnTo>
                  <a:lnTo>
                    <a:pt x="171451" y="2460"/>
                  </a:lnTo>
                  <a:lnTo>
                    <a:pt x="161920" y="5777"/>
                  </a:lnTo>
                  <a:lnTo>
                    <a:pt x="152392" y="7250"/>
                  </a:lnTo>
                  <a:lnTo>
                    <a:pt x="142866" y="10446"/>
                  </a:lnTo>
                  <a:lnTo>
                    <a:pt x="134134" y="14088"/>
                  </a:lnTo>
                  <a:lnTo>
                    <a:pt x="124756" y="16139"/>
                  </a:lnTo>
                  <a:lnTo>
                    <a:pt x="119470" y="16618"/>
                  </a:lnTo>
                  <a:lnTo>
                    <a:pt x="116950" y="17699"/>
                  </a:lnTo>
                  <a:lnTo>
                    <a:pt x="109610" y="22818"/>
                  </a:lnTo>
                  <a:lnTo>
                    <a:pt x="100002" y="255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83"/>
            <p:cNvSpPr/>
            <p:nvPr/>
          </p:nvSpPr>
          <p:spPr>
            <a:xfrm>
              <a:off x="3507581" y="2691764"/>
              <a:ext cx="192882" cy="137162"/>
            </a:xfrm>
            <a:custGeom>
              <a:avLst/>
              <a:gdLst/>
              <a:ahLst/>
              <a:cxnLst/>
              <a:rect l="0" t="0" r="0" b="0"/>
              <a:pathLst>
                <a:path w="192882" h="137162">
                  <a:moveTo>
                    <a:pt x="0" y="0"/>
                  </a:moveTo>
                  <a:lnTo>
                    <a:pt x="6151" y="0"/>
                  </a:lnTo>
                  <a:lnTo>
                    <a:pt x="8819" y="2541"/>
                  </a:lnTo>
                  <a:lnTo>
                    <a:pt x="13207" y="7381"/>
                  </a:lnTo>
                  <a:lnTo>
                    <a:pt x="18041" y="10584"/>
                  </a:lnTo>
                  <a:lnTo>
                    <a:pt x="26494" y="15849"/>
                  </a:lnTo>
                  <a:lnTo>
                    <a:pt x="29767" y="19109"/>
                  </a:lnTo>
                  <a:lnTo>
                    <a:pt x="31751" y="21312"/>
                  </a:lnTo>
                  <a:lnTo>
                    <a:pt x="34661" y="23733"/>
                  </a:lnTo>
                  <a:lnTo>
                    <a:pt x="38189" y="26300"/>
                  </a:lnTo>
                  <a:lnTo>
                    <a:pt x="42128" y="28963"/>
                  </a:lnTo>
                  <a:lnTo>
                    <a:pt x="50738" y="34463"/>
                  </a:lnTo>
                  <a:lnTo>
                    <a:pt x="55256" y="37263"/>
                  </a:lnTo>
                  <a:lnTo>
                    <a:pt x="59063" y="40082"/>
                  </a:lnTo>
                  <a:lnTo>
                    <a:pt x="62394" y="42914"/>
                  </a:lnTo>
                  <a:lnTo>
                    <a:pt x="65408" y="45754"/>
                  </a:lnTo>
                  <a:lnTo>
                    <a:pt x="69006" y="49553"/>
                  </a:lnTo>
                  <a:lnTo>
                    <a:pt x="72991" y="53991"/>
                  </a:lnTo>
                  <a:lnTo>
                    <a:pt x="77236" y="58854"/>
                  </a:lnTo>
                  <a:lnTo>
                    <a:pt x="81653" y="63049"/>
                  </a:lnTo>
                  <a:lnTo>
                    <a:pt x="86185" y="66798"/>
                  </a:lnTo>
                  <a:lnTo>
                    <a:pt x="90794" y="70249"/>
                  </a:lnTo>
                  <a:lnTo>
                    <a:pt x="95454" y="73503"/>
                  </a:lnTo>
                  <a:lnTo>
                    <a:pt x="104866" y="79658"/>
                  </a:lnTo>
                  <a:lnTo>
                    <a:pt x="119089" y="88479"/>
                  </a:lnTo>
                  <a:lnTo>
                    <a:pt x="123049" y="91371"/>
                  </a:lnTo>
                  <a:lnTo>
                    <a:pt x="126483" y="94252"/>
                  </a:lnTo>
                  <a:lnTo>
                    <a:pt x="129566" y="97125"/>
                  </a:lnTo>
                  <a:lnTo>
                    <a:pt x="133208" y="99992"/>
                  </a:lnTo>
                  <a:lnTo>
                    <a:pt x="137224" y="102857"/>
                  </a:lnTo>
                  <a:lnTo>
                    <a:pt x="141489" y="105719"/>
                  </a:lnTo>
                  <a:lnTo>
                    <a:pt x="150461" y="111439"/>
                  </a:lnTo>
                  <a:lnTo>
                    <a:pt x="155076" y="114298"/>
                  </a:lnTo>
                  <a:lnTo>
                    <a:pt x="158947" y="116204"/>
                  </a:lnTo>
                  <a:lnTo>
                    <a:pt x="162320" y="117474"/>
                  </a:lnTo>
                  <a:lnTo>
                    <a:pt x="165364" y="118322"/>
                  </a:lnTo>
                  <a:lnTo>
                    <a:pt x="170862" y="121803"/>
                  </a:lnTo>
                  <a:lnTo>
                    <a:pt x="173439" y="124065"/>
                  </a:lnTo>
                  <a:lnTo>
                    <a:pt x="175951" y="126525"/>
                  </a:lnTo>
                  <a:lnTo>
                    <a:pt x="178419" y="129118"/>
                  </a:lnTo>
                  <a:lnTo>
                    <a:pt x="180858" y="131798"/>
                  </a:lnTo>
                  <a:lnTo>
                    <a:pt x="183278" y="133586"/>
                  </a:lnTo>
                  <a:lnTo>
                    <a:pt x="185686" y="134778"/>
                  </a:lnTo>
                  <a:lnTo>
                    <a:pt x="192881" y="1371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84"/>
            <p:cNvSpPr/>
            <p:nvPr/>
          </p:nvSpPr>
          <p:spPr>
            <a:xfrm>
              <a:off x="3550443" y="2674620"/>
              <a:ext cx="164308" cy="154306"/>
            </a:xfrm>
            <a:custGeom>
              <a:avLst/>
              <a:gdLst/>
              <a:ahLst/>
              <a:cxnLst/>
              <a:rect l="0" t="0" r="0" b="0"/>
              <a:pathLst>
                <a:path w="164308" h="154306">
                  <a:moveTo>
                    <a:pt x="164307" y="0"/>
                  </a:moveTo>
                  <a:lnTo>
                    <a:pt x="158155" y="0"/>
                  </a:lnTo>
                  <a:lnTo>
                    <a:pt x="153665" y="4551"/>
                  </a:lnTo>
                  <a:lnTo>
                    <a:pt x="149523" y="9325"/>
                  </a:lnTo>
                  <a:lnTo>
                    <a:pt x="140396" y="20151"/>
                  </a:lnTo>
                  <a:lnTo>
                    <a:pt x="137254" y="22959"/>
                  </a:lnTo>
                  <a:lnTo>
                    <a:pt x="133572" y="25783"/>
                  </a:lnTo>
                  <a:lnTo>
                    <a:pt x="129529" y="28619"/>
                  </a:lnTo>
                  <a:lnTo>
                    <a:pt x="125246" y="31462"/>
                  </a:lnTo>
                  <a:lnTo>
                    <a:pt x="116255" y="37160"/>
                  </a:lnTo>
                  <a:lnTo>
                    <a:pt x="111635" y="40966"/>
                  </a:lnTo>
                  <a:lnTo>
                    <a:pt x="106967" y="45408"/>
                  </a:lnTo>
                  <a:lnTo>
                    <a:pt x="102268" y="50274"/>
                  </a:lnTo>
                  <a:lnTo>
                    <a:pt x="97547" y="54471"/>
                  </a:lnTo>
                  <a:lnTo>
                    <a:pt x="92813" y="58222"/>
                  </a:lnTo>
                  <a:lnTo>
                    <a:pt x="88069" y="61674"/>
                  </a:lnTo>
                  <a:lnTo>
                    <a:pt x="83319" y="65881"/>
                  </a:lnTo>
                  <a:lnTo>
                    <a:pt x="78565" y="70591"/>
                  </a:lnTo>
                  <a:lnTo>
                    <a:pt x="73808" y="75635"/>
                  </a:lnTo>
                  <a:lnTo>
                    <a:pt x="64289" y="86321"/>
                  </a:lnTo>
                  <a:lnTo>
                    <a:pt x="59528" y="91837"/>
                  </a:lnTo>
                  <a:lnTo>
                    <a:pt x="54767" y="96467"/>
                  </a:lnTo>
                  <a:lnTo>
                    <a:pt x="50005" y="100506"/>
                  </a:lnTo>
                  <a:lnTo>
                    <a:pt x="45243" y="104152"/>
                  </a:lnTo>
                  <a:lnTo>
                    <a:pt x="41274" y="107534"/>
                  </a:lnTo>
                  <a:lnTo>
                    <a:pt x="37835" y="110742"/>
                  </a:lnTo>
                  <a:lnTo>
                    <a:pt x="34749" y="113833"/>
                  </a:lnTo>
                  <a:lnTo>
                    <a:pt x="31897" y="116846"/>
                  </a:lnTo>
                  <a:lnTo>
                    <a:pt x="26612" y="122734"/>
                  </a:lnTo>
                  <a:lnTo>
                    <a:pt x="23298" y="125638"/>
                  </a:lnTo>
                  <a:lnTo>
                    <a:pt x="19501" y="128526"/>
                  </a:lnTo>
                  <a:lnTo>
                    <a:pt x="15382" y="131404"/>
                  </a:lnTo>
                  <a:lnTo>
                    <a:pt x="12636" y="134275"/>
                  </a:lnTo>
                  <a:lnTo>
                    <a:pt x="10805" y="137142"/>
                  </a:lnTo>
                  <a:lnTo>
                    <a:pt x="9585" y="140005"/>
                  </a:lnTo>
                  <a:lnTo>
                    <a:pt x="7978" y="142867"/>
                  </a:lnTo>
                  <a:lnTo>
                    <a:pt x="6112" y="145727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585"/>
            <p:cNvSpPr/>
            <p:nvPr/>
          </p:nvSpPr>
          <p:spPr>
            <a:xfrm>
              <a:off x="3950493" y="2957512"/>
              <a:ext cx="107158" cy="1"/>
            </a:xfrm>
            <a:custGeom>
              <a:avLst/>
              <a:gdLst/>
              <a:ahLst/>
              <a:cxnLst/>
              <a:rect l="0" t="0" r="0" b="0"/>
              <a:pathLst>
                <a:path w="107158" h="1">
                  <a:moveTo>
                    <a:pt x="0" y="0"/>
                  </a:moveTo>
                  <a:lnTo>
                    <a:pt x="1071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86"/>
            <p:cNvSpPr/>
            <p:nvPr/>
          </p:nvSpPr>
          <p:spPr>
            <a:xfrm>
              <a:off x="3950493" y="3060382"/>
              <a:ext cx="92870" cy="8573"/>
            </a:xfrm>
            <a:custGeom>
              <a:avLst/>
              <a:gdLst/>
              <a:ahLst/>
              <a:cxnLst/>
              <a:rect l="0" t="0" r="0" b="0"/>
              <a:pathLst>
                <a:path w="92870" h="8573">
                  <a:moveTo>
                    <a:pt x="0" y="8572"/>
                  </a:moveTo>
                  <a:lnTo>
                    <a:pt x="40910" y="8572"/>
                  </a:lnTo>
                  <a:lnTo>
                    <a:pt x="46324" y="7620"/>
                  </a:lnTo>
                  <a:lnTo>
                    <a:pt x="52314" y="6033"/>
                  </a:lnTo>
                  <a:lnTo>
                    <a:pt x="58689" y="4022"/>
                  </a:lnTo>
                  <a:lnTo>
                    <a:pt x="64525" y="2681"/>
                  </a:lnTo>
                  <a:lnTo>
                    <a:pt x="70005" y="1788"/>
                  </a:lnTo>
                  <a:lnTo>
                    <a:pt x="75245" y="1192"/>
                  </a:lnTo>
                  <a:lnTo>
                    <a:pt x="79532" y="795"/>
                  </a:lnTo>
                  <a:lnTo>
                    <a:pt x="83184" y="530"/>
                  </a:ln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587"/>
            <p:cNvSpPr/>
            <p:nvPr/>
          </p:nvSpPr>
          <p:spPr>
            <a:xfrm>
              <a:off x="4271962" y="2897515"/>
              <a:ext cx="271464" cy="257163"/>
            </a:xfrm>
            <a:custGeom>
              <a:avLst/>
              <a:gdLst/>
              <a:ahLst/>
              <a:cxnLst/>
              <a:rect l="0" t="0" r="0" b="0"/>
              <a:pathLst>
                <a:path w="271464" h="257163">
                  <a:moveTo>
                    <a:pt x="0" y="42852"/>
                  </a:moveTo>
                  <a:lnTo>
                    <a:pt x="0" y="38301"/>
                  </a:lnTo>
                  <a:lnTo>
                    <a:pt x="794" y="36008"/>
                  </a:lnTo>
                  <a:lnTo>
                    <a:pt x="3793" y="30920"/>
                  </a:lnTo>
                  <a:lnTo>
                    <a:pt x="5704" y="29183"/>
                  </a:lnTo>
                  <a:lnTo>
                    <a:pt x="7771" y="28024"/>
                  </a:lnTo>
                  <a:lnTo>
                    <a:pt x="9943" y="27252"/>
                  </a:lnTo>
                  <a:lnTo>
                    <a:pt x="14474" y="23853"/>
                  </a:lnTo>
                  <a:lnTo>
                    <a:pt x="19927" y="19168"/>
                  </a:lnTo>
                  <a:lnTo>
                    <a:pt x="27642" y="13911"/>
                  </a:lnTo>
                  <a:lnTo>
                    <a:pt x="34246" y="10939"/>
                  </a:lnTo>
                  <a:lnTo>
                    <a:pt x="40621" y="8666"/>
                  </a:lnTo>
                  <a:lnTo>
                    <a:pt x="48745" y="4481"/>
                  </a:lnTo>
                  <a:lnTo>
                    <a:pt x="53134" y="2984"/>
                  </a:lnTo>
                  <a:lnTo>
                    <a:pt x="57648" y="1986"/>
                  </a:lnTo>
                  <a:lnTo>
                    <a:pt x="62245" y="1320"/>
                  </a:lnTo>
                  <a:lnTo>
                    <a:pt x="66896" y="877"/>
                  </a:lnTo>
                  <a:lnTo>
                    <a:pt x="71585" y="581"/>
                  </a:lnTo>
                  <a:lnTo>
                    <a:pt x="76299" y="384"/>
                  </a:lnTo>
                  <a:lnTo>
                    <a:pt x="94309" y="106"/>
                  </a:lnTo>
                  <a:lnTo>
                    <a:pt x="125915" y="0"/>
                  </a:lnTo>
                  <a:lnTo>
                    <a:pt x="130774" y="949"/>
                  </a:lnTo>
                  <a:lnTo>
                    <a:pt x="135602" y="2534"/>
                  </a:lnTo>
                  <a:lnTo>
                    <a:pt x="140408" y="4543"/>
                  </a:lnTo>
                  <a:lnTo>
                    <a:pt x="147864" y="9316"/>
                  </a:lnTo>
                  <a:lnTo>
                    <a:pt x="154617" y="14612"/>
                  </a:lnTo>
                  <a:lnTo>
                    <a:pt x="162911" y="20141"/>
                  </a:lnTo>
                  <a:lnTo>
                    <a:pt x="169771" y="25773"/>
                  </a:lnTo>
                  <a:lnTo>
                    <a:pt x="172713" y="28609"/>
                  </a:lnTo>
                  <a:lnTo>
                    <a:pt x="174673" y="31452"/>
                  </a:lnTo>
                  <a:lnTo>
                    <a:pt x="175980" y="34299"/>
                  </a:lnTo>
                  <a:lnTo>
                    <a:pt x="177432" y="40003"/>
                  </a:lnTo>
                  <a:lnTo>
                    <a:pt x="178078" y="45714"/>
                  </a:lnTo>
                  <a:lnTo>
                    <a:pt x="177456" y="49522"/>
                  </a:lnTo>
                  <a:lnTo>
                    <a:pt x="176248" y="53967"/>
                  </a:lnTo>
                  <a:lnTo>
                    <a:pt x="174649" y="58834"/>
                  </a:lnTo>
                  <a:lnTo>
                    <a:pt x="172789" y="63984"/>
                  </a:lnTo>
                  <a:lnTo>
                    <a:pt x="168606" y="74787"/>
                  </a:lnTo>
                  <a:lnTo>
                    <a:pt x="161788" y="91578"/>
                  </a:lnTo>
                  <a:lnTo>
                    <a:pt x="159453" y="96291"/>
                  </a:lnTo>
                  <a:lnTo>
                    <a:pt x="154741" y="104068"/>
                  </a:lnTo>
                  <a:lnTo>
                    <a:pt x="151580" y="108428"/>
                  </a:lnTo>
                  <a:lnTo>
                    <a:pt x="147884" y="113239"/>
                  </a:lnTo>
                  <a:lnTo>
                    <a:pt x="139545" y="123665"/>
                  </a:lnTo>
                  <a:lnTo>
                    <a:pt x="130547" y="134649"/>
                  </a:lnTo>
                  <a:lnTo>
                    <a:pt x="125132" y="140245"/>
                  </a:lnTo>
                  <a:lnTo>
                    <a:pt x="119140" y="145881"/>
                  </a:lnTo>
                  <a:lnTo>
                    <a:pt x="112764" y="151543"/>
                  </a:lnTo>
                  <a:lnTo>
                    <a:pt x="107720" y="157223"/>
                  </a:lnTo>
                  <a:lnTo>
                    <a:pt x="103563" y="162914"/>
                  </a:lnTo>
                  <a:lnTo>
                    <a:pt x="99998" y="168613"/>
                  </a:lnTo>
                  <a:lnTo>
                    <a:pt x="96034" y="174318"/>
                  </a:lnTo>
                  <a:lnTo>
                    <a:pt x="91804" y="180026"/>
                  </a:lnTo>
                  <a:lnTo>
                    <a:pt x="87397" y="185737"/>
                  </a:lnTo>
                  <a:lnTo>
                    <a:pt x="82871" y="190496"/>
                  </a:lnTo>
                  <a:lnTo>
                    <a:pt x="78267" y="194622"/>
                  </a:lnTo>
                  <a:lnTo>
                    <a:pt x="73608" y="198324"/>
                  </a:lnTo>
                  <a:lnTo>
                    <a:pt x="69710" y="202698"/>
                  </a:lnTo>
                  <a:lnTo>
                    <a:pt x="66317" y="207518"/>
                  </a:lnTo>
                  <a:lnTo>
                    <a:pt x="63261" y="212637"/>
                  </a:lnTo>
                  <a:lnTo>
                    <a:pt x="60431" y="217002"/>
                  </a:lnTo>
                  <a:lnTo>
                    <a:pt x="55168" y="224392"/>
                  </a:lnTo>
                  <a:lnTo>
                    <a:pt x="52301" y="230852"/>
                  </a:lnTo>
                  <a:lnTo>
                    <a:pt x="50460" y="238209"/>
                  </a:lnTo>
                  <a:lnTo>
                    <a:pt x="51102" y="239765"/>
                  </a:lnTo>
                  <a:lnTo>
                    <a:pt x="56197" y="247242"/>
                  </a:lnTo>
                  <a:lnTo>
                    <a:pt x="60660" y="252743"/>
                  </a:lnTo>
                  <a:lnTo>
                    <a:pt x="62665" y="254217"/>
                  </a:lnTo>
                  <a:lnTo>
                    <a:pt x="67009" y="255855"/>
                  </a:lnTo>
                  <a:lnTo>
                    <a:pt x="73702" y="256582"/>
                  </a:lnTo>
                  <a:lnTo>
                    <a:pt x="81176" y="256906"/>
                  </a:lnTo>
                  <a:lnTo>
                    <a:pt x="90639" y="257088"/>
                  </a:lnTo>
                  <a:lnTo>
                    <a:pt x="132456" y="257162"/>
                  </a:lnTo>
                  <a:lnTo>
                    <a:pt x="138311" y="256210"/>
                  </a:lnTo>
                  <a:lnTo>
                    <a:pt x="144595" y="254623"/>
                  </a:lnTo>
                  <a:lnTo>
                    <a:pt x="151165" y="252613"/>
                  </a:lnTo>
                  <a:lnTo>
                    <a:pt x="157133" y="251273"/>
                  </a:lnTo>
                  <a:lnTo>
                    <a:pt x="162699" y="250379"/>
                  </a:lnTo>
                  <a:lnTo>
                    <a:pt x="167997" y="249783"/>
                  </a:lnTo>
                  <a:lnTo>
                    <a:pt x="173911" y="249387"/>
                  </a:lnTo>
                  <a:lnTo>
                    <a:pt x="186832" y="248945"/>
                  </a:lnTo>
                  <a:lnTo>
                    <a:pt x="193610" y="247875"/>
                  </a:lnTo>
                  <a:lnTo>
                    <a:pt x="200511" y="246209"/>
                  </a:lnTo>
                  <a:lnTo>
                    <a:pt x="207493" y="244146"/>
                  </a:lnTo>
                  <a:lnTo>
                    <a:pt x="213735" y="242771"/>
                  </a:lnTo>
                  <a:lnTo>
                    <a:pt x="219484" y="241854"/>
                  </a:lnTo>
                  <a:lnTo>
                    <a:pt x="224903" y="241242"/>
                  </a:lnTo>
                  <a:lnTo>
                    <a:pt x="230898" y="240835"/>
                  </a:lnTo>
                  <a:lnTo>
                    <a:pt x="243910" y="240382"/>
                  </a:lnTo>
                  <a:lnTo>
                    <a:pt x="263199" y="240068"/>
                  </a:lnTo>
                  <a:lnTo>
                    <a:pt x="271463" y="2400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588"/>
            <p:cNvSpPr/>
            <p:nvPr/>
          </p:nvSpPr>
          <p:spPr>
            <a:xfrm>
              <a:off x="4607753" y="2906226"/>
              <a:ext cx="306424" cy="299731"/>
            </a:xfrm>
            <a:custGeom>
              <a:avLst/>
              <a:gdLst/>
              <a:ahLst/>
              <a:cxnLst/>
              <a:rect l="0" t="0" r="0" b="0"/>
              <a:pathLst>
                <a:path w="306424" h="299731">
                  <a:moveTo>
                    <a:pt x="57115" y="25569"/>
                  </a:moveTo>
                  <a:lnTo>
                    <a:pt x="50059" y="17101"/>
                  </a:lnTo>
                  <a:lnTo>
                    <a:pt x="46205" y="17027"/>
                  </a:lnTo>
                  <a:lnTo>
                    <a:pt x="44285" y="17969"/>
                  </a:lnTo>
                  <a:lnTo>
                    <a:pt x="36974" y="24380"/>
                  </a:lnTo>
                  <a:lnTo>
                    <a:pt x="34140" y="30120"/>
                  </a:lnTo>
                  <a:lnTo>
                    <a:pt x="31029" y="38069"/>
                  </a:lnTo>
                  <a:lnTo>
                    <a:pt x="29647" y="44777"/>
                  </a:lnTo>
                  <a:lnTo>
                    <a:pt x="24799" y="53473"/>
                  </a:lnTo>
                  <a:lnTo>
                    <a:pt x="21284" y="58459"/>
                  </a:lnTo>
                  <a:lnTo>
                    <a:pt x="18940" y="63688"/>
                  </a:lnTo>
                  <a:lnTo>
                    <a:pt x="17378" y="69079"/>
                  </a:lnTo>
                  <a:lnTo>
                    <a:pt x="16336" y="74578"/>
                  </a:lnTo>
                  <a:lnTo>
                    <a:pt x="14848" y="80149"/>
                  </a:lnTo>
                  <a:lnTo>
                    <a:pt x="13062" y="85768"/>
                  </a:lnTo>
                  <a:lnTo>
                    <a:pt x="11078" y="91419"/>
                  </a:lnTo>
                  <a:lnTo>
                    <a:pt x="8961" y="97092"/>
                  </a:lnTo>
                  <a:lnTo>
                    <a:pt x="4492" y="108474"/>
                  </a:lnTo>
                  <a:lnTo>
                    <a:pt x="2983" y="115129"/>
                  </a:lnTo>
                  <a:lnTo>
                    <a:pt x="1977" y="122423"/>
                  </a:lnTo>
                  <a:lnTo>
                    <a:pt x="1307" y="130143"/>
                  </a:lnTo>
                  <a:lnTo>
                    <a:pt x="859" y="137195"/>
                  </a:lnTo>
                  <a:lnTo>
                    <a:pt x="561" y="143801"/>
                  </a:lnTo>
                  <a:lnTo>
                    <a:pt x="230" y="156222"/>
                  </a:lnTo>
                  <a:lnTo>
                    <a:pt x="17" y="182257"/>
                  </a:lnTo>
                  <a:lnTo>
                    <a:pt x="0" y="190035"/>
                  </a:lnTo>
                  <a:lnTo>
                    <a:pt x="782" y="197126"/>
                  </a:lnTo>
                  <a:lnTo>
                    <a:pt x="2098" y="203758"/>
                  </a:lnTo>
                  <a:lnTo>
                    <a:pt x="3768" y="210084"/>
                  </a:lnTo>
                  <a:lnTo>
                    <a:pt x="5675" y="216206"/>
                  </a:lnTo>
                  <a:lnTo>
                    <a:pt x="7740" y="222193"/>
                  </a:lnTo>
                  <a:lnTo>
                    <a:pt x="9911" y="228089"/>
                  </a:lnTo>
                  <a:lnTo>
                    <a:pt x="14440" y="239720"/>
                  </a:lnTo>
                  <a:lnTo>
                    <a:pt x="16759" y="245489"/>
                  </a:lnTo>
                  <a:lnTo>
                    <a:pt x="19892" y="250287"/>
                  </a:lnTo>
                  <a:lnTo>
                    <a:pt x="27607" y="258158"/>
                  </a:lnTo>
                  <a:lnTo>
                    <a:pt x="34211" y="267372"/>
                  </a:lnTo>
                  <a:lnTo>
                    <a:pt x="37084" y="272496"/>
                  </a:lnTo>
                  <a:lnTo>
                    <a:pt x="44508" y="280729"/>
                  </a:lnTo>
                  <a:lnTo>
                    <a:pt x="53100" y="287563"/>
                  </a:lnTo>
                  <a:lnTo>
                    <a:pt x="62210" y="293776"/>
                  </a:lnTo>
                  <a:lnTo>
                    <a:pt x="67656" y="295813"/>
                  </a:lnTo>
                  <a:lnTo>
                    <a:pt x="73667" y="297172"/>
                  </a:lnTo>
                  <a:lnTo>
                    <a:pt x="80056" y="298078"/>
                  </a:lnTo>
                  <a:lnTo>
                    <a:pt x="85903" y="298681"/>
                  </a:lnTo>
                  <a:lnTo>
                    <a:pt x="91388" y="299084"/>
                  </a:lnTo>
                  <a:lnTo>
                    <a:pt x="96633" y="299352"/>
                  </a:lnTo>
                  <a:lnTo>
                    <a:pt x="110927" y="299650"/>
                  </a:lnTo>
                  <a:lnTo>
                    <a:pt x="119184" y="299730"/>
                  </a:lnTo>
                  <a:lnTo>
                    <a:pt x="126275" y="298830"/>
                  </a:lnTo>
                  <a:lnTo>
                    <a:pt x="132590" y="297278"/>
                  </a:lnTo>
                  <a:lnTo>
                    <a:pt x="138389" y="295291"/>
                  </a:lnTo>
                  <a:lnTo>
                    <a:pt x="151181" y="290543"/>
                  </a:lnTo>
                  <a:lnTo>
                    <a:pt x="200061" y="271268"/>
                  </a:lnTo>
                  <a:lnTo>
                    <a:pt x="206388" y="267474"/>
                  </a:lnTo>
                  <a:lnTo>
                    <a:pt x="212192" y="263039"/>
                  </a:lnTo>
                  <a:lnTo>
                    <a:pt x="217650" y="258177"/>
                  </a:lnTo>
                  <a:lnTo>
                    <a:pt x="223670" y="253983"/>
                  </a:lnTo>
                  <a:lnTo>
                    <a:pt x="230064" y="250235"/>
                  </a:lnTo>
                  <a:lnTo>
                    <a:pt x="236709" y="246784"/>
                  </a:lnTo>
                  <a:lnTo>
                    <a:pt x="242725" y="242578"/>
                  </a:lnTo>
                  <a:lnTo>
                    <a:pt x="248325" y="237869"/>
                  </a:lnTo>
                  <a:lnTo>
                    <a:pt x="253644" y="232825"/>
                  </a:lnTo>
                  <a:lnTo>
                    <a:pt x="258779" y="227557"/>
                  </a:lnTo>
                  <a:lnTo>
                    <a:pt x="263789" y="222140"/>
                  </a:lnTo>
                  <a:lnTo>
                    <a:pt x="268716" y="216624"/>
                  </a:lnTo>
                  <a:lnTo>
                    <a:pt x="272795" y="211041"/>
                  </a:lnTo>
                  <a:lnTo>
                    <a:pt x="276309" y="205415"/>
                  </a:lnTo>
                  <a:lnTo>
                    <a:pt x="279444" y="199759"/>
                  </a:lnTo>
                  <a:lnTo>
                    <a:pt x="282329" y="194083"/>
                  </a:lnTo>
                  <a:lnTo>
                    <a:pt x="285045" y="188394"/>
                  </a:lnTo>
                  <a:lnTo>
                    <a:pt x="287650" y="182696"/>
                  </a:lnTo>
                  <a:lnTo>
                    <a:pt x="294777" y="173826"/>
                  </a:lnTo>
                  <a:lnTo>
                    <a:pt x="298900" y="170127"/>
                  </a:lnTo>
                  <a:lnTo>
                    <a:pt x="301649" y="165756"/>
                  </a:lnTo>
                  <a:lnTo>
                    <a:pt x="303482" y="160936"/>
                  </a:lnTo>
                  <a:lnTo>
                    <a:pt x="304704" y="155819"/>
                  </a:lnTo>
                  <a:lnTo>
                    <a:pt x="305518" y="150502"/>
                  </a:lnTo>
                  <a:lnTo>
                    <a:pt x="306061" y="145053"/>
                  </a:lnTo>
                  <a:lnTo>
                    <a:pt x="306423" y="139515"/>
                  </a:lnTo>
                  <a:lnTo>
                    <a:pt x="305076" y="130108"/>
                  </a:lnTo>
                  <a:lnTo>
                    <a:pt x="302592" y="118122"/>
                  </a:lnTo>
                  <a:lnTo>
                    <a:pt x="299348" y="104416"/>
                  </a:lnTo>
                  <a:lnTo>
                    <a:pt x="296391" y="93373"/>
                  </a:lnTo>
                  <a:lnTo>
                    <a:pt x="293626" y="84107"/>
                  </a:lnTo>
                  <a:lnTo>
                    <a:pt x="290989" y="76024"/>
                  </a:lnTo>
                  <a:lnTo>
                    <a:pt x="288438" y="68730"/>
                  </a:lnTo>
                  <a:lnTo>
                    <a:pt x="285943" y="61963"/>
                  </a:lnTo>
                  <a:lnTo>
                    <a:pt x="283486" y="55547"/>
                  </a:lnTo>
                  <a:lnTo>
                    <a:pt x="280260" y="50317"/>
                  </a:lnTo>
                  <a:lnTo>
                    <a:pt x="272443" y="41965"/>
                  </a:lnTo>
                  <a:lnTo>
                    <a:pt x="267342" y="38404"/>
                  </a:lnTo>
                  <a:lnTo>
                    <a:pt x="261561" y="35078"/>
                  </a:lnTo>
                  <a:lnTo>
                    <a:pt x="255324" y="31909"/>
                  </a:lnTo>
                  <a:lnTo>
                    <a:pt x="244163" y="25846"/>
                  </a:lnTo>
                  <a:lnTo>
                    <a:pt x="228954" y="17079"/>
                  </a:lnTo>
                  <a:lnTo>
                    <a:pt x="224062" y="14193"/>
                  </a:lnTo>
                  <a:lnTo>
                    <a:pt x="217625" y="11318"/>
                  </a:lnTo>
                  <a:lnTo>
                    <a:pt x="210160" y="8448"/>
                  </a:lnTo>
                  <a:lnTo>
                    <a:pt x="202008" y="5583"/>
                  </a:lnTo>
                  <a:lnTo>
                    <a:pt x="194985" y="3672"/>
                  </a:lnTo>
                  <a:lnTo>
                    <a:pt x="188716" y="2398"/>
                  </a:lnTo>
                  <a:lnTo>
                    <a:pt x="182949" y="1549"/>
                  </a:lnTo>
                  <a:lnTo>
                    <a:pt x="176723" y="983"/>
                  </a:lnTo>
                  <a:lnTo>
                    <a:pt x="170192" y="606"/>
                  </a:lnTo>
                  <a:lnTo>
                    <a:pt x="156584" y="187"/>
                  </a:lnTo>
                  <a:lnTo>
                    <a:pt x="142598" y="0"/>
                  </a:lnTo>
                  <a:lnTo>
                    <a:pt x="135535" y="903"/>
                  </a:lnTo>
                  <a:lnTo>
                    <a:pt x="128445" y="2458"/>
                  </a:lnTo>
                  <a:lnTo>
                    <a:pt x="121337" y="4446"/>
                  </a:lnTo>
                  <a:lnTo>
                    <a:pt x="115012" y="5772"/>
                  </a:lnTo>
                  <a:lnTo>
                    <a:pt x="109207" y="6656"/>
                  </a:lnTo>
                  <a:lnTo>
                    <a:pt x="103749" y="7245"/>
                  </a:lnTo>
                  <a:lnTo>
                    <a:pt x="98524" y="8590"/>
                  </a:lnTo>
                  <a:lnTo>
                    <a:pt x="93452" y="10440"/>
                  </a:lnTo>
                  <a:lnTo>
                    <a:pt x="88483" y="12625"/>
                  </a:lnTo>
                  <a:lnTo>
                    <a:pt x="83583" y="15035"/>
                  </a:lnTo>
                  <a:lnTo>
                    <a:pt x="78729" y="17593"/>
                  </a:lnTo>
                  <a:lnTo>
                    <a:pt x="69103" y="22976"/>
                  </a:lnTo>
                  <a:lnTo>
                    <a:pt x="59533" y="28544"/>
                  </a:lnTo>
                  <a:lnTo>
                    <a:pt x="52104" y="34194"/>
                  </a:lnTo>
                  <a:lnTo>
                    <a:pt x="49012" y="37034"/>
                  </a:lnTo>
                  <a:lnTo>
                    <a:pt x="43460" y="40189"/>
                  </a:lnTo>
                  <a:lnTo>
                    <a:pt x="35684" y="427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589"/>
            <p:cNvSpPr/>
            <p:nvPr/>
          </p:nvSpPr>
          <p:spPr>
            <a:xfrm>
              <a:off x="2643189" y="1148715"/>
              <a:ext cx="621416" cy="51436"/>
            </a:xfrm>
            <a:custGeom>
              <a:avLst/>
              <a:gdLst/>
              <a:ahLst/>
              <a:cxnLst/>
              <a:rect l="0" t="0" r="0" b="0"/>
              <a:pathLst>
                <a:path w="621416" h="51436">
                  <a:moveTo>
                    <a:pt x="7142" y="0"/>
                  </a:moveTo>
                  <a:lnTo>
                    <a:pt x="3349" y="0"/>
                  </a:lnTo>
                  <a:lnTo>
                    <a:pt x="2232" y="952"/>
                  </a:lnTo>
                  <a:lnTo>
                    <a:pt x="1487" y="2540"/>
                  </a:lnTo>
                  <a:lnTo>
                    <a:pt x="6" y="8541"/>
                  </a:lnTo>
                  <a:lnTo>
                    <a:pt x="0" y="13114"/>
                  </a:lnTo>
                  <a:lnTo>
                    <a:pt x="793" y="14457"/>
                  </a:lnTo>
                  <a:lnTo>
                    <a:pt x="2116" y="15353"/>
                  </a:lnTo>
                  <a:lnTo>
                    <a:pt x="6149" y="16791"/>
                  </a:lnTo>
                  <a:lnTo>
                    <a:pt x="7274" y="17861"/>
                  </a:lnTo>
                  <a:lnTo>
                    <a:pt x="8817" y="19527"/>
                  </a:lnTo>
                  <a:lnTo>
                    <a:pt x="13205" y="24494"/>
                  </a:lnTo>
                  <a:lnTo>
                    <a:pt x="15922" y="25174"/>
                  </a:lnTo>
                  <a:lnTo>
                    <a:pt x="34987" y="25696"/>
                  </a:lnTo>
                  <a:lnTo>
                    <a:pt x="194311" y="25717"/>
                  </a:lnTo>
                  <a:lnTo>
                    <a:pt x="200184" y="24765"/>
                  </a:lnTo>
                  <a:lnTo>
                    <a:pt x="205687" y="23177"/>
                  </a:lnTo>
                  <a:lnTo>
                    <a:pt x="210942" y="21166"/>
                  </a:lnTo>
                  <a:lnTo>
                    <a:pt x="216034" y="19826"/>
                  </a:lnTo>
                  <a:lnTo>
                    <a:pt x="225925" y="18336"/>
                  </a:lnTo>
                  <a:lnTo>
                    <a:pt x="245209" y="17380"/>
                  </a:lnTo>
                  <a:lnTo>
                    <a:pt x="345295" y="17145"/>
                  </a:lnTo>
                  <a:lnTo>
                    <a:pt x="353227" y="16192"/>
                  </a:lnTo>
                  <a:lnTo>
                    <a:pt x="362484" y="14605"/>
                  </a:lnTo>
                  <a:lnTo>
                    <a:pt x="372624" y="12594"/>
                  </a:lnTo>
                  <a:lnTo>
                    <a:pt x="381766" y="11253"/>
                  </a:lnTo>
                  <a:lnTo>
                    <a:pt x="398273" y="9764"/>
                  </a:lnTo>
                  <a:lnTo>
                    <a:pt x="417161" y="8925"/>
                  </a:lnTo>
                  <a:lnTo>
                    <a:pt x="432856" y="8642"/>
                  </a:lnTo>
                  <a:lnTo>
                    <a:pt x="559679" y="8572"/>
                  </a:lnTo>
                  <a:lnTo>
                    <a:pt x="562031" y="9525"/>
                  </a:lnTo>
                  <a:lnTo>
                    <a:pt x="564393" y="11112"/>
                  </a:lnTo>
                  <a:lnTo>
                    <a:pt x="566761" y="13123"/>
                  </a:lnTo>
                  <a:lnTo>
                    <a:pt x="569134" y="14464"/>
                  </a:lnTo>
                  <a:lnTo>
                    <a:pt x="573887" y="15953"/>
                  </a:lnTo>
                  <a:lnTo>
                    <a:pt x="578496" y="16909"/>
                  </a:lnTo>
                  <a:lnTo>
                    <a:pt x="596956" y="17138"/>
                  </a:lnTo>
                  <a:lnTo>
                    <a:pt x="621415" y="17145"/>
                  </a:lnTo>
                  <a:lnTo>
                    <a:pt x="593776" y="17145"/>
                  </a:lnTo>
                  <a:lnTo>
                    <a:pt x="590319" y="18097"/>
                  </a:lnTo>
                  <a:lnTo>
                    <a:pt x="587220" y="19685"/>
                  </a:lnTo>
                  <a:lnTo>
                    <a:pt x="584361" y="21695"/>
                  </a:lnTo>
                  <a:lnTo>
                    <a:pt x="580867" y="23036"/>
                  </a:lnTo>
                  <a:lnTo>
                    <a:pt x="572752" y="24525"/>
                  </a:lnTo>
                  <a:lnTo>
                    <a:pt x="555465" y="25364"/>
                  </a:lnTo>
                  <a:lnTo>
                    <a:pt x="539055" y="25612"/>
                  </a:lnTo>
                  <a:lnTo>
                    <a:pt x="533201" y="26600"/>
                  </a:lnTo>
                  <a:lnTo>
                    <a:pt x="526916" y="28211"/>
                  </a:lnTo>
                  <a:lnTo>
                    <a:pt x="520346" y="30237"/>
                  </a:lnTo>
                  <a:lnTo>
                    <a:pt x="514378" y="31588"/>
                  </a:lnTo>
                  <a:lnTo>
                    <a:pt x="503514" y="33089"/>
                  </a:lnTo>
                  <a:lnTo>
                    <a:pt x="488472" y="33934"/>
                  </a:lnTo>
                  <a:lnTo>
                    <a:pt x="473961" y="34184"/>
                  </a:lnTo>
                  <a:lnTo>
                    <a:pt x="466786" y="35172"/>
                  </a:lnTo>
                  <a:lnTo>
                    <a:pt x="458034" y="36783"/>
                  </a:lnTo>
                  <a:lnTo>
                    <a:pt x="448230" y="38809"/>
                  </a:lnTo>
                  <a:lnTo>
                    <a:pt x="439313" y="41113"/>
                  </a:lnTo>
                  <a:lnTo>
                    <a:pt x="430987" y="43601"/>
                  </a:lnTo>
                  <a:lnTo>
                    <a:pt x="423056" y="46212"/>
                  </a:lnTo>
                  <a:lnTo>
                    <a:pt x="416180" y="47953"/>
                  </a:lnTo>
                  <a:lnTo>
                    <a:pt x="410009" y="49113"/>
                  </a:lnTo>
                  <a:lnTo>
                    <a:pt x="398125" y="50403"/>
                  </a:lnTo>
                  <a:lnTo>
                    <a:pt x="379635" y="51129"/>
                  </a:lnTo>
                  <a:lnTo>
                    <a:pt x="357186" y="51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590"/>
            <p:cNvSpPr/>
            <p:nvPr/>
          </p:nvSpPr>
          <p:spPr>
            <a:xfrm>
              <a:off x="2700337" y="3437572"/>
              <a:ext cx="7145" cy="416341"/>
            </a:xfrm>
            <a:custGeom>
              <a:avLst/>
              <a:gdLst/>
              <a:ahLst/>
              <a:cxnLst/>
              <a:rect l="0" t="0" r="0" b="0"/>
              <a:pathLst>
                <a:path w="7145" h="416341">
                  <a:moveTo>
                    <a:pt x="7144" y="0"/>
                  </a:moveTo>
                  <a:lnTo>
                    <a:pt x="26" y="0"/>
                  </a:lnTo>
                  <a:lnTo>
                    <a:pt x="0" y="416340"/>
                  </a:lnTo>
                  <a:lnTo>
                    <a:pt x="0" y="41148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591"/>
            <p:cNvSpPr/>
            <p:nvPr/>
          </p:nvSpPr>
          <p:spPr>
            <a:xfrm>
              <a:off x="2786849" y="3617608"/>
              <a:ext cx="199228" cy="205717"/>
            </a:xfrm>
            <a:custGeom>
              <a:avLst/>
              <a:gdLst/>
              <a:ahLst/>
              <a:cxnLst/>
              <a:rect l="0" t="0" r="0" b="0"/>
              <a:pathLst>
                <a:path w="199228" h="205717">
                  <a:moveTo>
                    <a:pt x="49219" y="17132"/>
                  </a:moveTo>
                  <a:lnTo>
                    <a:pt x="49219" y="12581"/>
                  </a:lnTo>
                  <a:lnTo>
                    <a:pt x="48425" y="11240"/>
                  </a:lnTo>
                  <a:lnTo>
                    <a:pt x="47103" y="10346"/>
                  </a:lnTo>
                  <a:lnTo>
                    <a:pt x="42083" y="8562"/>
                  </a:lnTo>
                  <a:lnTo>
                    <a:pt x="42078" y="13111"/>
                  </a:lnTo>
                  <a:lnTo>
                    <a:pt x="41283" y="14451"/>
                  </a:lnTo>
                  <a:lnTo>
                    <a:pt x="39960" y="15345"/>
                  </a:lnTo>
                  <a:lnTo>
                    <a:pt x="38284" y="15940"/>
                  </a:lnTo>
                  <a:lnTo>
                    <a:pt x="34305" y="19142"/>
                  </a:lnTo>
                  <a:lnTo>
                    <a:pt x="32132" y="21329"/>
                  </a:lnTo>
                  <a:lnTo>
                    <a:pt x="30685" y="23740"/>
                  </a:lnTo>
                  <a:lnTo>
                    <a:pt x="29075" y="28959"/>
                  </a:lnTo>
                  <a:lnTo>
                    <a:pt x="26243" y="34453"/>
                  </a:lnTo>
                  <a:lnTo>
                    <a:pt x="24377" y="37252"/>
                  </a:lnTo>
                  <a:lnTo>
                    <a:pt x="22339" y="41022"/>
                  </a:lnTo>
                  <a:lnTo>
                    <a:pt x="20187" y="45442"/>
                  </a:lnTo>
                  <a:lnTo>
                    <a:pt x="17958" y="50293"/>
                  </a:lnTo>
                  <a:lnTo>
                    <a:pt x="16472" y="54479"/>
                  </a:lnTo>
                  <a:lnTo>
                    <a:pt x="15482" y="58223"/>
                  </a:lnTo>
                  <a:lnTo>
                    <a:pt x="14821" y="61671"/>
                  </a:lnTo>
                  <a:lnTo>
                    <a:pt x="11971" y="68042"/>
                  </a:lnTo>
                  <a:lnTo>
                    <a:pt x="10100" y="71074"/>
                  </a:lnTo>
                  <a:lnTo>
                    <a:pt x="8852" y="75001"/>
                  </a:lnTo>
                  <a:lnTo>
                    <a:pt x="8020" y="79524"/>
                  </a:lnTo>
                  <a:lnTo>
                    <a:pt x="7466" y="84444"/>
                  </a:lnTo>
                  <a:lnTo>
                    <a:pt x="7096" y="88677"/>
                  </a:lnTo>
                  <a:lnTo>
                    <a:pt x="6850" y="92451"/>
                  </a:lnTo>
                  <a:lnTo>
                    <a:pt x="6685" y="95919"/>
                  </a:lnTo>
                  <a:lnTo>
                    <a:pt x="6503" y="102314"/>
                  </a:lnTo>
                  <a:lnTo>
                    <a:pt x="6454" y="105352"/>
                  </a:lnTo>
                  <a:lnTo>
                    <a:pt x="5628" y="109283"/>
                  </a:lnTo>
                  <a:lnTo>
                    <a:pt x="4284" y="113808"/>
                  </a:lnTo>
                  <a:lnTo>
                    <a:pt x="2593" y="118730"/>
                  </a:lnTo>
                  <a:lnTo>
                    <a:pt x="2260" y="122964"/>
                  </a:lnTo>
                  <a:lnTo>
                    <a:pt x="2832" y="126739"/>
                  </a:lnTo>
                  <a:lnTo>
                    <a:pt x="4007" y="130209"/>
                  </a:lnTo>
                  <a:lnTo>
                    <a:pt x="3996" y="133474"/>
                  </a:lnTo>
                  <a:lnTo>
                    <a:pt x="3196" y="136603"/>
                  </a:lnTo>
                  <a:lnTo>
                    <a:pt x="983" y="142620"/>
                  </a:lnTo>
                  <a:lnTo>
                    <a:pt x="0" y="148469"/>
                  </a:lnTo>
                  <a:lnTo>
                    <a:pt x="531" y="151363"/>
                  </a:lnTo>
                  <a:lnTo>
                    <a:pt x="3238" y="157117"/>
                  </a:lnTo>
                  <a:lnTo>
                    <a:pt x="4971" y="162850"/>
                  </a:lnTo>
                  <a:lnTo>
                    <a:pt x="5433" y="165713"/>
                  </a:lnTo>
                  <a:lnTo>
                    <a:pt x="7328" y="169525"/>
                  </a:lnTo>
                  <a:lnTo>
                    <a:pt x="10180" y="173972"/>
                  </a:lnTo>
                  <a:lnTo>
                    <a:pt x="13668" y="178843"/>
                  </a:lnTo>
                  <a:lnTo>
                    <a:pt x="16787" y="183041"/>
                  </a:lnTo>
                  <a:lnTo>
                    <a:pt x="22370" y="190247"/>
                  </a:lnTo>
                  <a:lnTo>
                    <a:pt x="24969" y="192549"/>
                  </a:lnTo>
                  <a:lnTo>
                    <a:pt x="29975" y="195108"/>
                  </a:lnTo>
                  <a:lnTo>
                    <a:pt x="34846" y="198785"/>
                  </a:lnTo>
                  <a:lnTo>
                    <a:pt x="37255" y="201099"/>
                  </a:lnTo>
                  <a:lnTo>
                    <a:pt x="40449" y="202642"/>
                  </a:lnTo>
                  <a:lnTo>
                    <a:pt x="44166" y="203670"/>
                  </a:lnTo>
                  <a:lnTo>
                    <a:pt x="48232" y="204355"/>
                  </a:lnTo>
                  <a:lnTo>
                    <a:pt x="52530" y="204813"/>
                  </a:lnTo>
                  <a:lnTo>
                    <a:pt x="56983" y="205117"/>
                  </a:lnTo>
                  <a:lnTo>
                    <a:pt x="65370" y="205456"/>
                  </a:lnTo>
                  <a:lnTo>
                    <a:pt x="75348" y="205647"/>
                  </a:lnTo>
                  <a:lnTo>
                    <a:pt x="97149" y="205716"/>
                  </a:lnTo>
                  <a:lnTo>
                    <a:pt x="101016" y="204767"/>
                  </a:lnTo>
                  <a:lnTo>
                    <a:pt x="104388" y="203182"/>
                  </a:lnTo>
                  <a:lnTo>
                    <a:pt x="107430" y="201173"/>
                  </a:lnTo>
                  <a:lnTo>
                    <a:pt x="111839" y="198881"/>
                  </a:lnTo>
                  <a:lnTo>
                    <a:pt x="117159" y="196400"/>
                  </a:lnTo>
                  <a:lnTo>
                    <a:pt x="123088" y="193794"/>
                  </a:lnTo>
                  <a:lnTo>
                    <a:pt x="127833" y="191104"/>
                  </a:lnTo>
                  <a:lnTo>
                    <a:pt x="131791" y="188358"/>
                  </a:lnTo>
                  <a:lnTo>
                    <a:pt x="135223" y="185576"/>
                  </a:lnTo>
                  <a:lnTo>
                    <a:pt x="139099" y="182768"/>
                  </a:lnTo>
                  <a:lnTo>
                    <a:pt x="143270" y="179943"/>
                  </a:lnTo>
                  <a:lnTo>
                    <a:pt x="152139" y="174265"/>
                  </a:lnTo>
                  <a:lnTo>
                    <a:pt x="161372" y="168567"/>
                  </a:lnTo>
                  <a:lnTo>
                    <a:pt x="165262" y="164761"/>
                  </a:lnTo>
                  <a:lnTo>
                    <a:pt x="168650" y="160319"/>
                  </a:lnTo>
                  <a:lnTo>
                    <a:pt x="171703" y="155452"/>
                  </a:lnTo>
                  <a:lnTo>
                    <a:pt x="174531" y="151256"/>
                  </a:lnTo>
                  <a:lnTo>
                    <a:pt x="177210" y="147505"/>
                  </a:lnTo>
                  <a:lnTo>
                    <a:pt x="179791" y="144052"/>
                  </a:lnTo>
                  <a:lnTo>
                    <a:pt x="182304" y="139845"/>
                  </a:lnTo>
                  <a:lnTo>
                    <a:pt x="184774" y="135136"/>
                  </a:lnTo>
                  <a:lnTo>
                    <a:pt x="187214" y="130091"/>
                  </a:lnTo>
                  <a:lnTo>
                    <a:pt x="192042" y="119406"/>
                  </a:lnTo>
                  <a:lnTo>
                    <a:pt x="194441" y="113890"/>
                  </a:lnTo>
                  <a:lnTo>
                    <a:pt x="196040" y="109259"/>
                  </a:lnTo>
                  <a:lnTo>
                    <a:pt x="197106" y="105220"/>
                  </a:lnTo>
                  <a:lnTo>
                    <a:pt x="197817" y="101575"/>
                  </a:lnTo>
                  <a:lnTo>
                    <a:pt x="198290" y="97240"/>
                  </a:lnTo>
                  <a:lnTo>
                    <a:pt x="198606" y="92444"/>
                  </a:lnTo>
                  <a:lnTo>
                    <a:pt x="198817" y="87343"/>
                  </a:lnTo>
                  <a:lnTo>
                    <a:pt x="199051" y="76594"/>
                  </a:lnTo>
                  <a:lnTo>
                    <a:pt x="199227" y="44483"/>
                  </a:lnTo>
                  <a:lnTo>
                    <a:pt x="198437" y="40128"/>
                  </a:lnTo>
                  <a:lnTo>
                    <a:pt x="197117" y="36273"/>
                  </a:lnTo>
                  <a:lnTo>
                    <a:pt x="195442" y="32750"/>
                  </a:lnTo>
                  <a:lnTo>
                    <a:pt x="193533" y="29449"/>
                  </a:lnTo>
                  <a:lnTo>
                    <a:pt x="189294" y="23241"/>
                  </a:lnTo>
                  <a:lnTo>
                    <a:pt x="184764" y="17307"/>
                  </a:lnTo>
                  <a:lnTo>
                    <a:pt x="182445" y="14391"/>
                  </a:lnTo>
                  <a:lnTo>
                    <a:pt x="179312" y="11495"/>
                  </a:lnTo>
                  <a:lnTo>
                    <a:pt x="175635" y="8611"/>
                  </a:lnTo>
                  <a:lnTo>
                    <a:pt x="171597" y="5736"/>
                  </a:lnTo>
                  <a:lnTo>
                    <a:pt x="167316" y="3820"/>
                  </a:lnTo>
                  <a:lnTo>
                    <a:pt x="162876" y="2542"/>
                  </a:lnTo>
                  <a:lnTo>
                    <a:pt x="158328" y="1690"/>
                  </a:lnTo>
                  <a:lnTo>
                    <a:pt x="154502" y="1122"/>
                  </a:lnTo>
                  <a:lnTo>
                    <a:pt x="151158" y="744"/>
                  </a:lnTo>
                  <a:lnTo>
                    <a:pt x="148135" y="492"/>
                  </a:lnTo>
                  <a:lnTo>
                    <a:pt x="144531" y="323"/>
                  </a:lnTo>
                  <a:lnTo>
                    <a:pt x="131876" y="87"/>
                  </a:lnTo>
                  <a:lnTo>
                    <a:pt x="112452" y="0"/>
                  </a:lnTo>
                  <a:lnTo>
                    <a:pt x="108837" y="948"/>
                  </a:lnTo>
                  <a:lnTo>
                    <a:pt x="104839" y="2533"/>
                  </a:lnTo>
                  <a:lnTo>
                    <a:pt x="100587" y="4541"/>
                  </a:lnTo>
                  <a:lnTo>
                    <a:pt x="96164" y="5881"/>
                  </a:lnTo>
                  <a:lnTo>
                    <a:pt x="91628" y="6774"/>
                  </a:lnTo>
                  <a:lnTo>
                    <a:pt x="87017" y="7369"/>
                  </a:lnTo>
                  <a:lnTo>
                    <a:pt x="79974" y="10623"/>
                  </a:lnTo>
                  <a:lnTo>
                    <a:pt x="71310" y="15650"/>
                  </a:lnTo>
                  <a:lnTo>
                    <a:pt x="61565" y="21859"/>
                  </a:lnTo>
                  <a:lnTo>
                    <a:pt x="55069" y="26951"/>
                  </a:lnTo>
                  <a:lnTo>
                    <a:pt x="50738" y="31298"/>
                  </a:lnTo>
                  <a:lnTo>
                    <a:pt x="42076" y="428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592"/>
            <p:cNvSpPr/>
            <p:nvPr/>
          </p:nvSpPr>
          <p:spPr>
            <a:xfrm>
              <a:off x="3000375" y="3591918"/>
              <a:ext cx="250019" cy="539878"/>
            </a:xfrm>
            <a:custGeom>
              <a:avLst/>
              <a:gdLst/>
              <a:ahLst/>
              <a:cxnLst/>
              <a:rect l="0" t="0" r="0" b="0"/>
              <a:pathLst>
                <a:path w="250019" h="539878">
                  <a:moveTo>
                    <a:pt x="178593" y="25677"/>
                  </a:moveTo>
                  <a:lnTo>
                    <a:pt x="178593" y="12658"/>
                  </a:lnTo>
                  <a:lnTo>
                    <a:pt x="177800" y="10330"/>
                  </a:lnTo>
                  <a:lnTo>
                    <a:pt x="174801" y="5203"/>
                  </a:lnTo>
                  <a:lnTo>
                    <a:pt x="172890" y="3455"/>
                  </a:lnTo>
                  <a:lnTo>
                    <a:pt x="170822" y="2290"/>
                  </a:lnTo>
                  <a:lnTo>
                    <a:pt x="166408" y="995"/>
                  </a:lnTo>
                  <a:lnTo>
                    <a:pt x="158667" y="267"/>
                  </a:lnTo>
                  <a:lnTo>
                    <a:pt x="147466" y="50"/>
                  </a:lnTo>
                  <a:lnTo>
                    <a:pt x="141475" y="0"/>
                  </a:lnTo>
                  <a:lnTo>
                    <a:pt x="134051" y="2518"/>
                  </a:lnTo>
                  <a:lnTo>
                    <a:pt x="129849" y="4522"/>
                  </a:lnTo>
                  <a:lnTo>
                    <a:pt x="125459" y="6811"/>
                  </a:lnTo>
                  <a:lnTo>
                    <a:pt x="116349" y="11894"/>
                  </a:lnTo>
                  <a:lnTo>
                    <a:pt x="109125" y="17329"/>
                  </a:lnTo>
                  <a:lnTo>
                    <a:pt x="102475" y="22919"/>
                  </a:lnTo>
                  <a:lnTo>
                    <a:pt x="98479" y="25744"/>
                  </a:lnTo>
                  <a:lnTo>
                    <a:pt x="94227" y="28579"/>
                  </a:lnTo>
                  <a:lnTo>
                    <a:pt x="85270" y="34269"/>
                  </a:lnTo>
                  <a:lnTo>
                    <a:pt x="80659" y="37120"/>
                  </a:lnTo>
                  <a:lnTo>
                    <a:pt x="73419" y="42828"/>
                  </a:lnTo>
                  <a:lnTo>
                    <a:pt x="70377" y="45683"/>
                  </a:lnTo>
                  <a:lnTo>
                    <a:pt x="64881" y="53936"/>
                  </a:lnTo>
                  <a:lnTo>
                    <a:pt x="57324" y="69293"/>
                  </a:lnTo>
                  <a:lnTo>
                    <a:pt x="50058" y="85908"/>
                  </a:lnTo>
                  <a:lnTo>
                    <a:pt x="46060" y="97214"/>
                  </a:lnTo>
                  <a:lnTo>
                    <a:pt x="43016" y="113336"/>
                  </a:lnTo>
                  <a:lnTo>
                    <a:pt x="39491" y="121152"/>
                  </a:lnTo>
                  <a:lnTo>
                    <a:pt x="39027" y="125522"/>
                  </a:lnTo>
                  <a:lnTo>
                    <a:pt x="40629" y="135458"/>
                  </a:lnTo>
                  <a:lnTo>
                    <a:pt x="45993" y="151762"/>
                  </a:lnTo>
                  <a:lnTo>
                    <a:pt x="52609" y="164106"/>
                  </a:lnTo>
                  <a:lnTo>
                    <a:pt x="59597" y="173796"/>
                  </a:lnTo>
                  <a:lnTo>
                    <a:pt x="61956" y="175858"/>
                  </a:lnTo>
                  <a:lnTo>
                    <a:pt x="66694" y="178149"/>
                  </a:lnTo>
                  <a:lnTo>
                    <a:pt x="73563" y="179167"/>
                  </a:lnTo>
                  <a:lnTo>
                    <a:pt x="77617" y="179439"/>
                  </a:lnTo>
                  <a:lnTo>
                    <a:pt x="86355" y="179741"/>
                  </a:lnTo>
                  <a:lnTo>
                    <a:pt x="104899" y="179934"/>
                  </a:lnTo>
                  <a:lnTo>
                    <a:pt x="109620" y="178997"/>
                  </a:lnTo>
                  <a:lnTo>
                    <a:pt x="114355" y="177421"/>
                  </a:lnTo>
                  <a:lnTo>
                    <a:pt x="119099" y="175417"/>
                  </a:lnTo>
                  <a:lnTo>
                    <a:pt x="123849" y="172176"/>
                  </a:lnTo>
                  <a:lnTo>
                    <a:pt x="128603" y="168111"/>
                  </a:lnTo>
                  <a:lnTo>
                    <a:pt x="133361" y="163495"/>
                  </a:lnTo>
                  <a:lnTo>
                    <a:pt x="138119" y="159466"/>
                  </a:lnTo>
                  <a:lnTo>
                    <a:pt x="142880" y="155827"/>
                  </a:lnTo>
                  <a:lnTo>
                    <a:pt x="147640" y="152449"/>
                  </a:lnTo>
                  <a:lnTo>
                    <a:pt x="152402" y="148292"/>
                  </a:lnTo>
                  <a:lnTo>
                    <a:pt x="157164" y="143615"/>
                  </a:lnTo>
                  <a:lnTo>
                    <a:pt x="161926" y="138592"/>
                  </a:lnTo>
                  <a:lnTo>
                    <a:pt x="169334" y="127932"/>
                  </a:lnTo>
                  <a:lnTo>
                    <a:pt x="172420" y="122422"/>
                  </a:lnTo>
                  <a:lnTo>
                    <a:pt x="180083" y="113760"/>
                  </a:lnTo>
                  <a:lnTo>
                    <a:pt x="184349" y="110116"/>
                  </a:lnTo>
                  <a:lnTo>
                    <a:pt x="191206" y="100988"/>
                  </a:lnTo>
                  <a:lnTo>
                    <a:pt x="194146" y="95887"/>
                  </a:lnTo>
                  <a:lnTo>
                    <a:pt x="197411" y="85139"/>
                  </a:lnTo>
                  <a:lnTo>
                    <a:pt x="198283" y="79606"/>
                  </a:lnTo>
                  <a:lnTo>
                    <a:pt x="201367" y="70918"/>
                  </a:lnTo>
                  <a:lnTo>
                    <a:pt x="204590" y="63881"/>
                  </a:lnTo>
                  <a:lnTo>
                    <a:pt x="206023" y="57579"/>
                  </a:lnTo>
                  <a:lnTo>
                    <a:pt x="207017" y="42884"/>
                  </a:lnTo>
                  <a:lnTo>
                    <a:pt x="207138" y="31404"/>
                  </a:lnTo>
                  <a:lnTo>
                    <a:pt x="206355" y="29495"/>
                  </a:lnTo>
                  <a:lnTo>
                    <a:pt x="205039" y="28223"/>
                  </a:lnTo>
                  <a:lnTo>
                    <a:pt x="201015" y="26180"/>
                  </a:lnTo>
                  <a:lnTo>
                    <a:pt x="193961" y="25721"/>
                  </a:lnTo>
                  <a:lnTo>
                    <a:pt x="186060" y="25678"/>
                  </a:lnTo>
                  <a:lnTo>
                    <a:pt x="185766" y="42160"/>
                  </a:lnTo>
                  <a:lnTo>
                    <a:pt x="186550" y="46190"/>
                  </a:lnTo>
                  <a:lnTo>
                    <a:pt x="190652" y="57367"/>
                  </a:lnTo>
                  <a:lnTo>
                    <a:pt x="193014" y="71367"/>
                  </a:lnTo>
                  <a:lnTo>
                    <a:pt x="197595" y="82924"/>
                  </a:lnTo>
                  <a:lnTo>
                    <a:pt x="200099" y="97990"/>
                  </a:lnTo>
                  <a:lnTo>
                    <a:pt x="203497" y="108934"/>
                  </a:lnTo>
                  <a:lnTo>
                    <a:pt x="207653" y="122687"/>
                  </a:lnTo>
                  <a:lnTo>
                    <a:pt x="212146" y="137372"/>
                  </a:lnTo>
                  <a:lnTo>
                    <a:pt x="216789" y="150250"/>
                  </a:lnTo>
                  <a:lnTo>
                    <a:pt x="221499" y="164863"/>
                  </a:lnTo>
                  <a:lnTo>
                    <a:pt x="227031" y="180882"/>
                  </a:lnTo>
                  <a:lnTo>
                    <a:pt x="234782" y="197527"/>
                  </a:lnTo>
                  <a:lnTo>
                    <a:pt x="238277" y="205966"/>
                  </a:lnTo>
                  <a:lnTo>
                    <a:pt x="241401" y="214450"/>
                  </a:lnTo>
                  <a:lnTo>
                    <a:pt x="244278" y="222963"/>
                  </a:lnTo>
                  <a:lnTo>
                    <a:pt x="246196" y="231496"/>
                  </a:lnTo>
                  <a:lnTo>
                    <a:pt x="247474" y="240042"/>
                  </a:lnTo>
                  <a:lnTo>
                    <a:pt x="248326" y="248597"/>
                  </a:lnTo>
                  <a:lnTo>
                    <a:pt x="248895" y="258110"/>
                  </a:lnTo>
                  <a:lnTo>
                    <a:pt x="249273" y="268263"/>
                  </a:lnTo>
                  <a:lnTo>
                    <a:pt x="249694" y="288750"/>
                  </a:lnTo>
                  <a:lnTo>
                    <a:pt x="250018" y="364451"/>
                  </a:lnTo>
                  <a:lnTo>
                    <a:pt x="249229" y="374399"/>
                  </a:lnTo>
                  <a:lnTo>
                    <a:pt x="247908" y="383888"/>
                  </a:lnTo>
                  <a:lnTo>
                    <a:pt x="246235" y="393072"/>
                  </a:lnTo>
                  <a:lnTo>
                    <a:pt x="244325" y="402052"/>
                  </a:lnTo>
                  <a:lnTo>
                    <a:pt x="242258" y="410896"/>
                  </a:lnTo>
                  <a:lnTo>
                    <a:pt x="240087" y="419650"/>
                  </a:lnTo>
                  <a:lnTo>
                    <a:pt x="233440" y="434456"/>
                  </a:lnTo>
                  <a:lnTo>
                    <a:pt x="225988" y="448339"/>
                  </a:lnTo>
                  <a:lnTo>
                    <a:pt x="220031" y="464034"/>
                  </a:lnTo>
                  <a:lnTo>
                    <a:pt x="216537" y="470315"/>
                  </a:lnTo>
                  <a:lnTo>
                    <a:pt x="212620" y="475455"/>
                  </a:lnTo>
                  <a:lnTo>
                    <a:pt x="204829" y="484658"/>
                  </a:lnTo>
                  <a:lnTo>
                    <a:pt x="198720" y="495099"/>
                  </a:lnTo>
                  <a:lnTo>
                    <a:pt x="191243" y="503549"/>
                  </a:lnTo>
                  <a:lnTo>
                    <a:pt x="187026" y="507136"/>
                  </a:lnTo>
                  <a:lnTo>
                    <a:pt x="182628" y="510480"/>
                  </a:lnTo>
                  <a:lnTo>
                    <a:pt x="178108" y="513661"/>
                  </a:lnTo>
                  <a:lnTo>
                    <a:pt x="173508" y="516735"/>
                  </a:lnTo>
                  <a:lnTo>
                    <a:pt x="168059" y="519736"/>
                  </a:lnTo>
                  <a:lnTo>
                    <a:pt x="162046" y="522690"/>
                  </a:lnTo>
                  <a:lnTo>
                    <a:pt x="155655" y="525612"/>
                  </a:lnTo>
                  <a:lnTo>
                    <a:pt x="149808" y="528511"/>
                  </a:lnTo>
                  <a:lnTo>
                    <a:pt x="144322" y="531398"/>
                  </a:lnTo>
                  <a:lnTo>
                    <a:pt x="139077" y="534274"/>
                  </a:lnTo>
                  <a:lnTo>
                    <a:pt x="133993" y="536192"/>
                  </a:lnTo>
                  <a:lnTo>
                    <a:pt x="129016" y="537470"/>
                  </a:lnTo>
                  <a:lnTo>
                    <a:pt x="124111" y="538322"/>
                  </a:lnTo>
                  <a:lnTo>
                    <a:pt x="118459" y="538891"/>
                  </a:lnTo>
                  <a:lnTo>
                    <a:pt x="112310" y="539270"/>
                  </a:lnTo>
                  <a:lnTo>
                    <a:pt x="96512" y="539803"/>
                  </a:lnTo>
                  <a:lnTo>
                    <a:pt x="92917" y="539877"/>
                  </a:lnTo>
                  <a:lnTo>
                    <a:pt x="88932" y="538975"/>
                  </a:lnTo>
                  <a:lnTo>
                    <a:pt x="84688" y="537421"/>
                  </a:lnTo>
                  <a:lnTo>
                    <a:pt x="80271" y="535432"/>
                  </a:lnTo>
                  <a:lnTo>
                    <a:pt x="75739" y="533153"/>
                  </a:lnTo>
                  <a:lnTo>
                    <a:pt x="71130" y="530682"/>
                  </a:lnTo>
                  <a:lnTo>
                    <a:pt x="61776" y="525396"/>
                  </a:lnTo>
                  <a:lnTo>
                    <a:pt x="52326" y="519872"/>
                  </a:lnTo>
                  <a:lnTo>
                    <a:pt x="44952" y="514242"/>
                  </a:lnTo>
                  <a:lnTo>
                    <a:pt x="38235" y="507612"/>
                  </a:lnTo>
                  <a:lnTo>
                    <a:pt x="34221" y="503177"/>
                  </a:lnTo>
                  <a:lnTo>
                    <a:pt x="23104" y="490374"/>
                  </a:lnTo>
                  <a:lnTo>
                    <a:pt x="20165" y="486922"/>
                  </a:lnTo>
                  <a:lnTo>
                    <a:pt x="12666" y="470387"/>
                  </a:lnTo>
                  <a:lnTo>
                    <a:pt x="0" y="4371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593"/>
            <p:cNvSpPr/>
            <p:nvPr/>
          </p:nvSpPr>
          <p:spPr>
            <a:xfrm>
              <a:off x="3550443" y="3480435"/>
              <a:ext cx="14194" cy="334328"/>
            </a:xfrm>
            <a:custGeom>
              <a:avLst/>
              <a:gdLst/>
              <a:ahLst/>
              <a:cxnLst/>
              <a:rect l="0" t="0" r="0" b="0"/>
              <a:pathLst>
                <a:path w="14194" h="334328">
                  <a:moveTo>
                    <a:pt x="0" y="0"/>
                  </a:moveTo>
                  <a:lnTo>
                    <a:pt x="0" y="95683"/>
                  </a:lnTo>
                  <a:lnTo>
                    <a:pt x="794" y="103793"/>
                  </a:lnTo>
                  <a:lnTo>
                    <a:pt x="2117" y="112058"/>
                  </a:lnTo>
                  <a:lnTo>
                    <a:pt x="3793" y="120425"/>
                  </a:lnTo>
                  <a:lnTo>
                    <a:pt x="4910" y="128861"/>
                  </a:lnTo>
                  <a:lnTo>
                    <a:pt x="5655" y="137342"/>
                  </a:lnTo>
                  <a:lnTo>
                    <a:pt x="6151" y="145854"/>
                  </a:lnTo>
                  <a:lnTo>
                    <a:pt x="7276" y="154386"/>
                  </a:lnTo>
                  <a:lnTo>
                    <a:pt x="8820" y="162931"/>
                  </a:lnTo>
                  <a:lnTo>
                    <a:pt x="10643" y="171486"/>
                  </a:lnTo>
                  <a:lnTo>
                    <a:pt x="11858" y="180046"/>
                  </a:lnTo>
                  <a:lnTo>
                    <a:pt x="12668" y="188611"/>
                  </a:lnTo>
                  <a:lnTo>
                    <a:pt x="13208" y="197178"/>
                  </a:lnTo>
                  <a:lnTo>
                    <a:pt x="13568" y="205746"/>
                  </a:lnTo>
                  <a:lnTo>
                    <a:pt x="13968" y="222888"/>
                  </a:lnTo>
                  <a:lnTo>
                    <a:pt x="14193" y="244053"/>
                  </a:lnTo>
                  <a:lnTo>
                    <a:pt x="13431" y="251284"/>
                  </a:lnTo>
                  <a:lnTo>
                    <a:pt x="12129" y="258963"/>
                  </a:lnTo>
                  <a:lnTo>
                    <a:pt x="10467" y="266939"/>
                  </a:lnTo>
                  <a:lnTo>
                    <a:pt x="9360" y="274162"/>
                  </a:lnTo>
                  <a:lnTo>
                    <a:pt x="8621" y="280882"/>
                  </a:lnTo>
                  <a:lnTo>
                    <a:pt x="8129" y="287267"/>
                  </a:lnTo>
                  <a:lnTo>
                    <a:pt x="7801" y="292476"/>
                  </a:lnTo>
                  <a:lnTo>
                    <a:pt x="7436" y="300804"/>
                  </a:lnTo>
                  <a:lnTo>
                    <a:pt x="7274" y="310221"/>
                  </a:lnTo>
                  <a:lnTo>
                    <a:pt x="7144" y="33432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94"/>
            <p:cNvSpPr/>
            <p:nvPr/>
          </p:nvSpPr>
          <p:spPr>
            <a:xfrm>
              <a:off x="3679040" y="3497580"/>
              <a:ext cx="182480" cy="274171"/>
            </a:xfrm>
            <a:custGeom>
              <a:avLst/>
              <a:gdLst/>
              <a:ahLst/>
              <a:cxnLst/>
              <a:rect l="0" t="0" r="0" b="0"/>
              <a:pathLst>
                <a:path w="182480" h="274171">
                  <a:moveTo>
                    <a:pt x="35710" y="17145"/>
                  </a:moveTo>
                  <a:lnTo>
                    <a:pt x="31917" y="17145"/>
                  </a:lnTo>
                  <a:lnTo>
                    <a:pt x="30800" y="18098"/>
                  </a:lnTo>
                  <a:lnTo>
                    <a:pt x="30056" y="19685"/>
                  </a:lnTo>
                  <a:lnTo>
                    <a:pt x="29558" y="21696"/>
                  </a:lnTo>
                  <a:lnTo>
                    <a:pt x="26891" y="26470"/>
                  </a:lnTo>
                  <a:lnTo>
                    <a:pt x="25068" y="29077"/>
                  </a:lnTo>
                  <a:lnTo>
                    <a:pt x="23852" y="31767"/>
                  </a:lnTo>
                  <a:lnTo>
                    <a:pt x="21348" y="41057"/>
                  </a:lnTo>
                  <a:lnTo>
                    <a:pt x="19786" y="45468"/>
                  </a:lnTo>
                  <a:lnTo>
                    <a:pt x="15932" y="55451"/>
                  </a:lnTo>
                  <a:lnTo>
                    <a:pt x="11573" y="66237"/>
                  </a:lnTo>
                  <a:lnTo>
                    <a:pt x="10094" y="71780"/>
                  </a:lnTo>
                  <a:lnTo>
                    <a:pt x="9107" y="77381"/>
                  </a:lnTo>
                  <a:lnTo>
                    <a:pt x="8450" y="83020"/>
                  </a:lnTo>
                  <a:lnTo>
                    <a:pt x="7218" y="88684"/>
                  </a:lnTo>
                  <a:lnTo>
                    <a:pt x="5602" y="94365"/>
                  </a:lnTo>
                  <a:lnTo>
                    <a:pt x="3732" y="100058"/>
                  </a:lnTo>
                  <a:lnTo>
                    <a:pt x="2485" y="105757"/>
                  </a:lnTo>
                  <a:lnTo>
                    <a:pt x="1654" y="111462"/>
                  </a:lnTo>
                  <a:lnTo>
                    <a:pt x="1099" y="117171"/>
                  </a:lnTo>
                  <a:lnTo>
                    <a:pt x="730" y="122881"/>
                  </a:lnTo>
                  <a:lnTo>
                    <a:pt x="483" y="128593"/>
                  </a:lnTo>
                  <a:lnTo>
                    <a:pt x="209" y="140020"/>
                  </a:lnTo>
                  <a:lnTo>
                    <a:pt x="4" y="180023"/>
                  </a:lnTo>
                  <a:lnTo>
                    <a:pt x="0" y="185737"/>
                  </a:lnTo>
                  <a:lnTo>
                    <a:pt x="790" y="191452"/>
                  </a:lnTo>
                  <a:lnTo>
                    <a:pt x="2111" y="197167"/>
                  </a:lnTo>
                  <a:lnTo>
                    <a:pt x="3785" y="202882"/>
                  </a:lnTo>
                  <a:lnTo>
                    <a:pt x="4902" y="207645"/>
                  </a:lnTo>
                  <a:lnTo>
                    <a:pt x="6143" y="215476"/>
                  </a:lnTo>
                  <a:lnTo>
                    <a:pt x="8061" y="219851"/>
                  </a:lnTo>
                  <a:lnTo>
                    <a:pt x="10927" y="224672"/>
                  </a:lnTo>
                  <a:lnTo>
                    <a:pt x="14425" y="229792"/>
                  </a:lnTo>
                  <a:lnTo>
                    <a:pt x="18312" y="238019"/>
                  </a:lnTo>
                  <a:lnTo>
                    <a:pt x="19349" y="241547"/>
                  </a:lnTo>
                  <a:lnTo>
                    <a:pt x="21627" y="244851"/>
                  </a:lnTo>
                  <a:lnTo>
                    <a:pt x="24734" y="248007"/>
                  </a:lnTo>
                  <a:lnTo>
                    <a:pt x="28393" y="251063"/>
                  </a:lnTo>
                  <a:lnTo>
                    <a:pt x="31626" y="254053"/>
                  </a:lnTo>
                  <a:lnTo>
                    <a:pt x="34574" y="256998"/>
                  </a:lnTo>
                  <a:lnTo>
                    <a:pt x="39968" y="262811"/>
                  </a:lnTo>
                  <a:lnTo>
                    <a:pt x="45010" y="268570"/>
                  </a:lnTo>
                  <a:lnTo>
                    <a:pt x="48260" y="270487"/>
                  </a:lnTo>
                  <a:lnTo>
                    <a:pt x="52014" y="271764"/>
                  </a:lnTo>
                  <a:lnTo>
                    <a:pt x="56104" y="272616"/>
                  </a:lnTo>
                  <a:lnTo>
                    <a:pt x="59624" y="273184"/>
                  </a:lnTo>
                  <a:lnTo>
                    <a:pt x="62765" y="273563"/>
                  </a:lnTo>
                  <a:lnTo>
                    <a:pt x="65653" y="273815"/>
                  </a:lnTo>
                  <a:lnTo>
                    <a:pt x="69166" y="273983"/>
                  </a:lnTo>
                  <a:lnTo>
                    <a:pt x="77302" y="274170"/>
                  </a:lnTo>
                  <a:lnTo>
                    <a:pt x="80900" y="273268"/>
                  </a:lnTo>
                  <a:lnTo>
                    <a:pt x="84093" y="271713"/>
                  </a:lnTo>
                  <a:lnTo>
                    <a:pt x="87015" y="269725"/>
                  </a:lnTo>
                  <a:lnTo>
                    <a:pt x="90551" y="268399"/>
                  </a:lnTo>
                  <a:lnTo>
                    <a:pt x="94495" y="267515"/>
                  </a:lnTo>
                  <a:lnTo>
                    <a:pt x="98712" y="266926"/>
                  </a:lnTo>
                  <a:lnTo>
                    <a:pt x="104699" y="263676"/>
                  </a:lnTo>
                  <a:lnTo>
                    <a:pt x="111865" y="258651"/>
                  </a:lnTo>
                  <a:lnTo>
                    <a:pt x="119818" y="252444"/>
                  </a:lnTo>
                  <a:lnTo>
                    <a:pt x="125912" y="246401"/>
                  </a:lnTo>
                  <a:lnTo>
                    <a:pt x="130770" y="240467"/>
                  </a:lnTo>
                  <a:lnTo>
                    <a:pt x="134802" y="234606"/>
                  </a:lnTo>
                  <a:lnTo>
                    <a:pt x="138283" y="229747"/>
                  </a:lnTo>
                  <a:lnTo>
                    <a:pt x="141398" y="225555"/>
                  </a:lnTo>
                  <a:lnTo>
                    <a:pt x="146976" y="218356"/>
                  </a:lnTo>
                  <a:lnTo>
                    <a:pt x="152101" y="211982"/>
                  </a:lnTo>
                  <a:lnTo>
                    <a:pt x="157025" y="203434"/>
                  </a:lnTo>
                  <a:lnTo>
                    <a:pt x="159449" y="198488"/>
                  </a:lnTo>
                  <a:lnTo>
                    <a:pt x="161859" y="193285"/>
                  </a:lnTo>
                  <a:lnTo>
                    <a:pt x="166652" y="182425"/>
                  </a:lnTo>
                  <a:lnTo>
                    <a:pt x="168249" y="176861"/>
                  </a:lnTo>
                  <a:lnTo>
                    <a:pt x="169313" y="171247"/>
                  </a:lnTo>
                  <a:lnTo>
                    <a:pt x="170022" y="165600"/>
                  </a:lnTo>
                  <a:lnTo>
                    <a:pt x="171289" y="159930"/>
                  </a:lnTo>
                  <a:lnTo>
                    <a:pt x="172927" y="154245"/>
                  </a:lnTo>
                  <a:lnTo>
                    <a:pt x="174813" y="148550"/>
                  </a:lnTo>
                  <a:lnTo>
                    <a:pt x="176070" y="142848"/>
                  </a:lnTo>
                  <a:lnTo>
                    <a:pt x="176908" y="137142"/>
                  </a:lnTo>
                  <a:lnTo>
                    <a:pt x="177467" y="131433"/>
                  </a:lnTo>
                  <a:lnTo>
                    <a:pt x="178633" y="125722"/>
                  </a:lnTo>
                  <a:lnTo>
                    <a:pt x="180205" y="120010"/>
                  </a:lnTo>
                  <a:lnTo>
                    <a:pt x="182046" y="114296"/>
                  </a:lnTo>
                  <a:lnTo>
                    <a:pt x="182479" y="108583"/>
                  </a:lnTo>
                  <a:lnTo>
                    <a:pt x="181975" y="102868"/>
                  </a:lnTo>
                  <a:lnTo>
                    <a:pt x="180845" y="97154"/>
                  </a:lnTo>
                  <a:lnTo>
                    <a:pt x="180091" y="91439"/>
                  </a:lnTo>
                  <a:lnTo>
                    <a:pt x="179589" y="85724"/>
                  </a:lnTo>
                  <a:lnTo>
                    <a:pt x="179254" y="80010"/>
                  </a:lnTo>
                  <a:lnTo>
                    <a:pt x="178237" y="74295"/>
                  </a:lnTo>
                  <a:lnTo>
                    <a:pt x="176766" y="68580"/>
                  </a:lnTo>
                  <a:lnTo>
                    <a:pt x="174991" y="62865"/>
                  </a:lnTo>
                  <a:lnTo>
                    <a:pt x="173808" y="58102"/>
                  </a:lnTo>
                  <a:lnTo>
                    <a:pt x="172493" y="50270"/>
                  </a:lnTo>
                  <a:lnTo>
                    <a:pt x="171349" y="45896"/>
                  </a:lnTo>
                  <a:lnTo>
                    <a:pt x="169792" y="41075"/>
                  </a:lnTo>
                  <a:lnTo>
                    <a:pt x="167960" y="35956"/>
                  </a:lnTo>
                  <a:lnTo>
                    <a:pt x="165152" y="31591"/>
                  </a:lnTo>
                  <a:lnTo>
                    <a:pt x="161692" y="27728"/>
                  </a:lnTo>
                  <a:lnTo>
                    <a:pt x="157798" y="24200"/>
                  </a:lnTo>
                  <a:lnTo>
                    <a:pt x="154408" y="20896"/>
                  </a:lnTo>
                  <a:lnTo>
                    <a:pt x="151354" y="17741"/>
                  </a:lnTo>
                  <a:lnTo>
                    <a:pt x="148525" y="14685"/>
                  </a:lnTo>
                  <a:lnTo>
                    <a:pt x="145051" y="12647"/>
                  </a:lnTo>
                  <a:lnTo>
                    <a:pt x="141148" y="11289"/>
                  </a:lnTo>
                  <a:lnTo>
                    <a:pt x="136958" y="10384"/>
                  </a:lnTo>
                  <a:lnTo>
                    <a:pt x="132577" y="8827"/>
                  </a:lnTo>
                  <a:lnTo>
                    <a:pt x="128069" y="6837"/>
                  </a:lnTo>
                  <a:lnTo>
                    <a:pt x="123476" y="4558"/>
                  </a:lnTo>
                  <a:lnTo>
                    <a:pt x="119621" y="3039"/>
                  </a:lnTo>
                  <a:lnTo>
                    <a:pt x="116257" y="2026"/>
                  </a:lnTo>
                  <a:lnTo>
                    <a:pt x="113220" y="1351"/>
                  </a:lnTo>
                  <a:lnTo>
                    <a:pt x="109608" y="901"/>
                  </a:lnTo>
                  <a:lnTo>
                    <a:pt x="105612" y="600"/>
                  </a:lnTo>
                  <a:lnTo>
                    <a:pt x="96940" y="266"/>
                  </a:lnTo>
                  <a:lnTo>
                    <a:pt x="73897" y="23"/>
                  </a:lnTo>
                  <a:lnTo>
                    <a:pt x="4285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95"/>
            <p:cNvSpPr/>
            <p:nvPr/>
          </p:nvSpPr>
          <p:spPr>
            <a:xfrm>
              <a:off x="3886200" y="3386137"/>
              <a:ext cx="114301" cy="145734"/>
            </a:xfrm>
            <a:custGeom>
              <a:avLst/>
              <a:gdLst/>
              <a:ahLst/>
              <a:cxnLst/>
              <a:rect l="0" t="0" r="0" b="0"/>
              <a:pathLst>
                <a:path w="114301" h="145734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6" y="6785"/>
                  </a:lnTo>
                  <a:lnTo>
                    <a:pt x="3792" y="7381"/>
                  </a:lnTo>
                  <a:lnTo>
                    <a:pt x="4909" y="8731"/>
                  </a:lnTo>
                  <a:lnTo>
                    <a:pt x="5654" y="10583"/>
                  </a:lnTo>
                  <a:lnTo>
                    <a:pt x="6151" y="12771"/>
                  </a:lnTo>
                  <a:lnTo>
                    <a:pt x="6482" y="15181"/>
                  </a:lnTo>
                  <a:lnTo>
                    <a:pt x="6702" y="17741"/>
                  </a:lnTo>
                  <a:lnTo>
                    <a:pt x="6849" y="20400"/>
                  </a:lnTo>
                  <a:lnTo>
                    <a:pt x="7741" y="23125"/>
                  </a:lnTo>
                  <a:lnTo>
                    <a:pt x="9129" y="25894"/>
                  </a:lnTo>
                  <a:lnTo>
                    <a:pt x="10849" y="28693"/>
                  </a:lnTo>
                  <a:lnTo>
                    <a:pt x="12788" y="31511"/>
                  </a:lnTo>
                  <a:lnTo>
                    <a:pt x="14876" y="34342"/>
                  </a:lnTo>
                  <a:lnTo>
                    <a:pt x="17060" y="37183"/>
                  </a:lnTo>
                  <a:lnTo>
                    <a:pt x="19311" y="40981"/>
                  </a:lnTo>
                  <a:lnTo>
                    <a:pt x="21605" y="45418"/>
                  </a:lnTo>
                  <a:lnTo>
                    <a:pt x="23928" y="50281"/>
                  </a:lnTo>
                  <a:lnTo>
                    <a:pt x="26271" y="54476"/>
                  </a:lnTo>
                  <a:lnTo>
                    <a:pt x="28626" y="58225"/>
                  </a:lnTo>
                  <a:lnTo>
                    <a:pt x="30990" y="61676"/>
                  </a:lnTo>
                  <a:lnTo>
                    <a:pt x="33360" y="64930"/>
                  </a:lnTo>
                  <a:lnTo>
                    <a:pt x="35734" y="68052"/>
                  </a:lnTo>
                  <a:lnTo>
                    <a:pt x="40487" y="74060"/>
                  </a:lnTo>
                  <a:lnTo>
                    <a:pt x="45247" y="79906"/>
                  </a:lnTo>
                  <a:lnTo>
                    <a:pt x="47626" y="83750"/>
                  </a:lnTo>
                  <a:lnTo>
                    <a:pt x="50007" y="88219"/>
                  </a:lnTo>
                  <a:lnTo>
                    <a:pt x="52389" y="93103"/>
                  </a:lnTo>
                  <a:lnTo>
                    <a:pt x="54769" y="97311"/>
                  </a:lnTo>
                  <a:lnTo>
                    <a:pt x="57150" y="101069"/>
                  </a:lnTo>
                  <a:lnTo>
                    <a:pt x="59531" y="104527"/>
                  </a:lnTo>
                  <a:lnTo>
                    <a:pt x="61912" y="106833"/>
                  </a:lnTo>
                  <a:lnTo>
                    <a:pt x="64293" y="108369"/>
                  </a:lnTo>
                  <a:lnTo>
                    <a:pt x="66675" y="109394"/>
                  </a:lnTo>
                  <a:lnTo>
                    <a:pt x="69056" y="111029"/>
                  </a:lnTo>
                  <a:lnTo>
                    <a:pt x="71437" y="113072"/>
                  </a:lnTo>
                  <a:lnTo>
                    <a:pt x="73818" y="115386"/>
                  </a:lnTo>
                  <a:lnTo>
                    <a:pt x="76200" y="117882"/>
                  </a:lnTo>
                  <a:lnTo>
                    <a:pt x="78581" y="120498"/>
                  </a:lnTo>
                  <a:lnTo>
                    <a:pt x="83343" y="125945"/>
                  </a:lnTo>
                  <a:lnTo>
                    <a:pt x="88106" y="131540"/>
                  </a:lnTo>
                  <a:lnTo>
                    <a:pt x="90487" y="133414"/>
                  </a:lnTo>
                  <a:lnTo>
                    <a:pt x="92868" y="134663"/>
                  </a:lnTo>
                  <a:lnTo>
                    <a:pt x="95250" y="135496"/>
                  </a:lnTo>
                  <a:lnTo>
                    <a:pt x="97631" y="137003"/>
                  </a:lnTo>
                  <a:lnTo>
                    <a:pt x="100012" y="138961"/>
                  </a:lnTo>
                  <a:lnTo>
                    <a:pt x="102393" y="141218"/>
                  </a:lnTo>
                  <a:lnTo>
                    <a:pt x="104775" y="142723"/>
                  </a:lnTo>
                  <a:lnTo>
                    <a:pt x="107156" y="143726"/>
                  </a:lnTo>
                  <a:lnTo>
                    <a:pt x="114300" y="1457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96"/>
            <p:cNvSpPr/>
            <p:nvPr/>
          </p:nvSpPr>
          <p:spPr>
            <a:xfrm>
              <a:off x="3907631" y="3394710"/>
              <a:ext cx="107157" cy="111444"/>
            </a:xfrm>
            <a:custGeom>
              <a:avLst/>
              <a:gdLst/>
              <a:ahLst/>
              <a:cxnLst/>
              <a:rect l="0" t="0" r="0" b="0"/>
              <a:pathLst>
                <a:path w="107157" h="111444">
                  <a:moveTo>
                    <a:pt x="107156" y="0"/>
                  </a:moveTo>
                  <a:lnTo>
                    <a:pt x="96307" y="0"/>
                  </a:lnTo>
                  <a:lnTo>
                    <a:pt x="94368" y="952"/>
                  </a:lnTo>
                  <a:lnTo>
                    <a:pt x="92281" y="2540"/>
                  </a:lnTo>
                  <a:lnTo>
                    <a:pt x="90095" y="4551"/>
                  </a:lnTo>
                  <a:lnTo>
                    <a:pt x="87845" y="7796"/>
                  </a:lnTo>
                  <a:lnTo>
                    <a:pt x="85551" y="11865"/>
                  </a:lnTo>
                  <a:lnTo>
                    <a:pt x="83227" y="16482"/>
                  </a:lnTo>
                  <a:lnTo>
                    <a:pt x="80885" y="20513"/>
                  </a:lnTo>
                  <a:lnTo>
                    <a:pt x="78530" y="24153"/>
                  </a:lnTo>
                  <a:lnTo>
                    <a:pt x="76165" y="27532"/>
                  </a:lnTo>
                  <a:lnTo>
                    <a:pt x="73002" y="30737"/>
                  </a:lnTo>
                  <a:lnTo>
                    <a:pt x="69306" y="33826"/>
                  </a:lnTo>
                  <a:lnTo>
                    <a:pt x="65254" y="36838"/>
                  </a:lnTo>
                  <a:lnTo>
                    <a:pt x="61759" y="40752"/>
                  </a:lnTo>
                  <a:lnTo>
                    <a:pt x="58635" y="45265"/>
                  </a:lnTo>
                  <a:lnTo>
                    <a:pt x="55759" y="50179"/>
                  </a:lnTo>
                  <a:lnTo>
                    <a:pt x="52253" y="54408"/>
                  </a:lnTo>
                  <a:lnTo>
                    <a:pt x="48330" y="58179"/>
                  </a:lnTo>
                  <a:lnTo>
                    <a:pt x="44126" y="61646"/>
                  </a:lnTo>
                  <a:lnTo>
                    <a:pt x="40529" y="64910"/>
                  </a:lnTo>
                  <a:lnTo>
                    <a:pt x="37339" y="68038"/>
                  </a:lnTo>
                  <a:lnTo>
                    <a:pt x="34418" y="71076"/>
                  </a:lnTo>
                  <a:lnTo>
                    <a:pt x="31676" y="75007"/>
                  </a:lnTo>
                  <a:lnTo>
                    <a:pt x="29055" y="79532"/>
                  </a:lnTo>
                  <a:lnTo>
                    <a:pt x="26514" y="84453"/>
                  </a:lnTo>
                  <a:lnTo>
                    <a:pt x="23232" y="88688"/>
                  </a:lnTo>
                  <a:lnTo>
                    <a:pt x="19456" y="92462"/>
                  </a:lnTo>
                  <a:lnTo>
                    <a:pt x="9576" y="100814"/>
                  </a:lnTo>
                  <a:lnTo>
                    <a:pt x="7971" y="102452"/>
                  </a:lnTo>
                  <a:lnTo>
                    <a:pt x="6108" y="104496"/>
                  </a:lnTo>
                  <a:lnTo>
                    <a:pt x="0" y="11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97"/>
            <p:cNvSpPr/>
            <p:nvPr/>
          </p:nvSpPr>
          <p:spPr>
            <a:xfrm>
              <a:off x="4271962" y="3583305"/>
              <a:ext cx="128589" cy="17146"/>
            </a:xfrm>
            <a:custGeom>
              <a:avLst/>
              <a:gdLst/>
              <a:ahLst/>
              <a:cxnLst/>
              <a:rect l="0" t="0" r="0" b="0"/>
              <a:pathLst>
                <a:path w="128589" h="17146">
                  <a:moveTo>
                    <a:pt x="0" y="0"/>
                  </a:moveTo>
                  <a:lnTo>
                    <a:pt x="20792" y="0"/>
                  </a:lnTo>
                  <a:lnTo>
                    <a:pt x="24974" y="952"/>
                  </a:lnTo>
                  <a:lnTo>
                    <a:pt x="29350" y="2540"/>
                  </a:lnTo>
                  <a:lnTo>
                    <a:pt x="33854" y="4551"/>
                  </a:lnTo>
                  <a:lnTo>
                    <a:pt x="37650" y="5891"/>
                  </a:lnTo>
                  <a:lnTo>
                    <a:pt x="40976" y="6785"/>
                  </a:lnTo>
                  <a:lnTo>
                    <a:pt x="43986" y="7380"/>
                  </a:lnTo>
                  <a:lnTo>
                    <a:pt x="48374" y="7778"/>
                  </a:lnTo>
                  <a:lnTo>
                    <a:pt x="53680" y="8043"/>
                  </a:lnTo>
                  <a:lnTo>
                    <a:pt x="70410" y="8416"/>
                  </a:lnTo>
                  <a:lnTo>
                    <a:pt x="104715" y="8563"/>
                  </a:lnTo>
                  <a:lnTo>
                    <a:pt x="108704" y="9519"/>
                  </a:lnTo>
                  <a:lnTo>
                    <a:pt x="112157" y="11108"/>
                  </a:lnTo>
                  <a:lnTo>
                    <a:pt x="115252" y="13120"/>
                  </a:lnTo>
                  <a:lnTo>
                    <a:pt x="118110" y="14462"/>
                  </a:lnTo>
                  <a:lnTo>
                    <a:pt x="120809" y="15356"/>
                  </a:lnTo>
                  <a:lnTo>
                    <a:pt x="128588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98"/>
            <p:cNvSpPr/>
            <p:nvPr/>
          </p:nvSpPr>
          <p:spPr>
            <a:xfrm>
              <a:off x="4257675" y="3703351"/>
              <a:ext cx="228601" cy="8542"/>
            </a:xfrm>
            <a:custGeom>
              <a:avLst/>
              <a:gdLst/>
              <a:ahLst/>
              <a:cxnLst/>
              <a:rect l="0" t="0" r="0" b="0"/>
              <a:pathLst>
                <a:path w="228601" h="8542">
                  <a:moveTo>
                    <a:pt x="0" y="8541"/>
                  </a:moveTo>
                  <a:lnTo>
                    <a:pt x="85868" y="8541"/>
                  </a:lnTo>
                  <a:lnTo>
                    <a:pt x="92964" y="7589"/>
                  </a:lnTo>
                  <a:lnTo>
                    <a:pt x="100076" y="6001"/>
                  </a:lnTo>
                  <a:lnTo>
                    <a:pt x="107198" y="3991"/>
                  </a:lnTo>
                  <a:lnTo>
                    <a:pt x="113534" y="2650"/>
                  </a:lnTo>
                  <a:lnTo>
                    <a:pt x="119346" y="1756"/>
                  </a:lnTo>
                  <a:lnTo>
                    <a:pt x="124808" y="1160"/>
                  </a:lnTo>
                  <a:lnTo>
                    <a:pt x="130830" y="763"/>
                  </a:lnTo>
                  <a:lnTo>
                    <a:pt x="143871" y="322"/>
                  </a:lnTo>
                  <a:lnTo>
                    <a:pt x="173070" y="15"/>
                  </a:lnTo>
                  <a:lnTo>
                    <a:pt x="179674" y="0"/>
                  </a:lnTo>
                  <a:lnTo>
                    <a:pt x="185664" y="942"/>
                  </a:lnTo>
                  <a:lnTo>
                    <a:pt x="191244" y="2523"/>
                  </a:lnTo>
                  <a:lnTo>
                    <a:pt x="196553" y="4529"/>
                  </a:lnTo>
                  <a:lnTo>
                    <a:pt x="201678" y="5866"/>
                  </a:lnTo>
                  <a:lnTo>
                    <a:pt x="206683" y="6758"/>
                  </a:lnTo>
                  <a:lnTo>
                    <a:pt x="211608" y="7353"/>
                  </a:lnTo>
                  <a:lnTo>
                    <a:pt x="215684" y="7749"/>
                  </a:lnTo>
                  <a:lnTo>
                    <a:pt x="219195" y="8013"/>
                  </a:lnTo>
                  <a:lnTo>
                    <a:pt x="228600" y="85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99"/>
            <p:cNvSpPr/>
            <p:nvPr/>
          </p:nvSpPr>
          <p:spPr>
            <a:xfrm>
              <a:off x="4615855" y="3471862"/>
              <a:ext cx="13296" cy="351474"/>
            </a:xfrm>
            <a:custGeom>
              <a:avLst/>
              <a:gdLst/>
              <a:ahLst/>
              <a:cxnLst/>
              <a:rect l="0" t="0" r="0" b="0"/>
              <a:pathLst>
                <a:path w="13296" h="351474">
                  <a:moveTo>
                    <a:pt x="13295" y="0"/>
                  </a:moveTo>
                  <a:lnTo>
                    <a:pt x="7144" y="0"/>
                  </a:lnTo>
                  <a:lnTo>
                    <a:pt x="6813" y="953"/>
                  </a:lnTo>
                  <a:lnTo>
                    <a:pt x="6445" y="4551"/>
                  </a:lnTo>
                  <a:lnTo>
                    <a:pt x="6238" y="7381"/>
                  </a:lnTo>
                  <a:lnTo>
                    <a:pt x="7003" y="8731"/>
                  </a:lnTo>
                  <a:lnTo>
                    <a:pt x="8307" y="10583"/>
                  </a:lnTo>
                  <a:lnTo>
                    <a:pt x="9969" y="12771"/>
                  </a:lnTo>
                  <a:lnTo>
                    <a:pt x="11078" y="16134"/>
                  </a:lnTo>
                  <a:lnTo>
                    <a:pt x="11817" y="20281"/>
                  </a:lnTo>
                  <a:lnTo>
                    <a:pt x="12310" y="24950"/>
                  </a:lnTo>
                  <a:lnTo>
                    <a:pt x="12638" y="29969"/>
                  </a:lnTo>
                  <a:lnTo>
                    <a:pt x="13002" y="40625"/>
                  </a:lnTo>
                  <a:lnTo>
                    <a:pt x="12306" y="47085"/>
                  </a:lnTo>
                  <a:lnTo>
                    <a:pt x="11048" y="54250"/>
                  </a:lnTo>
                  <a:lnTo>
                    <a:pt x="9416" y="61884"/>
                  </a:lnTo>
                  <a:lnTo>
                    <a:pt x="8327" y="68879"/>
                  </a:lnTo>
                  <a:lnTo>
                    <a:pt x="7602" y="75447"/>
                  </a:lnTo>
                  <a:lnTo>
                    <a:pt x="7118" y="81730"/>
                  </a:lnTo>
                  <a:lnTo>
                    <a:pt x="6796" y="88777"/>
                  </a:lnTo>
                  <a:lnTo>
                    <a:pt x="6437" y="104227"/>
                  </a:lnTo>
                  <a:lnTo>
                    <a:pt x="6152" y="235129"/>
                  </a:lnTo>
                  <a:lnTo>
                    <a:pt x="5358" y="242478"/>
                  </a:lnTo>
                  <a:lnTo>
                    <a:pt x="4035" y="250235"/>
                  </a:lnTo>
                  <a:lnTo>
                    <a:pt x="2359" y="258263"/>
                  </a:lnTo>
                  <a:lnTo>
                    <a:pt x="1242" y="269330"/>
                  </a:lnTo>
                  <a:lnTo>
                    <a:pt x="497" y="282424"/>
                  </a:lnTo>
                  <a:lnTo>
                    <a:pt x="0" y="296868"/>
                  </a:lnTo>
                  <a:lnTo>
                    <a:pt x="463" y="307449"/>
                  </a:lnTo>
                  <a:lnTo>
                    <a:pt x="1565" y="315456"/>
                  </a:lnTo>
                  <a:lnTo>
                    <a:pt x="3094" y="321747"/>
                  </a:lnTo>
                  <a:lnTo>
                    <a:pt x="4113" y="326893"/>
                  </a:lnTo>
                  <a:lnTo>
                    <a:pt x="4792" y="331276"/>
                  </a:lnTo>
                  <a:lnTo>
                    <a:pt x="5245" y="335151"/>
                  </a:lnTo>
                  <a:lnTo>
                    <a:pt x="5547" y="338686"/>
                  </a:lnTo>
                  <a:lnTo>
                    <a:pt x="5883" y="345155"/>
                  </a:lnTo>
                  <a:lnTo>
                    <a:pt x="6151" y="3514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600"/>
            <p:cNvSpPr/>
            <p:nvPr/>
          </p:nvSpPr>
          <p:spPr>
            <a:xfrm>
              <a:off x="4750593" y="3593584"/>
              <a:ext cx="160995" cy="195052"/>
            </a:xfrm>
            <a:custGeom>
              <a:avLst/>
              <a:gdLst/>
              <a:ahLst/>
              <a:cxnLst/>
              <a:rect l="0" t="0" r="0" b="0"/>
              <a:pathLst>
                <a:path w="160995" h="195052">
                  <a:moveTo>
                    <a:pt x="50007" y="15438"/>
                  </a:moveTo>
                  <a:lnTo>
                    <a:pt x="39365" y="15438"/>
                  </a:lnTo>
                  <a:lnTo>
                    <a:pt x="38149" y="16391"/>
                  </a:lnTo>
                  <a:lnTo>
                    <a:pt x="37340" y="17978"/>
                  </a:lnTo>
                  <a:lnTo>
                    <a:pt x="36800" y="19989"/>
                  </a:lnTo>
                  <a:lnTo>
                    <a:pt x="35645" y="21329"/>
                  </a:lnTo>
                  <a:lnTo>
                    <a:pt x="34083" y="22223"/>
                  </a:lnTo>
                  <a:lnTo>
                    <a:pt x="32247" y="22819"/>
                  </a:lnTo>
                  <a:lnTo>
                    <a:pt x="28090" y="26021"/>
                  </a:lnTo>
                  <a:lnTo>
                    <a:pt x="25871" y="28208"/>
                  </a:lnTo>
                  <a:lnTo>
                    <a:pt x="24392" y="31572"/>
                  </a:lnTo>
                  <a:lnTo>
                    <a:pt x="23404" y="35719"/>
                  </a:lnTo>
                  <a:lnTo>
                    <a:pt x="22747" y="40389"/>
                  </a:lnTo>
                  <a:lnTo>
                    <a:pt x="21515" y="44454"/>
                  </a:lnTo>
                  <a:lnTo>
                    <a:pt x="19899" y="48117"/>
                  </a:lnTo>
                  <a:lnTo>
                    <a:pt x="18029" y="51512"/>
                  </a:lnTo>
                  <a:lnTo>
                    <a:pt x="15988" y="55680"/>
                  </a:lnTo>
                  <a:lnTo>
                    <a:pt x="13834" y="60363"/>
                  </a:lnTo>
                  <a:lnTo>
                    <a:pt x="11604" y="65391"/>
                  </a:lnTo>
                  <a:lnTo>
                    <a:pt x="10117" y="70647"/>
                  </a:lnTo>
                  <a:lnTo>
                    <a:pt x="9126" y="76057"/>
                  </a:lnTo>
                  <a:lnTo>
                    <a:pt x="8466" y="81568"/>
                  </a:lnTo>
                  <a:lnTo>
                    <a:pt x="7231" y="87147"/>
                  </a:lnTo>
                  <a:lnTo>
                    <a:pt x="5615" y="92771"/>
                  </a:lnTo>
                  <a:lnTo>
                    <a:pt x="3743" y="98427"/>
                  </a:lnTo>
                  <a:lnTo>
                    <a:pt x="2496" y="104101"/>
                  </a:lnTo>
                  <a:lnTo>
                    <a:pt x="1664" y="109789"/>
                  </a:lnTo>
                  <a:lnTo>
                    <a:pt x="1109" y="115486"/>
                  </a:lnTo>
                  <a:lnTo>
                    <a:pt x="740" y="121190"/>
                  </a:lnTo>
                  <a:lnTo>
                    <a:pt x="493" y="126897"/>
                  </a:lnTo>
                  <a:lnTo>
                    <a:pt x="329" y="132606"/>
                  </a:lnTo>
                  <a:lnTo>
                    <a:pt x="1013" y="138318"/>
                  </a:lnTo>
                  <a:lnTo>
                    <a:pt x="2263" y="144030"/>
                  </a:lnTo>
                  <a:lnTo>
                    <a:pt x="3890" y="149744"/>
                  </a:lnTo>
                  <a:lnTo>
                    <a:pt x="5769" y="155458"/>
                  </a:lnTo>
                  <a:lnTo>
                    <a:pt x="7815" y="161172"/>
                  </a:lnTo>
                  <a:lnTo>
                    <a:pt x="9973" y="166887"/>
                  </a:lnTo>
                  <a:lnTo>
                    <a:pt x="12204" y="171649"/>
                  </a:lnTo>
                  <a:lnTo>
                    <a:pt x="14487" y="175776"/>
                  </a:lnTo>
                  <a:lnTo>
                    <a:pt x="16802" y="179480"/>
                  </a:lnTo>
                  <a:lnTo>
                    <a:pt x="19139" y="181950"/>
                  </a:lnTo>
                  <a:lnTo>
                    <a:pt x="21491" y="183596"/>
                  </a:lnTo>
                  <a:lnTo>
                    <a:pt x="23852" y="184693"/>
                  </a:lnTo>
                  <a:lnTo>
                    <a:pt x="27014" y="186377"/>
                  </a:lnTo>
                  <a:lnTo>
                    <a:pt x="34761" y="190789"/>
                  </a:lnTo>
                  <a:lnTo>
                    <a:pt x="38255" y="192346"/>
                  </a:lnTo>
                  <a:lnTo>
                    <a:pt x="41379" y="193384"/>
                  </a:lnTo>
                  <a:lnTo>
                    <a:pt x="44255" y="194077"/>
                  </a:lnTo>
                  <a:lnTo>
                    <a:pt x="47760" y="194538"/>
                  </a:lnTo>
                  <a:lnTo>
                    <a:pt x="51684" y="194845"/>
                  </a:lnTo>
                  <a:lnTo>
                    <a:pt x="55888" y="195051"/>
                  </a:lnTo>
                  <a:lnTo>
                    <a:pt x="59483" y="194235"/>
                  </a:lnTo>
                  <a:lnTo>
                    <a:pt x="62674" y="192738"/>
                  </a:lnTo>
                  <a:lnTo>
                    <a:pt x="65596" y="190788"/>
                  </a:lnTo>
                  <a:lnTo>
                    <a:pt x="69131" y="189488"/>
                  </a:lnTo>
                  <a:lnTo>
                    <a:pt x="73074" y="188621"/>
                  </a:lnTo>
                  <a:lnTo>
                    <a:pt x="77291" y="188044"/>
                  </a:lnTo>
                  <a:lnTo>
                    <a:pt x="81691" y="186706"/>
                  </a:lnTo>
                  <a:lnTo>
                    <a:pt x="86210" y="184862"/>
                  </a:lnTo>
                  <a:lnTo>
                    <a:pt x="90811" y="182680"/>
                  </a:lnTo>
                  <a:lnTo>
                    <a:pt x="95466" y="179320"/>
                  </a:lnTo>
                  <a:lnTo>
                    <a:pt x="100157" y="175175"/>
                  </a:lnTo>
                  <a:lnTo>
                    <a:pt x="104871" y="170507"/>
                  </a:lnTo>
                  <a:lnTo>
                    <a:pt x="108808" y="166442"/>
                  </a:lnTo>
                  <a:lnTo>
                    <a:pt x="112226" y="162780"/>
                  </a:lnTo>
                  <a:lnTo>
                    <a:pt x="115298" y="159386"/>
                  </a:lnTo>
                  <a:lnTo>
                    <a:pt x="122946" y="150535"/>
                  </a:lnTo>
                  <a:lnTo>
                    <a:pt x="127208" y="145508"/>
                  </a:lnTo>
                  <a:lnTo>
                    <a:pt x="130843" y="140251"/>
                  </a:lnTo>
                  <a:lnTo>
                    <a:pt x="134060" y="134842"/>
                  </a:lnTo>
                  <a:lnTo>
                    <a:pt x="136999" y="129331"/>
                  </a:lnTo>
                  <a:lnTo>
                    <a:pt x="139751" y="123751"/>
                  </a:lnTo>
                  <a:lnTo>
                    <a:pt x="142380" y="118127"/>
                  </a:lnTo>
                  <a:lnTo>
                    <a:pt x="147417" y="106798"/>
                  </a:lnTo>
                  <a:lnTo>
                    <a:pt x="152302" y="95412"/>
                  </a:lnTo>
                  <a:lnTo>
                    <a:pt x="153923" y="89709"/>
                  </a:lnTo>
                  <a:lnTo>
                    <a:pt x="155002" y="84002"/>
                  </a:lnTo>
                  <a:lnTo>
                    <a:pt x="155723" y="78293"/>
                  </a:lnTo>
                  <a:lnTo>
                    <a:pt x="156996" y="72581"/>
                  </a:lnTo>
                  <a:lnTo>
                    <a:pt x="158639" y="66868"/>
                  </a:lnTo>
                  <a:lnTo>
                    <a:pt x="160528" y="61155"/>
                  </a:lnTo>
                  <a:lnTo>
                    <a:pt x="160994" y="55441"/>
                  </a:lnTo>
                  <a:lnTo>
                    <a:pt x="160511" y="49727"/>
                  </a:lnTo>
                  <a:lnTo>
                    <a:pt x="159395" y="44012"/>
                  </a:lnTo>
                  <a:lnTo>
                    <a:pt x="158651" y="39250"/>
                  </a:lnTo>
                  <a:lnTo>
                    <a:pt x="158155" y="35123"/>
                  </a:lnTo>
                  <a:lnTo>
                    <a:pt x="157824" y="31419"/>
                  </a:lnTo>
                  <a:lnTo>
                    <a:pt x="156016" y="27997"/>
                  </a:lnTo>
                  <a:lnTo>
                    <a:pt x="153223" y="24763"/>
                  </a:lnTo>
                  <a:lnTo>
                    <a:pt x="149774" y="21655"/>
                  </a:lnTo>
                  <a:lnTo>
                    <a:pt x="146680" y="18630"/>
                  </a:lnTo>
                  <a:lnTo>
                    <a:pt x="143825" y="15661"/>
                  </a:lnTo>
                  <a:lnTo>
                    <a:pt x="141127" y="12729"/>
                  </a:lnTo>
                  <a:lnTo>
                    <a:pt x="136947" y="9822"/>
                  </a:lnTo>
                  <a:lnTo>
                    <a:pt x="131779" y="6932"/>
                  </a:lnTo>
                  <a:lnTo>
                    <a:pt x="125953" y="4052"/>
                  </a:lnTo>
                  <a:lnTo>
                    <a:pt x="120481" y="2132"/>
                  </a:lnTo>
                  <a:lnTo>
                    <a:pt x="115246" y="853"/>
                  </a:lnTo>
                  <a:lnTo>
                    <a:pt x="110168" y="0"/>
                  </a:lnTo>
                  <a:lnTo>
                    <a:pt x="104402" y="383"/>
                  </a:lnTo>
                  <a:lnTo>
                    <a:pt x="98176" y="1591"/>
                  </a:lnTo>
                  <a:lnTo>
                    <a:pt x="91645" y="3349"/>
                  </a:lnTo>
                  <a:lnTo>
                    <a:pt x="84909" y="5474"/>
                  </a:lnTo>
                  <a:lnTo>
                    <a:pt x="78037" y="7843"/>
                  </a:lnTo>
                  <a:lnTo>
                    <a:pt x="71075" y="10375"/>
                  </a:lnTo>
                  <a:lnTo>
                    <a:pt x="46406" y="20808"/>
                  </a:lnTo>
                  <a:lnTo>
                    <a:pt x="0" y="41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601"/>
            <p:cNvSpPr/>
            <p:nvPr/>
          </p:nvSpPr>
          <p:spPr>
            <a:xfrm>
              <a:off x="4922043" y="3583305"/>
              <a:ext cx="235619" cy="539550"/>
            </a:xfrm>
            <a:custGeom>
              <a:avLst/>
              <a:gdLst/>
              <a:ahLst/>
              <a:cxnLst/>
              <a:rect l="0" t="0" r="0" b="0"/>
              <a:pathLst>
                <a:path w="235619" h="539550">
                  <a:moveTo>
                    <a:pt x="142875" y="0"/>
                  </a:moveTo>
                  <a:lnTo>
                    <a:pt x="132932" y="0"/>
                  </a:lnTo>
                  <a:lnTo>
                    <a:pt x="126286" y="2540"/>
                  </a:lnTo>
                  <a:lnTo>
                    <a:pt x="122290" y="4551"/>
                  </a:lnTo>
                  <a:lnTo>
                    <a:pt x="115735" y="9325"/>
                  </a:lnTo>
                  <a:lnTo>
                    <a:pt x="109382" y="14622"/>
                  </a:lnTo>
                  <a:lnTo>
                    <a:pt x="105465" y="17368"/>
                  </a:lnTo>
                  <a:lnTo>
                    <a:pt x="101267" y="20151"/>
                  </a:lnTo>
                  <a:lnTo>
                    <a:pt x="92368" y="25784"/>
                  </a:lnTo>
                  <a:lnTo>
                    <a:pt x="87772" y="28619"/>
                  </a:lnTo>
                  <a:lnTo>
                    <a:pt x="80550" y="36849"/>
                  </a:lnTo>
                  <a:lnTo>
                    <a:pt x="74694" y="45905"/>
                  </a:lnTo>
                  <a:lnTo>
                    <a:pt x="69445" y="53105"/>
                  </a:lnTo>
                  <a:lnTo>
                    <a:pt x="64467" y="62020"/>
                  </a:lnTo>
                  <a:lnTo>
                    <a:pt x="57201" y="77749"/>
                  </a:lnTo>
                  <a:lnTo>
                    <a:pt x="54803" y="83265"/>
                  </a:lnTo>
                  <a:lnTo>
                    <a:pt x="52138" y="94474"/>
                  </a:lnTo>
                  <a:lnTo>
                    <a:pt x="50639" y="108955"/>
                  </a:lnTo>
                  <a:lnTo>
                    <a:pt x="50428" y="112641"/>
                  </a:lnTo>
                  <a:lnTo>
                    <a:pt x="52311" y="121818"/>
                  </a:lnTo>
                  <a:lnTo>
                    <a:pt x="55793" y="131294"/>
                  </a:lnTo>
                  <a:lnTo>
                    <a:pt x="62216" y="141983"/>
                  </a:lnTo>
                  <a:lnTo>
                    <a:pt x="66810" y="148194"/>
                  </a:lnTo>
                  <a:lnTo>
                    <a:pt x="69146" y="150231"/>
                  </a:lnTo>
                  <a:lnTo>
                    <a:pt x="73859" y="152494"/>
                  </a:lnTo>
                  <a:lnTo>
                    <a:pt x="80716" y="153500"/>
                  </a:lnTo>
                  <a:lnTo>
                    <a:pt x="84767" y="153768"/>
                  </a:lnTo>
                  <a:lnTo>
                    <a:pt x="93502" y="154066"/>
                  </a:lnTo>
                  <a:lnTo>
                    <a:pt x="98054" y="154146"/>
                  </a:lnTo>
                  <a:lnTo>
                    <a:pt x="102675" y="153246"/>
                  </a:lnTo>
                  <a:lnTo>
                    <a:pt x="107344" y="151694"/>
                  </a:lnTo>
                  <a:lnTo>
                    <a:pt x="112044" y="149707"/>
                  </a:lnTo>
                  <a:lnTo>
                    <a:pt x="116765" y="147430"/>
                  </a:lnTo>
                  <a:lnTo>
                    <a:pt x="121500" y="144959"/>
                  </a:lnTo>
                  <a:lnTo>
                    <a:pt x="130994" y="139674"/>
                  </a:lnTo>
                  <a:lnTo>
                    <a:pt x="140505" y="134150"/>
                  </a:lnTo>
                  <a:lnTo>
                    <a:pt x="145264" y="130391"/>
                  </a:lnTo>
                  <a:lnTo>
                    <a:pt x="150024" y="125979"/>
                  </a:lnTo>
                  <a:lnTo>
                    <a:pt x="154785" y="121134"/>
                  </a:lnTo>
                  <a:lnTo>
                    <a:pt x="158752" y="116951"/>
                  </a:lnTo>
                  <a:lnTo>
                    <a:pt x="165278" y="109763"/>
                  </a:lnTo>
                  <a:lnTo>
                    <a:pt x="170824" y="100853"/>
                  </a:lnTo>
                  <a:lnTo>
                    <a:pt x="175934" y="91496"/>
                  </a:lnTo>
                  <a:lnTo>
                    <a:pt x="182480" y="80873"/>
                  </a:lnTo>
                  <a:lnTo>
                    <a:pt x="184290" y="74679"/>
                  </a:lnTo>
                  <a:lnTo>
                    <a:pt x="185309" y="61286"/>
                  </a:lnTo>
                  <a:lnTo>
                    <a:pt x="185611" y="49803"/>
                  </a:lnTo>
                  <a:lnTo>
                    <a:pt x="184859" y="46537"/>
                  </a:lnTo>
                  <a:lnTo>
                    <a:pt x="179576" y="36091"/>
                  </a:lnTo>
                  <a:lnTo>
                    <a:pt x="179031" y="32550"/>
                  </a:lnTo>
                  <a:lnTo>
                    <a:pt x="178601" y="25836"/>
                  </a:lnTo>
                  <a:lnTo>
                    <a:pt x="178594" y="50669"/>
                  </a:lnTo>
                  <a:lnTo>
                    <a:pt x="179388" y="54734"/>
                  </a:lnTo>
                  <a:lnTo>
                    <a:pt x="186364" y="70643"/>
                  </a:lnTo>
                  <a:lnTo>
                    <a:pt x="188537" y="75670"/>
                  </a:lnTo>
                  <a:lnTo>
                    <a:pt x="190951" y="88876"/>
                  </a:lnTo>
                  <a:lnTo>
                    <a:pt x="192817" y="103318"/>
                  </a:lnTo>
                  <a:lnTo>
                    <a:pt x="196293" y="116087"/>
                  </a:lnTo>
                  <a:lnTo>
                    <a:pt x="202600" y="130651"/>
                  </a:lnTo>
                  <a:lnTo>
                    <a:pt x="209901" y="146650"/>
                  </a:lnTo>
                  <a:lnTo>
                    <a:pt x="221055" y="177664"/>
                  </a:lnTo>
                  <a:lnTo>
                    <a:pt x="226040" y="191357"/>
                  </a:lnTo>
                  <a:lnTo>
                    <a:pt x="230902" y="206967"/>
                  </a:lnTo>
                  <a:lnTo>
                    <a:pt x="232516" y="216083"/>
                  </a:lnTo>
                  <a:lnTo>
                    <a:pt x="233592" y="225971"/>
                  </a:lnTo>
                  <a:lnTo>
                    <a:pt x="234310" y="236372"/>
                  </a:lnTo>
                  <a:lnTo>
                    <a:pt x="234788" y="246164"/>
                  </a:lnTo>
                  <a:lnTo>
                    <a:pt x="235319" y="264664"/>
                  </a:lnTo>
                  <a:lnTo>
                    <a:pt x="235618" y="291144"/>
                  </a:lnTo>
                  <a:lnTo>
                    <a:pt x="234867" y="299823"/>
                  </a:lnTo>
                  <a:lnTo>
                    <a:pt x="233572" y="308467"/>
                  </a:lnTo>
                  <a:lnTo>
                    <a:pt x="231914" y="317087"/>
                  </a:lnTo>
                  <a:lnTo>
                    <a:pt x="230016" y="325692"/>
                  </a:lnTo>
                  <a:lnTo>
                    <a:pt x="225789" y="342872"/>
                  </a:lnTo>
                  <a:lnTo>
                    <a:pt x="222758" y="352406"/>
                  </a:lnTo>
                  <a:lnTo>
                    <a:pt x="219149" y="362572"/>
                  </a:lnTo>
                  <a:lnTo>
                    <a:pt x="215156" y="373160"/>
                  </a:lnTo>
                  <a:lnTo>
                    <a:pt x="211700" y="383076"/>
                  </a:lnTo>
                  <a:lnTo>
                    <a:pt x="208602" y="392544"/>
                  </a:lnTo>
                  <a:lnTo>
                    <a:pt x="205744" y="401714"/>
                  </a:lnTo>
                  <a:lnTo>
                    <a:pt x="202250" y="410684"/>
                  </a:lnTo>
                  <a:lnTo>
                    <a:pt x="198333" y="419522"/>
                  </a:lnTo>
                  <a:lnTo>
                    <a:pt x="194135" y="428271"/>
                  </a:lnTo>
                  <a:lnTo>
                    <a:pt x="188954" y="436962"/>
                  </a:lnTo>
                  <a:lnTo>
                    <a:pt x="183120" y="445613"/>
                  </a:lnTo>
                  <a:lnTo>
                    <a:pt x="176849" y="454238"/>
                  </a:lnTo>
                  <a:lnTo>
                    <a:pt x="170286" y="462845"/>
                  </a:lnTo>
                  <a:lnTo>
                    <a:pt x="156645" y="480029"/>
                  </a:lnTo>
                  <a:lnTo>
                    <a:pt x="149674" y="487659"/>
                  </a:lnTo>
                  <a:lnTo>
                    <a:pt x="142645" y="494651"/>
                  </a:lnTo>
                  <a:lnTo>
                    <a:pt x="135578" y="501217"/>
                  </a:lnTo>
                  <a:lnTo>
                    <a:pt x="129280" y="506547"/>
                  </a:lnTo>
                  <a:lnTo>
                    <a:pt x="123493" y="511053"/>
                  </a:lnTo>
                  <a:lnTo>
                    <a:pt x="118048" y="515009"/>
                  </a:lnTo>
                  <a:lnTo>
                    <a:pt x="112036" y="518600"/>
                  </a:lnTo>
                  <a:lnTo>
                    <a:pt x="105647" y="521946"/>
                  </a:lnTo>
                  <a:lnTo>
                    <a:pt x="99006" y="525129"/>
                  </a:lnTo>
                  <a:lnTo>
                    <a:pt x="92992" y="528203"/>
                  </a:lnTo>
                  <a:lnTo>
                    <a:pt x="82076" y="534159"/>
                  </a:lnTo>
                  <a:lnTo>
                    <a:pt x="76942" y="536129"/>
                  </a:lnTo>
                  <a:lnTo>
                    <a:pt x="71933" y="537442"/>
                  </a:lnTo>
                  <a:lnTo>
                    <a:pt x="67005" y="538317"/>
                  </a:lnTo>
                  <a:lnTo>
                    <a:pt x="62133" y="538901"/>
                  </a:lnTo>
                  <a:lnTo>
                    <a:pt x="57297" y="539289"/>
                  </a:lnTo>
                  <a:lnTo>
                    <a:pt x="52485" y="539549"/>
                  </a:lnTo>
                  <a:lnTo>
                    <a:pt x="48484" y="538769"/>
                  </a:lnTo>
                  <a:lnTo>
                    <a:pt x="41921" y="535363"/>
                  </a:lnTo>
                  <a:lnTo>
                    <a:pt x="29973" y="528090"/>
                  </a:lnTo>
                  <a:lnTo>
                    <a:pt x="23110" y="522679"/>
                  </a:lnTo>
                  <a:lnTo>
                    <a:pt x="17415" y="517100"/>
                  </a:lnTo>
                  <a:lnTo>
                    <a:pt x="12239" y="511445"/>
                  </a:lnTo>
                  <a:lnTo>
                    <a:pt x="4862" y="502906"/>
                  </a:lnTo>
                  <a:lnTo>
                    <a:pt x="3241" y="500053"/>
                  </a:lnTo>
                  <a:lnTo>
                    <a:pt x="0" y="488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602"/>
            <p:cNvSpPr/>
            <p:nvPr/>
          </p:nvSpPr>
          <p:spPr>
            <a:xfrm>
              <a:off x="5364956" y="3454717"/>
              <a:ext cx="28576" cy="334329"/>
            </a:xfrm>
            <a:custGeom>
              <a:avLst/>
              <a:gdLst/>
              <a:ahLst/>
              <a:cxnLst/>
              <a:rect l="0" t="0" r="0" b="0"/>
              <a:pathLst>
                <a:path w="28576" h="334329">
                  <a:moveTo>
                    <a:pt x="28575" y="0"/>
                  </a:moveTo>
                  <a:lnTo>
                    <a:pt x="28575" y="65884"/>
                  </a:lnTo>
                  <a:lnTo>
                    <a:pt x="27782" y="72497"/>
                  </a:lnTo>
                  <a:lnTo>
                    <a:pt x="26459" y="79764"/>
                  </a:lnTo>
                  <a:lnTo>
                    <a:pt x="24783" y="87466"/>
                  </a:lnTo>
                  <a:lnTo>
                    <a:pt x="23666" y="94506"/>
                  </a:lnTo>
                  <a:lnTo>
                    <a:pt x="22921" y="101104"/>
                  </a:lnTo>
                  <a:lnTo>
                    <a:pt x="22424" y="107408"/>
                  </a:lnTo>
                  <a:lnTo>
                    <a:pt x="21300" y="114468"/>
                  </a:lnTo>
                  <a:lnTo>
                    <a:pt x="19756" y="122032"/>
                  </a:lnTo>
                  <a:lnTo>
                    <a:pt x="17933" y="129932"/>
                  </a:lnTo>
                  <a:lnTo>
                    <a:pt x="16718" y="138057"/>
                  </a:lnTo>
                  <a:lnTo>
                    <a:pt x="15908" y="146330"/>
                  </a:lnTo>
                  <a:lnTo>
                    <a:pt x="15368" y="154704"/>
                  </a:lnTo>
                  <a:lnTo>
                    <a:pt x="15008" y="162191"/>
                  </a:lnTo>
                  <a:lnTo>
                    <a:pt x="14608" y="175590"/>
                  </a:lnTo>
                  <a:lnTo>
                    <a:pt x="13707" y="181830"/>
                  </a:lnTo>
                  <a:lnTo>
                    <a:pt x="12313" y="187895"/>
                  </a:lnTo>
                  <a:lnTo>
                    <a:pt x="10590" y="193844"/>
                  </a:lnTo>
                  <a:lnTo>
                    <a:pt x="9441" y="199714"/>
                  </a:lnTo>
                  <a:lnTo>
                    <a:pt x="8675" y="205533"/>
                  </a:lnTo>
                  <a:lnTo>
                    <a:pt x="8165" y="211317"/>
                  </a:lnTo>
                  <a:lnTo>
                    <a:pt x="7031" y="217078"/>
                  </a:lnTo>
                  <a:lnTo>
                    <a:pt x="5481" y="222824"/>
                  </a:lnTo>
                  <a:lnTo>
                    <a:pt x="3654" y="228560"/>
                  </a:lnTo>
                  <a:lnTo>
                    <a:pt x="2436" y="234288"/>
                  </a:lnTo>
                  <a:lnTo>
                    <a:pt x="1624" y="240012"/>
                  </a:lnTo>
                  <a:lnTo>
                    <a:pt x="1082" y="245733"/>
                  </a:lnTo>
                  <a:lnTo>
                    <a:pt x="721" y="251452"/>
                  </a:lnTo>
                  <a:lnTo>
                    <a:pt x="481" y="257170"/>
                  </a:lnTo>
                  <a:lnTo>
                    <a:pt x="143" y="271779"/>
                  </a:lnTo>
                  <a:lnTo>
                    <a:pt x="8" y="294174"/>
                  </a:lnTo>
                  <a:lnTo>
                    <a:pt x="0" y="321231"/>
                  </a:lnTo>
                  <a:lnTo>
                    <a:pt x="794" y="322739"/>
                  </a:lnTo>
                  <a:lnTo>
                    <a:pt x="2117" y="323745"/>
                  </a:lnTo>
                  <a:lnTo>
                    <a:pt x="3793" y="324415"/>
                  </a:lnTo>
                  <a:lnTo>
                    <a:pt x="4909" y="325814"/>
                  </a:lnTo>
                  <a:lnTo>
                    <a:pt x="5654" y="327700"/>
                  </a:lnTo>
                  <a:lnTo>
                    <a:pt x="7132" y="334276"/>
                  </a:lnTo>
                  <a:lnTo>
                    <a:pt x="7143" y="334323"/>
                  </a:lnTo>
                  <a:lnTo>
                    <a:pt x="7143" y="334325"/>
                  </a:lnTo>
                  <a:lnTo>
                    <a:pt x="7144" y="3343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603"/>
            <p:cNvSpPr/>
            <p:nvPr/>
          </p:nvSpPr>
          <p:spPr>
            <a:xfrm>
              <a:off x="5264943" y="3429012"/>
              <a:ext cx="257176" cy="394321"/>
            </a:xfrm>
            <a:custGeom>
              <a:avLst/>
              <a:gdLst/>
              <a:ahLst/>
              <a:cxnLst/>
              <a:rect l="0" t="0" r="0" b="0"/>
              <a:pathLst>
                <a:path w="257176" h="394321">
                  <a:moveTo>
                    <a:pt x="0" y="77140"/>
                  </a:moveTo>
                  <a:lnTo>
                    <a:pt x="0" y="69760"/>
                  </a:lnTo>
                  <a:lnTo>
                    <a:pt x="5704" y="61959"/>
                  </a:lnTo>
                  <a:lnTo>
                    <a:pt x="9943" y="56741"/>
                  </a:lnTo>
                  <a:lnTo>
                    <a:pt x="13773" y="53063"/>
                  </a:lnTo>
                  <a:lnTo>
                    <a:pt x="18707" y="48706"/>
                  </a:lnTo>
                  <a:lnTo>
                    <a:pt x="24378" y="43897"/>
                  </a:lnTo>
                  <a:lnTo>
                    <a:pt x="28952" y="39738"/>
                  </a:lnTo>
                  <a:lnTo>
                    <a:pt x="36151" y="32577"/>
                  </a:lnTo>
                  <a:lnTo>
                    <a:pt x="41997" y="26219"/>
                  </a:lnTo>
                  <a:lnTo>
                    <a:pt x="44667" y="23190"/>
                  </a:lnTo>
                  <a:lnTo>
                    <a:pt x="47241" y="21171"/>
                  </a:lnTo>
                  <a:lnTo>
                    <a:pt x="54655" y="17377"/>
                  </a:lnTo>
                  <a:lnTo>
                    <a:pt x="62673" y="10643"/>
                  </a:lnTo>
                  <a:lnTo>
                    <a:pt x="70453" y="5358"/>
                  </a:lnTo>
                  <a:lnTo>
                    <a:pt x="77085" y="2375"/>
                  </a:lnTo>
                  <a:lnTo>
                    <a:pt x="84018" y="459"/>
                  </a:lnTo>
                  <a:lnTo>
                    <a:pt x="91091" y="81"/>
                  </a:lnTo>
                  <a:lnTo>
                    <a:pt x="98681" y="0"/>
                  </a:lnTo>
                  <a:lnTo>
                    <a:pt x="101538" y="2533"/>
                  </a:lnTo>
                  <a:lnTo>
                    <a:pt x="107608" y="9314"/>
                  </a:lnTo>
                  <a:lnTo>
                    <a:pt x="116771" y="20139"/>
                  </a:lnTo>
                  <a:lnTo>
                    <a:pt x="118329" y="22947"/>
                  </a:lnTo>
                  <a:lnTo>
                    <a:pt x="121315" y="31450"/>
                  </a:lnTo>
                  <a:lnTo>
                    <a:pt x="126081" y="40001"/>
                  </a:lnTo>
                  <a:lnTo>
                    <a:pt x="128639" y="49520"/>
                  </a:lnTo>
                  <a:lnTo>
                    <a:pt x="132050" y="58832"/>
                  </a:lnTo>
                  <a:lnTo>
                    <a:pt x="134096" y="66781"/>
                  </a:lnTo>
                  <a:lnTo>
                    <a:pt x="135798" y="74441"/>
                  </a:lnTo>
                  <a:lnTo>
                    <a:pt x="139201" y="84196"/>
                  </a:lnTo>
                  <a:lnTo>
                    <a:pt x="141242" y="94881"/>
                  </a:lnTo>
                  <a:lnTo>
                    <a:pt x="142943" y="105980"/>
                  </a:lnTo>
                  <a:lnTo>
                    <a:pt x="146345" y="117263"/>
                  </a:lnTo>
                  <a:lnTo>
                    <a:pt x="148386" y="126088"/>
                  </a:lnTo>
                  <a:lnTo>
                    <a:pt x="149293" y="134137"/>
                  </a:lnTo>
                  <a:lnTo>
                    <a:pt x="149697" y="144065"/>
                  </a:lnTo>
                  <a:lnTo>
                    <a:pt x="149924" y="164915"/>
                  </a:lnTo>
                  <a:lnTo>
                    <a:pt x="149161" y="171851"/>
                  </a:lnTo>
                  <a:lnTo>
                    <a:pt x="147860" y="178381"/>
                  </a:lnTo>
                  <a:lnTo>
                    <a:pt x="146198" y="184639"/>
                  </a:lnTo>
                  <a:lnTo>
                    <a:pt x="144352" y="196673"/>
                  </a:lnTo>
                  <a:lnTo>
                    <a:pt x="143532" y="208371"/>
                  </a:lnTo>
                  <a:lnTo>
                    <a:pt x="143167" y="219920"/>
                  </a:lnTo>
                  <a:lnTo>
                    <a:pt x="142962" y="237132"/>
                  </a:lnTo>
                  <a:lnTo>
                    <a:pt x="140797" y="248578"/>
                  </a:lnTo>
                  <a:lnTo>
                    <a:pt x="137983" y="260015"/>
                  </a:lnTo>
                  <a:lnTo>
                    <a:pt x="136732" y="271448"/>
                  </a:lnTo>
                  <a:lnTo>
                    <a:pt x="136176" y="282879"/>
                  </a:lnTo>
                  <a:lnTo>
                    <a:pt x="136028" y="288594"/>
                  </a:lnTo>
                  <a:lnTo>
                    <a:pt x="133747" y="300025"/>
                  </a:lnTo>
                  <a:lnTo>
                    <a:pt x="130087" y="310503"/>
                  </a:lnTo>
                  <a:lnTo>
                    <a:pt x="123564" y="322709"/>
                  </a:lnTo>
                  <a:lnTo>
                    <a:pt x="118947" y="332649"/>
                  </a:lnTo>
                  <a:lnTo>
                    <a:pt x="111885" y="344405"/>
                  </a:lnTo>
                  <a:lnTo>
                    <a:pt x="107141" y="353405"/>
                  </a:lnTo>
                  <a:lnTo>
                    <a:pt x="103181" y="362802"/>
                  </a:lnTo>
                  <a:lnTo>
                    <a:pt x="100158" y="373448"/>
                  </a:lnTo>
                  <a:lnTo>
                    <a:pt x="96639" y="379648"/>
                  </a:lnTo>
                  <a:lnTo>
                    <a:pt x="94588" y="381682"/>
                  </a:lnTo>
                  <a:lnTo>
                    <a:pt x="92427" y="383038"/>
                  </a:lnTo>
                  <a:lnTo>
                    <a:pt x="90194" y="383942"/>
                  </a:lnTo>
                  <a:lnTo>
                    <a:pt x="88705" y="385497"/>
                  </a:lnTo>
                  <a:lnTo>
                    <a:pt x="87711" y="387487"/>
                  </a:lnTo>
                  <a:lnTo>
                    <a:pt x="87050" y="389766"/>
                  </a:lnTo>
                  <a:lnTo>
                    <a:pt x="85814" y="391284"/>
                  </a:lnTo>
                  <a:lnTo>
                    <a:pt x="84197" y="392298"/>
                  </a:lnTo>
                  <a:lnTo>
                    <a:pt x="80284" y="393423"/>
                  </a:lnTo>
                  <a:lnTo>
                    <a:pt x="72759" y="394205"/>
                  </a:lnTo>
                  <a:lnTo>
                    <a:pt x="65403" y="394312"/>
                  </a:lnTo>
                  <a:lnTo>
                    <a:pt x="60831" y="394320"/>
                  </a:lnTo>
                  <a:lnTo>
                    <a:pt x="59604" y="393368"/>
                  </a:lnTo>
                  <a:lnTo>
                    <a:pt x="58786" y="391782"/>
                  </a:lnTo>
                  <a:lnTo>
                    <a:pt x="57473" y="386942"/>
                  </a:lnTo>
                  <a:lnTo>
                    <a:pt x="53454" y="381552"/>
                  </a:lnTo>
                  <a:lnTo>
                    <a:pt x="52305" y="379142"/>
                  </a:lnTo>
                  <a:lnTo>
                    <a:pt x="51029" y="373923"/>
                  </a:lnTo>
                  <a:lnTo>
                    <a:pt x="50209" y="362812"/>
                  </a:lnTo>
                  <a:lnTo>
                    <a:pt x="50096" y="357141"/>
                  </a:lnTo>
                  <a:lnTo>
                    <a:pt x="50860" y="355247"/>
                  </a:lnTo>
                  <a:lnTo>
                    <a:pt x="52163" y="353985"/>
                  </a:lnTo>
                  <a:lnTo>
                    <a:pt x="53826" y="353143"/>
                  </a:lnTo>
                  <a:lnTo>
                    <a:pt x="54934" y="351630"/>
                  </a:lnTo>
                  <a:lnTo>
                    <a:pt x="55673" y="349668"/>
                  </a:lnTo>
                  <a:lnTo>
                    <a:pt x="56494" y="344949"/>
                  </a:lnTo>
                  <a:lnTo>
                    <a:pt x="56858" y="339676"/>
                  </a:lnTo>
                  <a:lnTo>
                    <a:pt x="57750" y="336937"/>
                  </a:lnTo>
                  <a:lnTo>
                    <a:pt x="60857" y="331353"/>
                  </a:lnTo>
                  <a:lnTo>
                    <a:pt x="62796" y="329483"/>
                  </a:lnTo>
                  <a:lnTo>
                    <a:pt x="64883" y="328236"/>
                  </a:lnTo>
                  <a:lnTo>
                    <a:pt x="67068" y="327405"/>
                  </a:lnTo>
                  <a:lnTo>
                    <a:pt x="71612" y="323942"/>
                  </a:lnTo>
                  <a:lnTo>
                    <a:pt x="73935" y="321684"/>
                  </a:lnTo>
                  <a:lnTo>
                    <a:pt x="76278" y="320180"/>
                  </a:lnTo>
                  <a:lnTo>
                    <a:pt x="80998" y="318508"/>
                  </a:lnTo>
                  <a:lnTo>
                    <a:pt x="88117" y="317567"/>
                  </a:lnTo>
                  <a:lnTo>
                    <a:pt x="95254" y="317288"/>
                  </a:lnTo>
                  <a:lnTo>
                    <a:pt x="97634" y="318201"/>
                  </a:lnTo>
                  <a:lnTo>
                    <a:pt x="104776" y="323085"/>
                  </a:lnTo>
                  <a:lnTo>
                    <a:pt x="111919" y="325908"/>
                  </a:lnTo>
                  <a:lnTo>
                    <a:pt x="119063" y="332353"/>
                  </a:lnTo>
                  <a:lnTo>
                    <a:pt x="126207" y="340296"/>
                  </a:lnTo>
                  <a:lnTo>
                    <a:pt x="130969" y="345864"/>
                  </a:lnTo>
                  <a:lnTo>
                    <a:pt x="134144" y="347729"/>
                  </a:lnTo>
                  <a:lnTo>
                    <a:pt x="141906" y="349802"/>
                  </a:lnTo>
                  <a:lnTo>
                    <a:pt x="148530" y="353263"/>
                  </a:lnTo>
                  <a:lnTo>
                    <a:pt x="154913" y="357977"/>
                  </a:lnTo>
                  <a:lnTo>
                    <a:pt x="158839" y="360567"/>
                  </a:lnTo>
                  <a:lnTo>
                    <a:pt x="166639" y="365033"/>
                  </a:lnTo>
                  <a:lnTo>
                    <a:pt x="172751" y="367018"/>
                  </a:lnTo>
                  <a:lnTo>
                    <a:pt x="178114" y="370440"/>
                  </a:lnTo>
                  <a:lnTo>
                    <a:pt x="180656" y="372686"/>
                  </a:lnTo>
                  <a:lnTo>
                    <a:pt x="187712" y="375181"/>
                  </a:lnTo>
                  <a:lnTo>
                    <a:pt x="191816" y="375847"/>
                  </a:lnTo>
                  <a:lnTo>
                    <a:pt x="198494" y="379126"/>
                  </a:lnTo>
                  <a:lnTo>
                    <a:pt x="204107" y="382806"/>
                  </a:lnTo>
                  <a:lnTo>
                    <a:pt x="209248" y="384442"/>
                  </a:lnTo>
                  <a:lnTo>
                    <a:pt x="216295" y="385169"/>
                  </a:lnTo>
                  <a:lnTo>
                    <a:pt x="220397" y="385363"/>
                  </a:lnTo>
                  <a:lnTo>
                    <a:pt x="223925" y="384539"/>
                  </a:lnTo>
                  <a:lnTo>
                    <a:pt x="232683" y="379783"/>
                  </a:lnTo>
                  <a:lnTo>
                    <a:pt x="237824" y="378336"/>
                  </a:lnTo>
                  <a:lnTo>
                    <a:pt x="242754" y="375153"/>
                  </a:lnTo>
                  <a:lnTo>
                    <a:pt x="245179" y="372970"/>
                  </a:lnTo>
                  <a:lnTo>
                    <a:pt x="249992" y="370545"/>
                  </a:lnTo>
                  <a:lnTo>
                    <a:pt x="257175" y="3686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04"/>
            <p:cNvSpPr/>
            <p:nvPr/>
          </p:nvSpPr>
          <p:spPr>
            <a:xfrm>
              <a:off x="5586440" y="3480549"/>
              <a:ext cx="235352" cy="333807"/>
            </a:xfrm>
            <a:custGeom>
              <a:avLst/>
              <a:gdLst/>
              <a:ahLst/>
              <a:cxnLst/>
              <a:rect l="0" t="0" r="0" b="0"/>
              <a:pathLst>
                <a:path w="235352" h="333807">
                  <a:moveTo>
                    <a:pt x="71410" y="25603"/>
                  </a:moveTo>
                  <a:lnTo>
                    <a:pt x="71410" y="18223"/>
                  </a:lnTo>
                  <a:lnTo>
                    <a:pt x="65259" y="9755"/>
                  </a:lnTo>
                  <a:lnTo>
                    <a:pt x="58203" y="1191"/>
                  </a:lnTo>
                  <a:lnTo>
                    <a:pt x="57048" y="756"/>
                  </a:lnTo>
                  <a:lnTo>
                    <a:pt x="51632" y="144"/>
                  </a:lnTo>
                  <a:lnTo>
                    <a:pt x="47274" y="0"/>
                  </a:lnTo>
                  <a:lnTo>
                    <a:pt x="45794" y="914"/>
                  </a:lnTo>
                  <a:lnTo>
                    <a:pt x="44807" y="2477"/>
                  </a:lnTo>
                  <a:lnTo>
                    <a:pt x="44150" y="4470"/>
                  </a:lnTo>
                  <a:lnTo>
                    <a:pt x="42918" y="5800"/>
                  </a:lnTo>
                  <a:lnTo>
                    <a:pt x="41302" y="6686"/>
                  </a:lnTo>
                  <a:lnTo>
                    <a:pt x="39432" y="7277"/>
                  </a:lnTo>
                  <a:lnTo>
                    <a:pt x="38184" y="8623"/>
                  </a:lnTo>
                  <a:lnTo>
                    <a:pt x="37354" y="10473"/>
                  </a:lnTo>
                  <a:lnTo>
                    <a:pt x="36799" y="12659"/>
                  </a:lnTo>
                  <a:lnTo>
                    <a:pt x="34067" y="17628"/>
                  </a:lnTo>
                  <a:lnTo>
                    <a:pt x="28066" y="25780"/>
                  </a:lnTo>
                  <a:lnTo>
                    <a:pt x="25845" y="28579"/>
                  </a:lnTo>
                  <a:lnTo>
                    <a:pt x="22778" y="35207"/>
                  </a:lnTo>
                  <a:lnTo>
                    <a:pt x="19144" y="44388"/>
                  </a:lnTo>
                  <a:lnTo>
                    <a:pt x="15135" y="55271"/>
                  </a:lnTo>
                  <a:lnTo>
                    <a:pt x="12462" y="64432"/>
                  </a:lnTo>
                  <a:lnTo>
                    <a:pt x="10680" y="72444"/>
                  </a:lnTo>
                  <a:lnTo>
                    <a:pt x="9492" y="79691"/>
                  </a:lnTo>
                  <a:lnTo>
                    <a:pt x="8700" y="86426"/>
                  </a:lnTo>
                  <a:lnTo>
                    <a:pt x="8171" y="92822"/>
                  </a:lnTo>
                  <a:lnTo>
                    <a:pt x="7820" y="98991"/>
                  </a:lnTo>
                  <a:lnTo>
                    <a:pt x="6791" y="105008"/>
                  </a:lnTo>
                  <a:lnTo>
                    <a:pt x="5312" y="110925"/>
                  </a:lnTo>
                  <a:lnTo>
                    <a:pt x="3532" y="116775"/>
                  </a:lnTo>
                  <a:lnTo>
                    <a:pt x="2345" y="122579"/>
                  </a:lnTo>
                  <a:lnTo>
                    <a:pt x="1554" y="128354"/>
                  </a:lnTo>
                  <a:lnTo>
                    <a:pt x="1027" y="134109"/>
                  </a:lnTo>
                  <a:lnTo>
                    <a:pt x="675" y="139850"/>
                  </a:lnTo>
                  <a:lnTo>
                    <a:pt x="441" y="145583"/>
                  </a:lnTo>
                  <a:lnTo>
                    <a:pt x="180" y="157033"/>
                  </a:lnTo>
                  <a:lnTo>
                    <a:pt x="0" y="190172"/>
                  </a:lnTo>
                  <a:lnTo>
                    <a:pt x="784" y="197228"/>
                  </a:lnTo>
                  <a:lnTo>
                    <a:pt x="2101" y="203837"/>
                  </a:lnTo>
                  <a:lnTo>
                    <a:pt x="3773" y="210148"/>
                  </a:lnTo>
                  <a:lnTo>
                    <a:pt x="5681" y="216261"/>
                  </a:lnTo>
                  <a:lnTo>
                    <a:pt x="7746" y="222241"/>
                  </a:lnTo>
                  <a:lnTo>
                    <a:pt x="9918" y="228133"/>
                  </a:lnTo>
                  <a:lnTo>
                    <a:pt x="11365" y="233965"/>
                  </a:lnTo>
                  <a:lnTo>
                    <a:pt x="12329" y="239759"/>
                  </a:lnTo>
                  <a:lnTo>
                    <a:pt x="12974" y="245526"/>
                  </a:lnTo>
                  <a:lnTo>
                    <a:pt x="14196" y="251276"/>
                  </a:lnTo>
                  <a:lnTo>
                    <a:pt x="15804" y="257014"/>
                  </a:lnTo>
                  <a:lnTo>
                    <a:pt x="17671" y="262745"/>
                  </a:lnTo>
                  <a:lnTo>
                    <a:pt x="20503" y="268470"/>
                  </a:lnTo>
                  <a:lnTo>
                    <a:pt x="23978" y="274192"/>
                  </a:lnTo>
                  <a:lnTo>
                    <a:pt x="27882" y="279911"/>
                  </a:lnTo>
                  <a:lnTo>
                    <a:pt x="34337" y="288807"/>
                  </a:lnTo>
                  <a:lnTo>
                    <a:pt x="40645" y="296887"/>
                  </a:lnTo>
                  <a:lnTo>
                    <a:pt x="58431" y="318585"/>
                  </a:lnTo>
                  <a:lnTo>
                    <a:pt x="61964" y="320937"/>
                  </a:lnTo>
                  <a:lnTo>
                    <a:pt x="65906" y="322505"/>
                  </a:lnTo>
                  <a:lnTo>
                    <a:pt x="70122" y="323550"/>
                  </a:lnTo>
                  <a:lnTo>
                    <a:pt x="76922" y="327252"/>
                  </a:lnTo>
                  <a:lnTo>
                    <a:pt x="79848" y="329572"/>
                  </a:lnTo>
                  <a:lnTo>
                    <a:pt x="83385" y="331119"/>
                  </a:lnTo>
                  <a:lnTo>
                    <a:pt x="87331" y="332150"/>
                  </a:lnTo>
                  <a:lnTo>
                    <a:pt x="91549" y="332838"/>
                  </a:lnTo>
                  <a:lnTo>
                    <a:pt x="95948" y="333296"/>
                  </a:lnTo>
                  <a:lnTo>
                    <a:pt x="100468" y="333602"/>
                  </a:lnTo>
                  <a:lnTo>
                    <a:pt x="105070" y="333806"/>
                  </a:lnTo>
                  <a:lnTo>
                    <a:pt x="109725" y="332989"/>
                  </a:lnTo>
                  <a:lnTo>
                    <a:pt x="114416" y="331492"/>
                  </a:lnTo>
                  <a:lnTo>
                    <a:pt x="119130" y="329542"/>
                  </a:lnTo>
                  <a:lnTo>
                    <a:pt x="123861" y="327289"/>
                  </a:lnTo>
                  <a:lnTo>
                    <a:pt x="128602" y="324834"/>
                  </a:lnTo>
                  <a:lnTo>
                    <a:pt x="133351" y="322246"/>
                  </a:lnTo>
                  <a:lnTo>
                    <a:pt x="137309" y="319567"/>
                  </a:lnTo>
                  <a:lnTo>
                    <a:pt x="143825" y="314051"/>
                  </a:lnTo>
                  <a:lnTo>
                    <a:pt x="147468" y="311247"/>
                  </a:lnTo>
                  <a:lnTo>
                    <a:pt x="151484" y="308425"/>
                  </a:lnTo>
                  <a:lnTo>
                    <a:pt x="155749" y="305591"/>
                  </a:lnTo>
                  <a:lnTo>
                    <a:pt x="160180" y="301797"/>
                  </a:lnTo>
                  <a:lnTo>
                    <a:pt x="164721" y="297362"/>
                  </a:lnTo>
                  <a:lnTo>
                    <a:pt x="169336" y="292501"/>
                  </a:lnTo>
                  <a:lnTo>
                    <a:pt x="174000" y="287355"/>
                  </a:lnTo>
                  <a:lnTo>
                    <a:pt x="183415" y="276557"/>
                  </a:lnTo>
                  <a:lnTo>
                    <a:pt x="187356" y="271011"/>
                  </a:lnTo>
                  <a:lnTo>
                    <a:pt x="190776" y="265408"/>
                  </a:lnTo>
                  <a:lnTo>
                    <a:pt x="193849" y="259768"/>
                  </a:lnTo>
                  <a:lnTo>
                    <a:pt x="197486" y="254103"/>
                  </a:lnTo>
                  <a:lnTo>
                    <a:pt x="201498" y="248422"/>
                  </a:lnTo>
                  <a:lnTo>
                    <a:pt x="205760" y="242729"/>
                  </a:lnTo>
                  <a:lnTo>
                    <a:pt x="214729" y="231324"/>
                  </a:lnTo>
                  <a:lnTo>
                    <a:pt x="219343" y="225615"/>
                  </a:lnTo>
                  <a:lnTo>
                    <a:pt x="222420" y="219904"/>
                  </a:lnTo>
                  <a:lnTo>
                    <a:pt x="224471" y="214192"/>
                  </a:lnTo>
                  <a:lnTo>
                    <a:pt x="225838" y="208479"/>
                  </a:lnTo>
                  <a:lnTo>
                    <a:pt x="229474" y="194512"/>
                  </a:lnTo>
                  <a:lnTo>
                    <a:pt x="231555" y="186786"/>
                  </a:lnTo>
                  <a:lnTo>
                    <a:pt x="232942" y="179731"/>
                  </a:lnTo>
                  <a:lnTo>
                    <a:pt x="233866" y="173122"/>
                  </a:lnTo>
                  <a:lnTo>
                    <a:pt x="234483" y="166812"/>
                  </a:lnTo>
                  <a:lnTo>
                    <a:pt x="234894" y="160700"/>
                  </a:lnTo>
                  <a:lnTo>
                    <a:pt x="235168" y="154720"/>
                  </a:lnTo>
                  <a:lnTo>
                    <a:pt x="235351" y="148829"/>
                  </a:lnTo>
                  <a:lnTo>
                    <a:pt x="234679" y="142996"/>
                  </a:lnTo>
                  <a:lnTo>
                    <a:pt x="233437" y="137203"/>
                  </a:lnTo>
                  <a:lnTo>
                    <a:pt x="231815" y="131435"/>
                  </a:lnTo>
                  <a:lnTo>
                    <a:pt x="230734" y="125685"/>
                  </a:lnTo>
                  <a:lnTo>
                    <a:pt x="230013" y="119947"/>
                  </a:lnTo>
                  <a:lnTo>
                    <a:pt x="229533" y="114217"/>
                  </a:lnTo>
                  <a:lnTo>
                    <a:pt x="227626" y="108492"/>
                  </a:lnTo>
                  <a:lnTo>
                    <a:pt x="224766" y="102769"/>
                  </a:lnTo>
                  <a:lnTo>
                    <a:pt x="221272" y="97050"/>
                  </a:lnTo>
                  <a:lnTo>
                    <a:pt x="218149" y="91332"/>
                  </a:lnTo>
                  <a:lnTo>
                    <a:pt x="215273" y="85615"/>
                  </a:lnTo>
                  <a:lnTo>
                    <a:pt x="212563" y="79898"/>
                  </a:lnTo>
                  <a:lnTo>
                    <a:pt x="207434" y="71007"/>
                  </a:lnTo>
                  <a:lnTo>
                    <a:pt x="204955" y="67302"/>
                  </a:lnTo>
                  <a:lnTo>
                    <a:pt x="197967" y="60646"/>
                  </a:lnTo>
                  <a:lnTo>
                    <a:pt x="193881" y="57538"/>
                  </a:lnTo>
                  <a:lnTo>
                    <a:pt x="189570" y="53560"/>
                  </a:lnTo>
                  <a:lnTo>
                    <a:pt x="185108" y="49004"/>
                  </a:lnTo>
                  <a:lnTo>
                    <a:pt x="180547" y="44061"/>
                  </a:lnTo>
                  <a:lnTo>
                    <a:pt x="175917" y="40766"/>
                  </a:lnTo>
                  <a:lnTo>
                    <a:pt x="171243" y="38569"/>
                  </a:lnTo>
                  <a:lnTo>
                    <a:pt x="166541" y="37105"/>
                  </a:lnTo>
                  <a:lnTo>
                    <a:pt x="161818" y="35176"/>
                  </a:lnTo>
                  <a:lnTo>
                    <a:pt x="157081" y="32938"/>
                  </a:lnTo>
                  <a:lnTo>
                    <a:pt x="152337" y="30493"/>
                  </a:lnTo>
                  <a:lnTo>
                    <a:pt x="142831" y="25236"/>
                  </a:lnTo>
                  <a:lnTo>
                    <a:pt x="138075" y="22501"/>
                  </a:lnTo>
                  <a:lnTo>
                    <a:pt x="133315" y="20677"/>
                  </a:lnTo>
                  <a:lnTo>
                    <a:pt x="128555" y="19462"/>
                  </a:lnTo>
                  <a:lnTo>
                    <a:pt x="123794" y="18652"/>
                  </a:lnTo>
                  <a:lnTo>
                    <a:pt x="118239" y="18111"/>
                  </a:lnTo>
                  <a:lnTo>
                    <a:pt x="112154" y="17751"/>
                  </a:lnTo>
                  <a:lnTo>
                    <a:pt x="99837" y="17351"/>
                  </a:lnTo>
                  <a:lnTo>
                    <a:pt x="74134" y="17059"/>
                  </a:lnTo>
                  <a:lnTo>
                    <a:pt x="57122" y="17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05"/>
            <p:cNvSpPr/>
            <p:nvPr/>
          </p:nvSpPr>
          <p:spPr>
            <a:xfrm>
              <a:off x="3429294" y="4269105"/>
              <a:ext cx="242594" cy="274321"/>
            </a:xfrm>
            <a:custGeom>
              <a:avLst/>
              <a:gdLst/>
              <a:ahLst/>
              <a:cxnLst/>
              <a:rect l="0" t="0" r="0" b="0"/>
              <a:pathLst>
                <a:path w="242594" h="274321">
                  <a:moveTo>
                    <a:pt x="6849" y="0"/>
                  </a:moveTo>
                  <a:lnTo>
                    <a:pt x="698" y="0"/>
                  </a:lnTo>
                  <a:lnTo>
                    <a:pt x="6849" y="0"/>
                  </a:lnTo>
                  <a:lnTo>
                    <a:pt x="0" y="0"/>
                  </a:lnTo>
                  <a:lnTo>
                    <a:pt x="6849" y="0"/>
                  </a:lnTo>
                  <a:lnTo>
                    <a:pt x="13000" y="7381"/>
                  </a:lnTo>
                  <a:lnTo>
                    <a:pt x="13552" y="10583"/>
                  </a:lnTo>
                  <a:lnTo>
                    <a:pt x="13699" y="12770"/>
                  </a:lnTo>
                  <a:lnTo>
                    <a:pt x="14591" y="14228"/>
                  </a:lnTo>
                  <a:lnTo>
                    <a:pt x="15979" y="15200"/>
                  </a:lnTo>
                  <a:lnTo>
                    <a:pt x="17699" y="15849"/>
                  </a:lnTo>
                  <a:lnTo>
                    <a:pt x="21725" y="19109"/>
                  </a:lnTo>
                  <a:lnTo>
                    <a:pt x="28455" y="26300"/>
                  </a:lnTo>
                  <a:lnTo>
                    <a:pt x="35476" y="34462"/>
                  </a:lnTo>
                  <a:lnTo>
                    <a:pt x="119099" y="134700"/>
                  </a:lnTo>
                  <a:lnTo>
                    <a:pt x="123751" y="139330"/>
                  </a:lnTo>
                  <a:lnTo>
                    <a:pt x="128440" y="143369"/>
                  </a:lnTo>
                  <a:lnTo>
                    <a:pt x="133154" y="147014"/>
                  </a:lnTo>
                  <a:lnTo>
                    <a:pt x="137090" y="151349"/>
                  </a:lnTo>
                  <a:lnTo>
                    <a:pt x="140508" y="156145"/>
                  </a:lnTo>
                  <a:lnTo>
                    <a:pt x="143580" y="161247"/>
                  </a:lnTo>
                  <a:lnTo>
                    <a:pt x="149110" y="169455"/>
                  </a:lnTo>
                  <a:lnTo>
                    <a:pt x="151696" y="172978"/>
                  </a:lnTo>
                  <a:lnTo>
                    <a:pt x="158803" y="179431"/>
                  </a:lnTo>
                  <a:lnTo>
                    <a:pt x="162921" y="182486"/>
                  </a:lnTo>
                  <a:lnTo>
                    <a:pt x="169612" y="190959"/>
                  </a:lnTo>
                  <a:lnTo>
                    <a:pt x="172508" y="195886"/>
                  </a:lnTo>
                  <a:lnTo>
                    <a:pt x="179959" y="203901"/>
                  </a:lnTo>
                  <a:lnTo>
                    <a:pt x="184168" y="207371"/>
                  </a:lnTo>
                  <a:lnTo>
                    <a:pt x="187768" y="211590"/>
                  </a:lnTo>
                  <a:lnTo>
                    <a:pt x="190962" y="216307"/>
                  </a:lnTo>
                  <a:lnTo>
                    <a:pt x="193885" y="221358"/>
                  </a:lnTo>
                  <a:lnTo>
                    <a:pt x="199249" y="229508"/>
                  </a:lnTo>
                  <a:lnTo>
                    <a:pt x="204279" y="236306"/>
                  </a:lnTo>
                  <a:lnTo>
                    <a:pt x="209161" y="242502"/>
                  </a:lnTo>
                  <a:lnTo>
                    <a:pt x="223535" y="259999"/>
                  </a:lnTo>
                  <a:lnTo>
                    <a:pt x="225125" y="262867"/>
                  </a:lnTo>
                  <a:lnTo>
                    <a:pt x="226892" y="268594"/>
                  </a:lnTo>
                  <a:lnTo>
                    <a:pt x="228157" y="270503"/>
                  </a:lnTo>
                  <a:lnTo>
                    <a:pt x="229794" y="271775"/>
                  </a:lnTo>
                  <a:lnTo>
                    <a:pt x="233730" y="273189"/>
                  </a:lnTo>
                  <a:lnTo>
                    <a:pt x="240607" y="274096"/>
                  </a:lnTo>
                  <a:lnTo>
                    <a:pt x="242593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06"/>
            <p:cNvSpPr/>
            <p:nvPr/>
          </p:nvSpPr>
          <p:spPr>
            <a:xfrm>
              <a:off x="3436143" y="4243387"/>
              <a:ext cx="207170" cy="308611"/>
            </a:xfrm>
            <a:custGeom>
              <a:avLst/>
              <a:gdLst/>
              <a:ahLst/>
              <a:cxnLst/>
              <a:rect l="0" t="0" r="0" b="0"/>
              <a:pathLst>
                <a:path w="207170" h="308611">
                  <a:moveTo>
                    <a:pt x="207169" y="0"/>
                  </a:moveTo>
                  <a:lnTo>
                    <a:pt x="199584" y="0"/>
                  </a:lnTo>
                  <a:lnTo>
                    <a:pt x="197350" y="953"/>
                  </a:lnTo>
                  <a:lnTo>
                    <a:pt x="195861" y="2540"/>
                  </a:lnTo>
                  <a:lnTo>
                    <a:pt x="193470" y="7381"/>
                  </a:lnTo>
                  <a:lnTo>
                    <a:pt x="192480" y="7779"/>
                  </a:lnTo>
                  <a:lnTo>
                    <a:pt x="189264" y="8220"/>
                  </a:lnTo>
                  <a:lnTo>
                    <a:pt x="188088" y="9290"/>
                  </a:lnTo>
                  <a:lnTo>
                    <a:pt x="187305" y="10956"/>
                  </a:lnTo>
                  <a:lnTo>
                    <a:pt x="186783" y="13019"/>
                  </a:lnTo>
                  <a:lnTo>
                    <a:pt x="186202" y="20391"/>
                  </a:lnTo>
                  <a:lnTo>
                    <a:pt x="186047" y="25024"/>
                  </a:lnTo>
                  <a:lnTo>
                    <a:pt x="184357" y="30018"/>
                  </a:lnTo>
                  <a:lnTo>
                    <a:pt x="181642" y="35252"/>
                  </a:lnTo>
                  <a:lnTo>
                    <a:pt x="178245" y="40646"/>
                  </a:lnTo>
                  <a:lnTo>
                    <a:pt x="175186" y="47100"/>
                  </a:lnTo>
                  <a:lnTo>
                    <a:pt x="172354" y="54260"/>
                  </a:lnTo>
                  <a:lnTo>
                    <a:pt x="169671" y="61891"/>
                  </a:lnTo>
                  <a:lnTo>
                    <a:pt x="166296" y="69836"/>
                  </a:lnTo>
                  <a:lnTo>
                    <a:pt x="162457" y="77990"/>
                  </a:lnTo>
                  <a:lnTo>
                    <a:pt x="158311" y="86283"/>
                  </a:lnTo>
                  <a:lnTo>
                    <a:pt x="149471" y="103118"/>
                  </a:lnTo>
                  <a:lnTo>
                    <a:pt x="130861" y="137209"/>
                  </a:lnTo>
                  <a:lnTo>
                    <a:pt x="119279" y="156867"/>
                  </a:lnTo>
                  <a:lnTo>
                    <a:pt x="112857" y="167443"/>
                  </a:lnTo>
                  <a:lnTo>
                    <a:pt x="107782" y="177351"/>
                  </a:lnTo>
                  <a:lnTo>
                    <a:pt x="103605" y="186814"/>
                  </a:lnTo>
                  <a:lnTo>
                    <a:pt x="100026" y="195981"/>
                  </a:lnTo>
                  <a:lnTo>
                    <a:pt x="95259" y="203996"/>
                  </a:lnTo>
                  <a:lnTo>
                    <a:pt x="89700" y="211245"/>
                  </a:lnTo>
                  <a:lnTo>
                    <a:pt x="83613" y="217982"/>
                  </a:lnTo>
                  <a:lnTo>
                    <a:pt x="78761" y="225332"/>
                  </a:lnTo>
                  <a:lnTo>
                    <a:pt x="74733" y="233088"/>
                  </a:lnTo>
                  <a:lnTo>
                    <a:pt x="71253" y="241117"/>
                  </a:lnTo>
                  <a:lnTo>
                    <a:pt x="67346" y="247423"/>
                  </a:lnTo>
                  <a:lnTo>
                    <a:pt x="63154" y="252579"/>
                  </a:lnTo>
                  <a:lnTo>
                    <a:pt x="58771" y="256968"/>
                  </a:lnTo>
                  <a:lnTo>
                    <a:pt x="54262" y="261800"/>
                  </a:lnTo>
                  <a:lnTo>
                    <a:pt x="45019" y="272248"/>
                  </a:lnTo>
                  <a:lnTo>
                    <a:pt x="29173" y="290816"/>
                  </a:lnTo>
                  <a:lnTo>
                    <a:pt x="23284" y="296892"/>
                  </a:lnTo>
                  <a:lnTo>
                    <a:pt x="19492" y="299845"/>
                  </a:lnTo>
                  <a:lnTo>
                    <a:pt x="9583" y="306879"/>
                  </a:lnTo>
                  <a:lnTo>
                    <a:pt x="6112" y="307841"/>
                  </a:lnTo>
                  <a:lnTo>
                    <a:pt x="0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07"/>
            <p:cNvSpPr/>
            <p:nvPr/>
          </p:nvSpPr>
          <p:spPr>
            <a:xfrm>
              <a:off x="3850481" y="4286250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17145"/>
                  </a:moveTo>
                  <a:lnTo>
                    <a:pt x="6151" y="17145"/>
                  </a:lnTo>
                  <a:lnTo>
                    <a:pt x="7275" y="16192"/>
                  </a:lnTo>
                  <a:lnTo>
                    <a:pt x="8819" y="14605"/>
                  </a:lnTo>
                  <a:lnTo>
                    <a:pt x="10642" y="12594"/>
                  </a:lnTo>
                  <a:lnTo>
                    <a:pt x="13444" y="11253"/>
                  </a:lnTo>
                  <a:lnTo>
                    <a:pt x="16901" y="10360"/>
                  </a:lnTo>
                  <a:lnTo>
                    <a:pt x="20792" y="9764"/>
                  </a:lnTo>
                  <a:lnTo>
                    <a:pt x="24974" y="9367"/>
                  </a:lnTo>
                  <a:lnTo>
                    <a:pt x="29350" y="9102"/>
                  </a:lnTo>
                  <a:lnTo>
                    <a:pt x="33853" y="8925"/>
                  </a:lnTo>
                  <a:lnTo>
                    <a:pt x="38444" y="7855"/>
                  </a:lnTo>
                  <a:lnTo>
                    <a:pt x="43092" y="6189"/>
                  </a:lnTo>
                  <a:lnTo>
                    <a:pt x="47778" y="4126"/>
                  </a:lnTo>
                  <a:lnTo>
                    <a:pt x="53283" y="2750"/>
                  </a:lnTo>
                  <a:lnTo>
                    <a:pt x="59335" y="1833"/>
                  </a:lnTo>
                  <a:lnTo>
                    <a:pt x="65751" y="1222"/>
                  </a:lnTo>
                  <a:lnTo>
                    <a:pt x="71615" y="815"/>
                  </a:lnTo>
                  <a:lnTo>
                    <a:pt x="82364" y="362"/>
                  </a:lnTo>
                  <a:lnTo>
                    <a:pt x="112681" y="47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08"/>
            <p:cNvSpPr/>
            <p:nvPr/>
          </p:nvSpPr>
          <p:spPr>
            <a:xfrm>
              <a:off x="3929062" y="4372080"/>
              <a:ext cx="214314" cy="8468"/>
            </a:xfrm>
            <a:custGeom>
              <a:avLst/>
              <a:gdLst/>
              <a:ahLst/>
              <a:cxnLst/>
              <a:rect l="0" t="0" r="0" b="0"/>
              <a:pathLst>
                <a:path w="214314" h="8468">
                  <a:moveTo>
                    <a:pt x="0" y="8467"/>
                  </a:moveTo>
                  <a:lnTo>
                    <a:pt x="0" y="1086"/>
                  </a:lnTo>
                  <a:lnTo>
                    <a:pt x="794" y="689"/>
                  </a:lnTo>
                  <a:lnTo>
                    <a:pt x="2117" y="425"/>
                  </a:lnTo>
                  <a:lnTo>
                    <a:pt x="3792" y="248"/>
                  </a:lnTo>
                  <a:lnTo>
                    <a:pt x="9943" y="0"/>
                  </a:lnTo>
                  <a:lnTo>
                    <a:pt x="12185" y="917"/>
                  </a:lnTo>
                  <a:lnTo>
                    <a:pt x="14474" y="2481"/>
                  </a:lnTo>
                  <a:lnTo>
                    <a:pt x="16792" y="4477"/>
                  </a:lnTo>
                  <a:lnTo>
                    <a:pt x="19926" y="5807"/>
                  </a:lnTo>
                  <a:lnTo>
                    <a:pt x="23603" y="6694"/>
                  </a:lnTo>
                  <a:lnTo>
                    <a:pt x="27642" y="7285"/>
                  </a:lnTo>
                  <a:lnTo>
                    <a:pt x="31922" y="7679"/>
                  </a:lnTo>
                  <a:lnTo>
                    <a:pt x="36363" y="7942"/>
                  </a:lnTo>
                  <a:lnTo>
                    <a:pt x="45529" y="8234"/>
                  </a:lnTo>
                  <a:lnTo>
                    <a:pt x="214313" y="84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09"/>
            <p:cNvSpPr/>
            <p:nvPr/>
          </p:nvSpPr>
          <p:spPr>
            <a:xfrm>
              <a:off x="4343487" y="4140517"/>
              <a:ext cx="35632" cy="360046"/>
            </a:xfrm>
            <a:custGeom>
              <a:avLst/>
              <a:gdLst/>
              <a:ahLst/>
              <a:cxnLst/>
              <a:rect l="0" t="0" r="0" b="0"/>
              <a:pathLst>
                <a:path w="35632" h="360046">
                  <a:moveTo>
                    <a:pt x="7056" y="0"/>
                  </a:moveTo>
                  <a:lnTo>
                    <a:pt x="3264" y="0"/>
                  </a:lnTo>
                  <a:lnTo>
                    <a:pt x="2146" y="953"/>
                  </a:lnTo>
                  <a:lnTo>
                    <a:pt x="1402" y="2540"/>
                  </a:lnTo>
                  <a:lnTo>
                    <a:pt x="207" y="7381"/>
                  </a:lnTo>
                  <a:lnTo>
                    <a:pt x="0" y="12771"/>
                  </a:lnTo>
                  <a:lnTo>
                    <a:pt x="764" y="15182"/>
                  </a:lnTo>
                  <a:lnTo>
                    <a:pt x="2068" y="17741"/>
                  </a:lnTo>
                  <a:lnTo>
                    <a:pt x="3731" y="20400"/>
                  </a:lnTo>
                  <a:lnTo>
                    <a:pt x="4839" y="23125"/>
                  </a:lnTo>
                  <a:lnTo>
                    <a:pt x="5579" y="25894"/>
                  </a:lnTo>
                  <a:lnTo>
                    <a:pt x="6399" y="32464"/>
                  </a:lnTo>
                  <a:lnTo>
                    <a:pt x="6764" y="41734"/>
                  </a:lnTo>
                  <a:lnTo>
                    <a:pt x="6970" y="62213"/>
                  </a:lnTo>
                  <a:lnTo>
                    <a:pt x="7793" y="70051"/>
                  </a:lnTo>
                  <a:lnTo>
                    <a:pt x="9135" y="78133"/>
                  </a:lnTo>
                  <a:lnTo>
                    <a:pt x="10823" y="86379"/>
                  </a:lnTo>
                  <a:lnTo>
                    <a:pt x="11949" y="94734"/>
                  </a:lnTo>
                  <a:lnTo>
                    <a:pt x="12699" y="103161"/>
                  </a:lnTo>
                  <a:lnTo>
                    <a:pt x="13200" y="111637"/>
                  </a:lnTo>
                  <a:lnTo>
                    <a:pt x="13533" y="120145"/>
                  </a:lnTo>
                  <a:lnTo>
                    <a:pt x="13904" y="137218"/>
                  </a:lnTo>
                  <a:lnTo>
                    <a:pt x="14112" y="167446"/>
                  </a:lnTo>
                  <a:lnTo>
                    <a:pt x="14935" y="177353"/>
                  </a:lnTo>
                  <a:lnTo>
                    <a:pt x="16278" y="186816"/>
                  </a:lnTo>
                  <a:lnTo>
                    <a:pt x="17967" y="195981"/>
                  </a:lnTo>
                  <a:lnTo>
                    <a:pt x="19092" y="205902"/>
                  </a:lnTo>
                  <a:lnTo>
                    <a:pt x="19843" y="216325"/>
                  </a:lnTo>
                  <a:lnTo>
                    <a:pt x="20343" y="227085"/>
                  </a:lnTo>
                  <a:lnTo>
                    <a:pt x="19883" y="237115"/>
                  </a:lnTo>
                  <a:lnTo>
                    <a:pt x="18783" y="246659"/>
                  </a:lnTo>
                  <a:lnTo>
                    <a:pt x="17255" y="255880"/>
                  </a:lnTo>
                  <a:lnTo>
                    <a:pt x="16237" y="264884"/>
                  </a:lnTo>
                  <a:lnTo>
                    <a:pt x="15558" y="273744"/>
                  </a:lnTo>
                  <a:lnTo>
                    <a:pt x="15105" y="282509"/>
                  </a:lnTo>
                  <a:lnTo>
                    <a:pt x="15597" y="290257"/>
                  </a:lnTo>
                  <a:lnTo>
                    <a:pt x="16719" y="297328"/>
                  </a:lnTo>
                  <a:lnTo>
                    <a:pt x="18261" y="303946"/>
                  </a:lnTo>
                  <a:lnTo>
                    <a:pt x="19288" y="310263"/>
                  </a:lnTo>
                  <a:lnTo>
                    <a:pt x="19973" y="316379"/>
                  </a:lnTo>
                  <a:lnTo>
                    <a:pt x="20430" y="322362"/>
                  </a:lnTo>
                  <a:lnTo>
                    <a:pt x="21529" y="328256"/>
                  </a:lnTo>
                  <a:lnTo>
                    <a:pt x="23054" y="334090"/>
                  </a:lnTo>
                  <a:lnTo>
                    <a:pt x="24865" y="339884"/>
                  </a:lnTo>
                  <a:lnTo>
                    <a:pt x="26867" y="344699"/>
                  </a:lnTo>
                  <a:lnTo>
                    <a:pt x="28994" y="348862"/>
                  </a:lnTo>
                  <a:lnTo>
                    <a:pt x="35631" y="3600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610"/>
            <p:cNvSpPr/>
            <p:nvPr/>
          </p:nvSpPr>
          <p:spPr>
            <a:xfrm>
              <a:off x="4486370" y="4235320"/>
              <a:ext cx="177080" cy="221844"/>
            </a:xfrm>
            <a:custGeom>
              <a:avLst/>
              <a:gdLst/>
              <a:ahLst/>
              <a:cxnLst/>
              <a:rect l="0" t="0" r="0" b="0"/>
              <a:pathLst>
                <a:path w="177080" h="221844">
                  <a:moveTo>
                    <a:pt x="28480" y="42357"/>
                  </a:moveTo>
                  <a:lnTo>
                    <a:pt x="15211" y="42357"/>
                  </a:lnTo>
                  <a:lnTo>
                    <a:pt x="14871" y="43309"/>
                  </a:lnTo>
                  <a:lnTo>
                    <a:pt x="14281" y="49738"/>
                  </a:lnTo>
                  <a:lnTo>
                    <a:pt x="12115" y="55480"/>
                  </a:lnTo>
                  <a:lnTo>
                    <a:pt x="10426" y="59678"/>
                  </a:lnTo>
                  <a:lnTo>
                    <a:pt x="9300" y="64382"/>
                  </a:lnTo>
                  <a:lnTo>
                    <a:pt x="8549" y="69423"/>
                  </a:lnTo>
                  <a:lnTo>
                    <a:pt x="8050" y="74689"/>
                  </a:lnTo>
                  <a:lnTo>
                    <a:pt x="6922" y="80104"/>
                  </a:lnTo>
                  <a:lnTo>
                    <a:pt x="5377" y="85619"/>
                  </a:lnTo>
                  <a:lnTo>
                    <a:pt x="3553" y="91201"/>
                  </a:lnTo>
                  <a:lnTo>
                    <a:pt x="2337" y="96827"/>
                  </a:lnTo>
                  <a:lnTo>
                    <a:pt x="1526" y="102483"/>
                  </a:lnTo>
                  <a:lnTo>
                    <a:pt x="986" y="108159"/>
                  </a:lnTo>
                  <a:lnTo>
                    <a:pt x="625" y="114800"/>
                  </a:lnTo>
                  <a:lnTo>
                    <a:pt x="385" y="122085"/>
                  </a:lnTo>
                  <a:lnTo>
                    <a:pt x="47" y="143450"/>
                  </a:lnTo>
                  <a:lnTo>
                    <a:pt x="0" y="149758"/>
                  </a:lnTo>
                  <a:lnTo>
                    <a:pt x="762" y="155867"/>
                  </a:lnTo>
                  <a:lnTo>
                    <a:pt x="2063" y="161846"/>
                  </a:lnTo>
                  <a:lnTo>
                    <a:pt x="3725" y="167736"/>
                  </a:lnTo>
                  <a:lnTo>
                    <a:pt x="5627" y="172616"/>
                  </a:lnTo>
                  <a:lnTo>
                    <a:pt x="7688" y="176821"/>
                  </a:lnTo>
                  <a:lnTo>
                    <a:pt x="9856" y="180577"/>
                  </a:lnTo>
                  <a:lnTo>
                    <a:pt x="11301" y="184986"/>
                  </a:lnTo>
                  <a:lnTo>
                    <a:pt x="12265" y="189831"/>
                  </a:lnTo>
                  <a:lnTo>
                    <a:pt x="12908" y="194965"/>
                  </a:lnTo>
                  <a:lnTo>
                    <a:pt x="14923" y="199341"/>
                  </a:lnTo>
                  <a:lnTo>
                    <a:pt x="17855" y="203211"/>
                  </a:lnTo>
                  <a:lnTo>
                    <a:pt x="21396" y="206742"/>
                  </a:lnTo>
                  <a:lnTo>
                    <a:pt x="24551" y="210050"/>
                  </a:lnTo>
                  <a:lnTo>
                    <a:pt x="27449" y="213208"/>
                  </a:lnTo>
                  <a:lnTo>
                    <a:pt x="30173" y="216265"/>
                  </a:lnTo>
                  <a:lnTo>
                    <a:pt x="33578" y="218303"/>
                  </a:lnTo>
                  <a:lnTo>
                    <a:pt x="37435" y="219662"/>
                  </a:lnTo>
                  <a:lnTo>
                    <a:pt x="41593" y="220568"/>
                  </a:lnTo>
                  <a:lnTo>
                    <a:pt x="45954" y="221172"/>
                  </a:lnTo>
                  <a:lnTo>
                    <a:pt x="50448" y="221575"/>
                  </a:lnTo>
                  <a:lnTo>
                    <a:pt x="55031" y="221843"/>
                  </a:lnTo>
                  <a:lnTo>
                    <a:pt x="58880" y="221070"/>
                  </a:lnTo>
                  <a:lnTo>
                    <a:pt x="62240" y="219601"/>
                  </a:lnTo>
                  <a:lnTo>
                    <a:pt x="65274" y="217670"/>
                  </a:lnTo>
                  <a:lnTo>
                    <a:pt x="68884" y="216382"/>
                  </a:lnTo>
                  <a:lnTo>
                    <a:pt x="72878" y="215524"/>
                  </a:lnTo>
                  <a:lnTo>
                    <a:pt x="77129" y="214952"/>
                  </a:lnTo>
                  <a:lnTo>
                    <a:pt x="81550" y="212665"/>
                  </a:lnTo>
                  <a:lnTo>
                    <a:pt x="86085" y="209236"/>
                  </a:lnTo>
                  <a:lnTo>
                    <a:pt x="90696" y="205045"/>
                  </a:lnTo>
                  <a:lnTo>
                    <a:pt x="95357" y="201298"/>
                  </a:lnTo>
                  <a:lnTo>
                    <a:pt x="100052" y="197848"/>
                  </a:lnTo>
                  <a:lnTo>
                    <a:pt x="104769" y="194595"/>
                  </a:lnTo>
                  <a:lnTo>
                    <a:pt x="109502" y="190521"/>
                  </a:lnTo>
                  <a:lnTo>
                    <a:pt x="114244" y="185901"/>
                  </a:lnTo>
                  <a:lnTo>
                    <a:pt x="118994" y="180916"/>
                  </a:lnTo>
                  <a:lnTo>
                    <a:pt x="122954" y="175687"/>
                  </a:lnTo>
                  <a:lnTo>
                    <a:pt x="126387" y="170297"/>
                  </a:lnTo>
                  <a:lnTo>
                    <a:pt x="129470" y="164797"/>
                  </a:lnTo>
                  <a:lnTo>
                    <a:pt x="133113" y="159226"/>
                  </a:lnTo>
                  <a:lnTo>
                    <a:pt x="137129" y="153608"/>
                  </a:lnTo>
                  <a:lnTo>
                    <a:pt x="141394" y="147957"/>
                  </a:lnTo>
                  <a:lnTo>
                    <a:pt x="145031" y="142284"/>
                  </a:lnTo>
                  <a:lnTo>
                    <a:pt x="148249" y="136598"/>
                  </a:lnTo>
                  <a:lnTo>
                    <a:pt x="151188" y="130902"/>
                  </a:lnTo>
                  <a:lnTo>
                    <a:pt x="153942" y="125199"/>
                  </a:lnTo>
                  <a:lnTo>
                    <a:pt x="159118" y="113784"/>
                  </a:lnTo>
                  <a:lnTo>
                    <a:pt x="161609" y="107119"/>
                  </a:lnTo>
                  <a:lnTo>
                    <a:pt x="164064" y="99820"/>
                  </a:lnTo>
                  <a:lnTo>
                    <a:pt x="166494" y="92096"/>
                  </a:lnTo>
                  <a:lnTo>
                    <a:pt x="168908" y="85041"/>
                  </a:lnTo>
                  <a:lnTo>
                    <a:pt x="171311" y="78433"/>
                  </a:lnTo>
                  <a:lnTo>
                    <a:pt x="173707" y="72123"/>
                  </a:lnTo>
                  <a:lnTo>
                    <a:pt x="175304" y="66963"/>
                  </a:lnTo>
                  <a:lnTo>
                    <a:pt x="176369" y="62571"/>
                  </a:lnTo>
                  <a:lnTo>
                    <a:pt x="177079" y="58691"/>
                  </a:lnTo>
                  <a:lnTo>
                    <a:pt x="176758" y="54199"/>
                  </a:lnTo>
                  <a:lnTo>
                    <a:pt x="175751" y="49299"/>
                  </a:lnTo>
                  <a:lnTo>
                    <a:pt x="174285" y="44128"/>
                  </a:lnTo>
                  <a:lnTo>
                    <a:pt x="172515" y="39727"/>
                  </a:lnTo>
                  <a:lnTo>
                    <a:pt x="170541" y="35842"/>
                  </a:lnTo>
                  <a:lnTo>
                    <a:pt x="166231" y="28984"/>
                  </a:lnTo>
                  <a:lnTo>
                    <a:pt x="161669" y="22761"/>
                  </a:lnTo>
                  <a:lnTo>
                    <a:pt x="156995" y="16820"/>
                  </a:lnTo>
                  <a:lnTo>
                    <a:pt x="154638" y="13903"/>
                  </a:lnTo>
                  <a:lnTo>
                    <a:pt x="151479" y="11005"/>
                  </a:lnTo>
                  <a:lnTo>
                    <a:pt x="147785" y="8120"/>
                  </a:lnTo>
                  <a:lnTo>
                    <a:pt x="143736" y="5245"/>
                  </a:lnTo>
                  <a:lnTo>
                    <a:pt x="139448" y="3329"/>
                  </a:lnTo>
                  <a:lnTo>
                    <a:pt x="135002" y="2051"/>
                  </a:lnTo>
                  <a:lnTo>
                    <a:pt x="130451" y="1198"/>
                  </a:lnTo>
                  <a:lnTo>
                    <a:pt x="125829" y="630"/>
                  </a:lnTo>
                  <a:lnTo>
                    <a:pt x="121161" y="252"/>
                  </a:lnTo>
                  <a:lnTo>
                    <a:pt x="116461" y="0"/>
                  </a:lnTo>
                  <a:lnTo>
                    <a:pt x="111740" y="784"/>
                  </a:lnTo>
                  <a:lnTo>
                    <a:pt x="107005" y="2259"/>
                  </a:lnTo>
                  <a:lnTo>
                    <a:pt x="102261" y="4195"/>
                  </a:lnTo>
                  <a:lnTo>
                    <a:pt x="97511" y="6438"/>
                  </a:lnTo>
                  <a:lnTo>
                    <a:pt x="92757" y="8886"/>
                  </a:lnTo>
                  <a:lnTo>
                    <a:pt x="88000" y="11471"/>
                  </a:lnTo>
                  <a:lnTo>
                    <a:pt x="82448" y="14146"/>
                  </a:lnTo>
                  <a:lnTo>
                    <a:pt x="69928" y="19659"/>
                  </a:lnTo>
                  <a:lnTo>
                    <a:pt x="64049" y="23415"/>
                  </a:lnTo>
                  <a:lnTo>
                    <a:pt x="58543" y="27824"/>
                  </a:lnTo>
                  <a:lnTo>
                    <a:pt x="53284" y="32668"/>
                  </a:lnTo>
                  <a:lnTo>
                    <a:pt x="48985" y="36851"/>
                  </a:lnTo>
                  <a:lnTo>
                    <a:pt x="45325" y="40591"/>
                  </a:lnTo>
                  <a:lnTo>
                    <a:pt x="42091" y="44037"/>
                  </a:lnTo>
                  <a:lnTo>
                    <a:pt x="39142" y="46334"/>
                  </a:lnTo>
                  <a:lnTo>
                    <a:pt x="36381" y="47867"/>
                  </a:lnTo>
                  <a:lnTo>
                    <a:pt x="28480" y="509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611"/>
            <p:cNvSpPr/>
            <p:nvPr/>
          </p:nvSpPr>
          <p:spPr>
            <a:xfrm>
              <a:off x="4657725" y="4217683"/>
              <a:ext cx="242793" cy="522747"/>
            </a:xfrm>
            <a:custGeom>
              <a:avLst/>
              <a:gdLst/>
              <a:ahLst/>
              <a:cxnLst/>
              <a:rect l="0" t="0" r="0" b="0"/>
              <a:pathLst>
                <a:path w="242793" h="522747">
                  <a:moveTo>
                    <a:pt x="178593" y="17132"/>
                  </a:moveTo>
                  <a:lnTo>
                    <a:pt x="171744" y="8912"/>
                  </a:lnTo>
                  <a:lnTo>
                    <a:pt x="164191" y="8580"/>
                  </a:lnTo>
                  <a:lnTo>
                    <a:pt x="158244" y="8562"/>
                  </a:lnTo>
                  <a:lnTo>
                    <a:pt x="153691" y="13111"/>
                  </a:lnTo>
                  <a:lnTo>
                    <a:pt x="147314" y="20491"/>
                  </a:lnTo>
                  <a:lnTo>
                    <a:pt x="136605" y="33262"/>
                  </a:lnTo>
                  <a:lnTo>
                    <a:pt x="133932" y="38362"/>
                  </a:lnTo>
                  <a:lnTo>
                    <a:pt x="129377" y="53691"/>
                  </a:lnTo>
                  <a:lnTo>
                    <a:pt x="118852" y="75522"/>
                  </a:lnTo>
                  <a:lnTo>
                    <a:pt x="116323" y="86263"/>
                  </a:lnTo>
                  <a:lnTo>
                    <a:pt x="114405" y="97386"/>
                  </a:lnTo>
                  <a:lnTo>
                    <a:pt x="109657" y="113407"/>
                  </a:lnTo>
                  <a:lnTo>
                    <a:pt x="108267" y="121198"/>
                  </a:lnTo>
                  <a:lnTo>
                    <a:pt x="108691" y="124610"/>
                  </a:lnTo>
                  <a:lnTo>
                    <a:pt x="109766" y="127836"/>
                  </a:lnTo>
                  <a:lnTo>
                    <a:pt x="111277" y="130939"/>
                  </a:lnTo>
                  <a:lnTo>
                    <a:pt x="112957" y="136928"/>
                  </a:lnTo>
                  <a:lnTo>
                    <a:pt x="113405" y="139859"/>
                  </a:lnTo>
                  <a:lnTo>
                    <a:pt x="116018" y="145655"/>
                  </a:lnTo>
                  <a:lnTo>
                    <a:pt x="117827" y="148534"/>
                  </a:lnTo>
                  <a:lnTo>
                    <a:pt x="119826" y="150453"/>
                  </a:lnTo>
                  <a:lnTo>
                    <a:pt x="121953" y="151733"/>
                  </a:lnTo>
                  <a:lnTo>
                    <a:pt x="127276" y="153786"/>
                  </a:lnTo>
                  <a:lnTo>
                    <a:pt x="131991" y="154142"/>
                  </a:lnTo>
                  <a:lnTo>
                    <a:pt x="134031" y="153240"/>
                  </a:lnTo>
                  <a:lnTo>
                    <a:pt x="141489" y="147418"/>
                  </a:lnTo>
                  <a:lnTo>
                    <a:pt x="145126" y="144947"/>
                  </a:lnTo>
                  <a:lnTo>
                    <a:pt x="152606" y="139661"/>
                  </a:lnTo>
                  <a:lnTo>
                    <a:pt x="158577" y="134137"/>
                  </a:lnTo>
                  <a:lnTo>
                    <a:pt x="163876" y="128507"/>
                  </a:lnTo>
                  <a:lnTo>
                    <a:pt x="166401" y="125672"/>
                  </a:lnTo>
                  <a:lnTo>
                    <a:pt x="173746" y="112580"/>
                  </a:lnTo>
                  <a:lnTo>
                    <a:pt x="180672" y="102098"/>
                  </a:lnTo>
                  <a:lnTo>
                    <a:pt x="188248" y="91090"/>
                  </a:lnTo>
                  <a:lnTo>
                    <a:pt x="194262" y="79847"/>
                  </a:lnTo>
                  <a:lnTo>
                    <a:pt x="199580" y="68500"/>
                  </a:lnTo>
                  <a:lnTo>
                    <a:pt x="204590" y="57107"/>
                  </a:lnTo>
                  <a:lnTo>
                    <a:pt x="211872" y="40936"/>
                  </a:lnTo>
                  <a:lnTo>
                    <a:pt x="218263" y="29688"/>
                  </a:lnTo>
                  <a:lnTo>
                    <a:pt x="220037" y="23348"/>
                  </a:lnTo>
                  <a:lnTo>
                    <a:pt x="221269" y="8626"/>
                  </a:lnTo>
                  <a:lnTo>
                    <a:pt x="221445" y="492"/>
                  </a:lnTo>
                  <a:lnTo>
                    <a:pt x="215304" y="31"/>
                  </a:lnTo>
                  <a:lnTo>
                    <a:pt x="218398" y="0"/>
                  </a:lnTo>
                  <a:lnTo>
                    <a:pt x="219418" y="1900"/>
                  </a:lnTo>
                  <a:lnTo>
                    <a:pt x="220550" y="9092"/>
                  </a:lnTo>
                  <a:lnTo>
                    <a:pt x="222070" y="25245"/>
                  </a:lnTo>
                  <a:lnTo>
                    <a:pt x="223453" y="33018"/>
                  </a:lnTo>
                  <a:lnTo>
                    <a:pt x="225169" y="42010"/>
                  </a:lnTo>
                  <a:lnTo>
                    <a:pt x="226312" y="50863"/>
                  </a:lnTo>
                  <a:lnTo>
                    <a:pt x="227075" y="59621"/>
                  </a:lnTo>
                  <a:lnTo>
                    <a:pt x="227583" y="68318"/>
                  </a:lnTo>
                  <a:lnTo>
                    <a:pt x="230265" y="83061"/>
                  </a:lnTo>
                  <a:lnTo>
                    <a:pt x="233309" y="96916"/>
                  </a:lnTo>
                  <a:lnTo>
                    <a:pt x="234661" y="112599"/>
                  </a:lnTo>
                  <a:lnTo>
                    <a:pt x="235816" y="120782"/>
                  </a:lnTo>
                  <a:lnTo>
                    <a:pt x="237379" y="129094"/>
                  </a:lnTo>
                  <a:lnTo>
                    <a:pt x="239215" y="137493"/>
                  </a:lnTo>
                  <a:lnTo>
                    <a:pt x="240439" y="146903"/>
                  </a:lnTo>
                  <a:lnTo>
                    <a:pt x="241255" y="156986"/>
                  </a:lnTo>
                  <a:lnTo>
                    <a:pt x="241799" y="167518"/>
                  </a:lnTo>
                  <a:lnTo>
                    <a:pt x="242403" y="186840"/>
                  </a:lnTo>
                  <a:lnTo>
                    <a:pt x="242744" y="216323"/>
                  </a:lnTo>
                  <a:lnTo>
                    <a:pt x="242792" y="227078"/>
                  </a:lnTo>
                  <a:lnTo>
                    <a:pt x="242029" y="238058"/>
                  </a:lnTo>
                  <a:lnTo>
                    <a:pt x="240728" y="249189"/>
                  </a:lnTo>
                  <a:lnTo>
                    <a:pt x="239066" y="260420"/>
                  </a:lnTo>
                  <a:lnTo>
                    <a:pt x="237959" y="270763"/>
                  </a:lnTo>
                  <a:lnTo>
                    <a:pt x="237220" y="280517"/>
                  </a:lnTo>
                  <a:lnTo>
                    <a:pt x="236728" y="289877"/>
                  </a:lnTo>
                  <a:lnTo>
                    <a:pt x="235606" y="299927"/>
                  </a:lnTo>
                  <a:lnTo>
                    <a:pt x="234064" y="310437"/>
                  </a:lnTo>
                  <a:lnTo>
                    <a:pt x="232243" y="321253"/>
                  </a:lnTo>
                  <a:lnTo>
                    <a:pt x="231028" y="332274"/>
                  </a:lnTo>
                  <a:lnTo>
                    <a:pt x="230219" y="343432"/>
                  </a:lnTo>
                  <a:lnTo>
                    <a:pt x="229679" y="354681"/>
                  </a:lnTo>
                  <a:lnTo>
                    <a:pt x="227732" y="365989"/>
                  </a:lnTo>
                  <a:lnTo>
                    <a:pt x="224846" y="377338"/>
                  </a:lnTo>
                  <a:lnTo>
                    <a:pt x="221334" y="388715"/>
                  </a:lnTo>
                  <a:lnTo>
                    <a:pt x="217406" y="400109"/>
                  </a:lnTo>
                  <a:lnTo>
                    <a:pt x="213200" y="411515"/>
                  </a:lnTo>
                  <a:lnTo>
                    <a:pt x="208808" y="422929"/>
                  </a:lnTo>
                  <a:lnTo>
                    <a:pt x="204293" y="433395"/>
                  </a:lnTo>
                  <a:lnTo>
                    <a:pt x="199695" y="443231"/>
                  </a:lnTo>
                  <a:lnTo>
                    <a:pt x="195042" y="452645"/>
                  </a:lnTo>
                  <a:lnTo>
                    <a:pt x="190353" y="460826"/>
                  </a:lnTo>
                  <a:lnTo>
                    <a:pt x="185639" y="468186"/>
                  </a:lnTo>
                  <a:lnTo>
                    <a:pt x="180909" y="474997"/>
                  </a:lnTo>
                  <a:lnTo>
                    <a:pt x="176168" y="481443"/>
                  </a:lnTo>
                  <a:lnTo>
                    <a:pt x="166668" y="493685"/>
                  </a:lnTo>
                  <a:lnTo>
                    <a:pt x="161911" y="498664"/>
                  </a:lnTo>
                  <a:lnTo>
                    <a:pt x="157153" y="502935"/>
                  </a:lnTo>
                  <a:lnTo>
                    <a:pt x="152394" y="506736"/>
                  </a:lnTo>
                  <a:lnTo>
                    <a:pt x="147633" y="510222"/>
                  </a:lnTo>
                  <a:lnTo>
                    <a:pt x="142872" y="513498"/>
                  </a:lnTo>
                  <a:lnTo>
                    <a:pt x="138111" y="516636"/>
                  </a:lnTo>
                  <a:lnTo>
                    <a:pt x="133348" y="518727"/>
                  </a:lnTo>
                  <a:lnTo>
                    <a:pt x="128587" y="520121"/>
                  </a:lnTo>
                  <a:lnTo>
                    <a:pt x="123824" y="521050"/>
                  </a:lnTo>
                  <a:lnTo>
                    <a:pt x="118268" y="521670"/>
                  </a:lnTo>
                  <a:lnTo>
                    <a:pt x="112183" y="522083"/>
                  </a:lnTo>
                  <a:lnTo>
                    <a:pt x="99865" y="522542"/>
                  </a:lnTo>
                  <a:lnTo>
                    <a:pt x="89099" y="522746"/>
                  </a:lnTo>
                  <a:lnTo>
                    <a:pt x="84005" y="521848"/>
                  </a:lnTo>
                  <a:lnTo>
                    <a:pt x="79022" y="520297"/>
                  </a:lnTo>
                  <a:lnTo>
                    <a:pt x="74113" y="518310"/>
                  </a:lnTo>
                  <a:lnTo>
                    <a:pt x="69252" y="516033"/>
                  </a:lnTo>
                  <a:lnTo>
                    <a:pt x="64424" y="513563"/>
                  </a:lnTo>
                  <a:lnTo>
                    <a:pt x="54826" y="508278"/>
                  </a:lnTo>
                  <a:lnTo>
                    <a:pt x="45269" y="502754"/>
                  </a:lnTo>
                  <a:lnTo>
                    <a:pt x="37846" y="497124"/>
                  </a:lnTo>
                  <a:lnTo>
                    <a:pt x="31108" y="490494"/>
                  </a:lnTo>
                  <a:lnTo>
                    <a:pt x="27089" y="486059"/>
                  </a:lnTo>
                  <a:lnTo>
                    <a:pt x="15964" y="473256"/>
                  </a:lnTo>
                  <a:lnTo>
                    <a:pt x="13024" y="469804"/>
                  </a:lnTo>
                  <a:lnTo>
                    <a:pt x="11064" y="465598"/>
                  </a:lnTo>
                  <a:lnTo>
                    <a:pt x="7511" y="451530"/>
                  </a:lnTo>
                  <a:lnTo>
                    <a:pt x="0" y="4371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612"/>
            <p:cNvSpPr/>
            <p:nvPr/>
          </p:nvSpPr>
          <p:spPr>
            <a:xfrm>
              <a:off x="5143500" y="4150315"/>
              <a:ext cx="192882" cy="281668"/>
            </a:xfrm>
            <a:custGeom>
              <a:avLst/>
              <a:gdLst/>
              <a:ahLst/>
              <a:cxnLst/>
              <a:rect l="0" t="0" r="0" b="0"/>
              <a:pathLst>
                <a:path w="192882" h="281668">
                  <a:moveTo>
                    <a:pt x="0" y="24492"/>
                  </a:moveTo>
                  <a:lnTo>
                    <a:pt x="0" y="19942"/>
                  </a:lnTo>
                  <a:lnTo>
                    <a:pt x="794" y="18601"/>
                  </a:lnTo>
                  <a:lnTo>
                    <a:pt x="2116" y="17707"/>
                  </a:lnTo>
                  <a:lnTo>
                    <a:pt x="3792" y="17112"/>
                  </a:lnTo>
                  <a:lnTo>
                    <a:pt x="7771" y="13909"/>
                  </a:lnTo>
                  <a:lnTo>
                    <a:pt x="9943" y="11722"/>
                  </a:lnTo>
                  <a:lnTo>
                    <a:pt x="12978" y="10263"/>
                  </a:lnTo>
                  <a:lnTo>
                    <a:pt x="16590" y="9291"/>
                  </a:lnTo>
                  <a:lnTo>
                    <a:pt x="20584" y="8643"/>
                  </a:lnTo>
                  <a:lnTo>
                    <a:pt x="25629" y="8212"/>
                  </a:lnTo>
                  <a:lnTo>
                    <a:pt x="31373" y="7924"/>
                  </a:lnTo>
                  <a:lnTo>
                    <a:pt x="37585" y="7731"/>
                  </a:lnTo>
                  <a:lnTo>
                    <a:pt x="43313" y="6651"/>
                  </a:lnTo>
                  <a:lnTo>
                    <a:pt x="48719" y="4978"/>
                  </a:lnTo>
                  <a:lnTo>
                    <a:pt x="53911" y="2910"/>
                  </a:lnTo>
                  <a:lnTo>
                    <a:pt x="59753" y="1532"/>
                  </a:lnTo>
                  <a:lnTo>
                    <a:pt x="66029" y="613"/>
                  </a:lnTo>
                  <a:lnTo>
                    <a:pt x="72594" y="0"/>
                  </a:lnTo>
                  <a:lnTo>
                    <a:pt x="79352" y="544"/>
                  </a:lnTo>
                  <a:lnTo>
                    <a:pt x="86239" y="1859"/>
                  </a:lnTo>
                  <a:lnTo>
                    <a:pt x="93211" y="3689"/>
                  </a:lnTo>
                  <a:lnTo>
                    <a:pt x="99447" y="4908"/>
                  </a:lnTo>
                  <a:lnTo>
                    <a:pt x="105192" y="5722"/>
                  </a:lnTo>
                  <a:lnTo>
                    <a:pt x="110609" y="6263"/>
                  </a:lnTo>
                  <a:lnTo>
                    <a:pt x="116602" y="7577"/>
                  </a:lnTo>
                  <a:lnTo>
                    <a:pt x="122978" y="9405"/>
                  </a:lnTo>
                  <a:lnTo>
                    <a:pt x="129610" y="11577"/>
                  </a:lnTo>
                  <a:lnTo>
                    <a:pt x="135619" y="14929"/>
                  </a:lnTo>
                  <a:lnTo>
                    <a:pt x="141213" y="19070"/>
                  </a:lnTo>
                  <a:lnTo>
                    <a:pt x="146530" y="23735"/>
                  </a:lnTo>
                  <a:lnTo>
                    <a:pt x="150867" y="28750"/>
                  </a:lnTo>
                  <a:lnTo>
                    <a:pt x="154553" y="33998"/>
                  </a:lnTo>
                  <a:lnTo>
                    <a:pt x="157804" y="39402"/>
                  </a:lnTo>
                  <a:lnTo>
                    <a:pt x="163533" y="47946"/>
                  </a:lnTo>
                  <a:lnTo>
                    <a:pt x="166172" y="51558"/>
                  </a:lnTo>
                  <a:lnTo>
                    <a:pt x="167931" y="56824"/>
                  </a:lnTo>
                  <a:lnTo>
                    <a:pt x="169104" y="63192"/>
                  </a:lnTo>
                  <a:lnTo>
                    <a:pt x="169886" y="70294"/>
                  </a:lnTo>
                  <a:lnTo>
                    <a:pt x="170407" y="77887"/>
                  </a:lnTo>
                  <a:lnTo>
                    <a:pt x="170755" y="85806"/>
                  </a:lnTo>
                  <a:lnTo>
                    <a:pt x="170987" y="93943"/>
                  </a:lnTo>
                  <a:lnTo>
                    <a:pt x="170347" y="102225"/>
                  </a:lnTo>
                  <a:lnTo>
                    <a:pt x="169127" y="110604"/>
                  </a:lnTo>
                  <a:lnTo>
                    <a:pt x="167520" y="119048"/>
                  </a:lnTo>
                  <a:lnTo>
                    <a:pt x="164862" y="127535"/>
                  </a:lnTo>
                  <a:lnTo>
                    <a:pt x="161501" y="136049"/>
                  </a:lnTo>
                  <a:lnTo>
                    <a:pt x="157674" y="144584"/>
                  </a:lnTo>
                  <a:lnTo>
                    <a:pt x="154328" y="153131"/>
                  </a:lnTo>
                  <a:lnTo>
                    <a:pt x="151304" y="161686"/>
                  </a:lnTo>
                  <a:lnTo>
                    <a:pt x="148494" y="170248"/>
                  </a:lnTo>
                  <a:lnTo>
                    <a:pt x="144240" y="177860"/>
                  </a:lnTo>
                  <a:lnTo>
                    <a:pt x="139022" y="184840"/>
                  </a:lnTo>
                  <a:lnTo>
                    <a:pt x="133163" y="191398"/>
                  </a:lnTo>
                  <a:lnTo>
                    <a:pt x="127669" y="198628"/>
                  </a:lnTo>
                  <a:lnTo>
                    <a:pt x="122419" y="206305"/>
                  </a:lnTo>
                  <a:lnTo>
                    <a:pt x="117331" y="214281"/>
                  </a:lnTo>
                  <a:lnTo>
                    <a:pt x="112352" y="221503"/>
                  </a:lnTo>
                  <a:lnTo>
                    <a:pt x="107445" y="228223"/>
                  </a:lnTo>
                  <a:lnTo>
                    <a:pt x="102586" y="234608"/>
                  </a:lnTo>
                  <a:lnTo>
                    <a:pt x="92954" y="246782"/>
                  </a:lnTo>
                  <a:lnTo>
                    <a:pt x="88163" y="252695"/>
                  </a:lnTo>
                  <a:lnTo>
                    <a:pt x="83381" y="257590"/>
                  </a:lnTo>
                  <a:lnTo>
                    <a:pt x="78606" y="261806"/>
                  </a:lnTo>
                  <a:lnTo>
                    <a:pt x="73836" y="265568"/>
                  </a:lnTo>
                  <a:lnTo>
                    <a:pt x="69067" y="268078"/>
                  </a:lnTo>
                  <a:lnTo>
                    <a:pt x="64301" y="269750"/>
                  </a:lnTo>
                  <a:lnTo>
                    <a:pt x="59536" y="270865"/>
                  </a:lnTo>
                  <a:lnTo>
                    <a:pt x="55566" y="272561"/>
                  </a:lnTo>
                  <a:lnTo>
                    <a:pt x="52125" y="274643"/>
                  </a:lnTo>
                  <a:lnTo>
                    <a:pt x="49037" y="276985"/>
                  </a:lnTo>
                  <a:lnTo>
                    <a:pt x="45392" y="278546"/>
                  </a:lnTo>
                  <a:lnTo>
                    <a:pt x="41374" y="279586"/>
                  </a:lnTo>
                  <a:lnTo>
                    <a:pt x="37107" y="280280"/>
                  </a:lnTo>
                  <a:lnTo>
                    <a:pt x="33470" y="279790"/>
                  </a:lnTo>
                  <a:lnTo>
                    <a:pt x="30250" y="278511"/>
                  </a:lnTo>
                  <a:lnTo>
                    <a:pt x="24557" y="275502"/>
                  </a:lnTo>
                  <a:lnTo>
                    <a:pt x="19380" y="274165"/>
                  </a:lnTo>
                  <a:lnTo>
                    <a:pt x="14435" y="271030"/>
                  </a:lnTo>
                  <a:lnTo>
                    <a:pt x="9590" y="266462"/>
                  </a:lnTo>
                  <a:lnTo>
                    <a:pt x="4791" y="261257"/>
                  </a:lnTo>
                  <a:lnTo>
                    <a:pt x="3194" y="257583"/>
                  </a:lnTo>
                  <a:lnTo>
                    <a:pt x="2129" y="253229"/>
                  </a:lnTo>
                  <a:lnTo>
                    <a:pt x="1420" y="248421"/>
                  </a:lnTo>
                  <a:lnTo>
                    <a:pt x="631" y="240539"/>
                  </a:lnTo>
                  <a:lnTo>
                    <a:pt x="420" y="237103"/>
                  </a:lnTo>
                  <a:lnTo>
                    <a:pt x="1074" y="233860"/>
                  </a:lnTo>
                  <a:lnTo>
                    <a:pt x="3917" y="227717"/>
                  </a:lnTo>
                  <a:lnTo>
                    <a:pt x="7827" y="219272"/>
                  </a:lnTo>
                  <a:lnTo>
                    <a:pt x="9980" y="214353"/>
                  </a:lnTo>
                  <a:lnTo>
                    <a:pt x="14489" y="206347"/>
                  </a:lnTo>
                  <a:lnTo>
                    <a:pt x="16803" y="202879"/>
                  </a:lnTo>
                  <a:lnTo>
                    <a:pt x="19933" y="200567"/>
                  </a:lnTo>
                  <a:lnTo>
                    <a:pt x="23607" y="199026"/>
                  </a:lnTo>
                  <a:lnTo>
                    <a:pt x="27644" y="197998"/>
                  </a:lnTo>
                  <a:lnTo>
                    <a:pt x="31923" y="197313"/>
                  </a:lnTo>
                  <a:lnTo>
                    <a:pt x="36364" y="196856"/>
                  </a:lnTo>
                  <a:lnTo>
                    <a:pt x="40911" y="196551"/>
                  </a:lnTo>
                  <a:lnTo>
                    <a:pt x="50196" y="196213"/>
                  </a:lnTo>
                  <a:lnTo>
                    <a:pt x="69094" y="195996"/>
                  </a:lnTo>
                  <a:lnTo>
                    <a:pt x="73844" y="196931"/>
                  </a:lnTo>
                  <a:lnTo>
                    <a:pt x="78598" y="198506"/>
                  </a:lnTo>
                  <a:lnTo>
                    <a:pt x="83355" y="200509"/>
                  </a:lnTo>
                  <a:lnTo>
                    <a:pt x="88113" y="202797"/>
                  </a:lnTo>
                  <a:lnTo>
                    <a:pt x="92874" y="205274"/>
                  </a:lnTo>
                  <a:lnTo>
                    <a:pt x="97634" y="207879"/>
                  </a:lnTo>
                  <a:lnTo>
                    <a:pt x="101602" y="210568"/>
                  </a:lnTo>
                  <a:lnTo>
                    <a:pt x="105041" y="213313"/>
                  </a:lnTo>
                  <a:lnTo>
                    <a:pt x="108127" y="216095"/>
                  </a:lnTo>
                  <a:lnTo>
                    <a:pt x="113673" y="224266"/>
                  </a:lnTo>
                  <a:lnTo>
                    <a:pt x="116263" y="229113"/>
                  </a:lnTo>
                  <a:lnTo>
                    <a:pt x="119577" y="233296"/>
                  </a:lnTo>
                  <a:lnTo>
                    <a:pt x="123375" y="237038"/>
                  </a:lnTo>
                  <a:lnTo>
                    <a:pt x="127493" y="240484"/>
                  </a:lnTo>
                  <a:lnTo>
                    <a:pt x="131033" y="243734"/>
                  </a:lnTo>
                  <a:lnTo>
                    <a:pt x="134187" y="246853"/>
                  </a:lnTo>
                  <a:lnTo>
                    <a:pt x="137082" y="249886"/>
                  </a:lnTo>
                  <a:lnTo>
                    <a:pt x="140601" y="252860"/>
                  </a:lnTo>
                  <a:lnTo>
                    <a:pt x="144534" y="255795"/>
                  </a:lnTo>
                  <a:lnTo>
                    <a:pt x="148744" y="258704"/>
                  </a:lnTo>
                  <a:lnTo>
                    <a:pt x="152343" y="261596"/>
                  </a:lnTo>
                  <a:lnTo>
                    <a:pt x="155537" y="264476"/>
                  </a:lnTo>
                  <a:lnTo>
                    <a:pt x="158460" y="267349"/>
                  </a:lnTo>
                  <a:lnTo>
                    <a:pt x="161997" y="269264"/>
                  </a:lnTo>
                  <a:lnTo>
                    <a:pt x="165941" y="270541"/>
                  </a:lnTo>
                  <a:lnTo>
                    <a:pt x="170159" y="271392"/>
                  </a:lnTo>
                  <a:lnTo>
                    <a:pt x="173764" y="272912"/>
                  </a:lnTo>
                  <a:lnTo>
                    <a:pt x="176962" y="274878"/>
                  </a:lnTo>
                  <a:lnTo>
                    <a:pt x="182630" y="278650"/>
                  </a:lnTo>
                  <a:lnTo>
                    <a:pt x="185253" y="279656"/>
                  </a:lnTo>
                  <a:lnTo>
                    <a:pt x="192881" y="2816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613"/>
            <p:cNvSpPr/>
            <p:nvPr/>
          </p:nvSpPr>
          <p:spPr>
            <a:xfrm>
              <a:off x="5429289" y="4109861"/>
              <a:ext cx="249974" cy="266696"/>
            </a:xfrm>
            <a:custGeom>
              <a:avLst/>
              <a:gdLst/>
              <a:ahLst/>
              <a:cxnLst/>
              <a:rect l="0" t="0" r="0" b="0"/>
              <a:pathLst>
                <a:path w="249974" h="266696">
                  <a:moveTo>
                    <a:pt x="107117" y="4939"/>
                  </a:moveTo>
                  <a:lnTo>
                    <a:pt x="103325" y="4939"/>
                  </a:lnTo>
                  <a:lnTo>
                    <a:pt x="101414" y="3986"/>
                  </a:lnTo>
                  <a:lnTo>
                    <a:pt x="97174" y="388"/>
                  </a:lnTo>
                  <a:lnTo>
                    <a:pt x="95726" y="0"/>
                  </a:lnTo>
                  <a:lnTo>
                    <a:pt x="94760" y="694"/>
                  </a:lnTo>
                  <a:lnTo>
                    <a:pt x="93211" y="4100"/>
                  </a:lnTo>
                  <a:lnTo>
                    <a:pt x="88766" y="4566"/>
                  </a:lnTo>
                  <a:lnTo>
                    <a:pt x="85358" y="4690"/>
                  </a:lnTo>
                  <a:lnTo>
                    <a:pt x="82292" y="5726"/>
                  </a:lnTo>
                  <a:lnTo>
                    <a:pt x="76769" y="9416"/>
                  </a:lnTo>
                  <a:lnTo>
                    <a:pt x="69197" y="16849"/>
                  </a:lnTo>
                  <a:lnTo>
                    <a:pt x="64335" y="24837"/>
                  </a:lnTo>
                  <a:lnTo>
                    <a:pt x="61926" y="29635"/>
                  </a:lnTo>
                  <a:lnTo>
                    <a:pt x="55018" y="37505"/>
                  </a:lnTo>
                  <a:lnTo>
                    <a:pt x="50953" y="40937"/>
                  </a:lnTo>
                  <a:lnTo>
                    <a:pt x="47449" y="46083"/>
                  </a:lnTo>
                  <a:lnTo>
                    <a:pt x="44319" y="52370"/>
                  </a:lnTo>
                  <a:lnTo>
                    <a:pt x="33594" y="78443"/>
                  </a:lnTo>
                  <a:lnTo>
                    <a:pt x="30320" y="84422"/>
                  </a:lnTo>
                  <a:lnTo>
                    <a:pt x="26550" y="90312"/>
                  </a:lnTo>
                  <a:lnTo>
                    <a:pt x="22450" y="96145"/>
                  </a:lnTo>
                  <a:lnTo>
                    <a:pt x="18922" y="102890"/>
                  </a:lnTo>
                  <a:lnTo>
                    <a:pt x="15777" y="110245"/>
                  </a:lnTo>
                  <a:lnTo>
                    <a:pt x="10165" y="125084"/>
                  </a:lnTo>
                  <a:lnTo>
                    <a:pt x="5025" y="138030"/>
                  </a:lnTo>
                  <a:lnTo>
                    <a:pt x="3337" y="144148"/>
                  </a:lnTo>
                  <a:lnTo>
                    <a:pt x="2212" y="150132"/>
                  </a:lnTo>
                  <a:lnTo>
                    <a:pt x="1462" y="156027"/>
                  </a:lnTo>
                  <a:lnTo>
                    <a:pt x="961" y="161862"/>
                  </a:lnTo>
                  <a:lnTo>
                    <a:pt x="628" y="167656"/>
                  </a:lnTo>
                  <a:lnTo>
                    <a:pt x="405" y="173425"/>
                  </a:lnTo>
                  <a:lnTo>
                    <a:pt x="158" y="184914"/>
                  </a:lnTo>
                  <a:lnTo>
                    <a:pt x="0" y="207812"/>
                  </a:lnTo>
                  <a:lnTo>
                    <a:pt x="781" y="212577"/>
                  </a:lnTo>
                  <a:lnTo>
                    <a:pt x="3765" y="220413"/>
                  </a:lnTo>
                  <a:lnTo>
                    <a:pt x="9908" y="234730"/>
                  </a:lnTo>
                  <a:lnTo>
                    <a:pt x="12942" y="239096"/>
                  </a:lnTo>
                  <a:lnTo>
                    <a:pt x="20547" y="246486"/>
                  </a:lnTo>
                  <a:lnTo>
                    <a:pt x="27102" y="252945"/>
                  </a:lnTo>
                  <a:lnTo>
                    <a:pt x="29961" y="256002"/>
                  </a:lnTo>
                  <a:lnTo>
                    <a:pt x="34248" y="258039"/>
                  </a:lnTo>
                  <a:lnTo>
                    <a:pt x="39488" y="259397"/>
                  </a:lnTo>
                  <a:lnTo>
                    <a:pt x="45362" y="260302"/>
                  </a:lnTo>
                  <a:lnTo>
                    <a:pt x="50866" y="261859"/>
                  </a:lnTo>
                  <a:lnTo>
                    <a:pt x="56123" y="263849"/>
                  </a:lnTo>
                  <a:lnTo>
                    <a:pt x="61215" y="266128"/>
                  </a:lnTo>
                  <a:lnTo>
                    <a:pt x="66196" y="266695"/>
                  </a:lnTo>
                  <a:lnTo>
                    <a:pt x="71106" y="266120"/>
                  </a:lnTo>
                  <a:lnTo>
                    <a:pt x="75965" y="264785"/>
                  </a:lnTo>
                  <a:lnTo>
                    <a:pt x="81587" y="263895"/>
                  </a:lnTo>
                  <a:lnTo>
                    <a:pt x="87716" y="263301"/>
                  </a:lnTo>
                  <a:lnTo>
                    <a:pt x="94183" y="262905"/>
                  </a:lnTo>
                  <a:lnTo>
                    <a:pt x="100082" y="261689"/>
                  </a:lnTo>
                  <a:lnTo>
                    <a:pt x="105601" y="259926"/>
                  </a:lnTo>
                  <a:lnTo>
                    <a:pt x="150309" y="241983"/>
                  </a:lnTo>
                  <a:lnTo>
                    <a:pt x="157343" y="238216"/>
                  </a:lnTo>
                  <a:lnTo>
                    <a:pt x="164413" y="233799"/>
                  </a:lnTo>
                  <a:lnTo>
                    <a:pt x="177826" y="224765"/>
                  </a:lnTo>
                  <a:lnTo>
                    <a:pt x="189079" y="217574"/>
                  </a:lnTo>
                  <a:lnTo>
                    <a:pt x="194302" y="213371"/>
                  </a:lnTo>
                  <a:lnTo>
                    <a:pt x="199371" y="208663"/>
                  </a:lnTo>
                  <a:lnTo>
                    <a:pt x="204339" y="203620"/>
                  </a:lnTo>
                  <a:lnTo>
                    <a:pt x="209238" y="198353"/>
                  </a:lnTo>
                  <a:lnTo>
                    <a:pt x="218914" y="187420"/>
                  </a:lnTo>
                  <a:lnTo>
                    <a:pt x="222923" y="181839"/>
                  </a:lnTo>
                  <a:lnTo>
                    <a:pt x="226390" y="176212"/>
                  </a:lnTo>
                  <a:lnTo>
                    <a:pt x="229495" y="170556"/>
                  </a:lnTo>
                  <a:lnTo>
                    <a:pt x="233152" y="164880"/>
                  </a:lnTo>
                  <a:lnTo>
                    <a:pt x="237178" y="159191"/>
                  </a:lnTo>
                  <a:lnTo>
                    <a:pt x="241450" y="153494"/>
                  </a:lnTo>
                  <a:lnTo>
                    <a:pt x="244297" y="147790"/>
                  </a:lnTo>
                  <a:lnTo>
                    <a:pt x="246195" y="142084"/>
                  </a:lnTo>
                  <a:lnTo>
                    <a:pt x="247461" y="136374"/>
                  </a:lnTo>
                  <a:lnTo>
                    <a:pt x="248304" y="129710"/>
                  </a:lnTo>
                  <a:lnTo>
                    <a:pt x="248867" y="122409"/>
                  </a:lnTo>
                  <a:lnTo>
                    <a:pt x="249492" y="108583"/>
                  </a:lnTo>
                  <a:lnTo>
                    <a:pt x="249769" y="99263"/>
                  </a:lnTo>
                  <a:lnTo>
                    <a:pt x="249948" y="78675"/>
                  </a:lnTo>
                  <a:lnTo>
                    <a:pt x="249973" y="67556"/>
                  </a:lnTo>
                  <a:lnTo>
                    <a:pt x="243629" y="59066"/>
                  </a:lnTo>
                  <a:lnTo>
                    <a:pt x="233050" y="48643"/>
                  </a:lnTo>
                  <a:lnTo>
                    <a:pt x="219647" y="36933"/>
                  </a:lnTo>
                  <a:lnTo>
                    <a:pt x="209124" y="29125"/>
                  </a:lnTo>
                  <a:lnTo>
                    <a:pt x="200522" y="23921"/>
                  </a:lnTo>
                  <a:lnTo>
                    <a:pt x="193199" y="20451"/>
                  </a:lnTo>
                  <a:lnTo>
                    <a:pt x="178713" y="14056"/>
                  </a:lnTo>
                  <a:lnTo>
                    <a:pt x="171516" y="11017"/>
                  </a:lnTo>
                  <a:lnTo>
                    <a:pt x="165131" y="8991"/>
                  </a:lnTo>
                  <a:lnTo>
                    <a:pt x="159287" y="7640"/>
                  </a:lnTo>
                  <a:lnTo>
                    <a:pt x="153803" y="6740"/>
                  </a:lnTo>
                  <a:lnTo>
                    <a:pt x="147766" y="6139"/>
                  </a:lnTo>
                  <a:lnTo>
                    <a:pt x="141360" y="5739"/>
                  </a:lnTo>
                  <a:lnTo>
                    <a:pt x="134708" y="5473"/>
                  </a:lnTo>
                  <a:lnTo>
                    <a:pt x="128686" y="6247"/>
                  </a:lnTo>
                  <a:lnTo>
                    <a:pt x="123084" y="7716"/>
                  </a:lnTo>
                  <a:lnTo>
                    <a:pt x="117761" y="9648"/>
                  </a:lnTo>
                  <a:lnTo>
                    <a:pt x="112626" y="10935"/>
                  </a:lnTo>
                  <a:lnTo>
                    <a:pt x="107614" y="11794"/>
                  </a:lnTo>
                  <a:lnTo>
                    <a:pt x="102686" y="12366"/>
                  </a:lnTo>
                  <a:lnTo>
                    <a:pt x="97813" y="12748"/>
                  </a:lnTo>
                  <a:lnTo>
                    <a:pt x="92977" y="13003"/>
                  </a:lnTo>
                  <a:lnTo>
                    <a:pt x="88165" y="13172"/>
                  </a:lnTo>
                  <a:lnTo>
                    <a:pt x="83370" y="14238"/>
                  </a:lnTo>
                  <a:lnTo>
                    <a:pt x="78586" y="15901"/>
                  </a:lnTo>
                  <a:lnTo>
                    <a:pt x="64254" y="220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2412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f(x) = 2x</a:t>
            </a:r>
            <a:r>
              <a:rPr lang="en-US" baseline="30000" dirty="0"/>
              <a:t>2</a:t>
            </a:r>
            <a:r>
              <a:rPr lang="en-US" dirty="0"/>
              <a:t>+1</a:t>
            </a:r>
            <a:br>
              <a:rPr lang="en-US" dirty="0"/>
            </a:br>
            <a:r>
              <a:rPr lang="en-US" dirty="0"/>
              <a:t>g(x)=</a:t>
            </a:r>
            <a:r>
              <a:rPr lang="en-US" dirty="0" smtClean="0"/>
              <a:t>x+10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fontAlgn="base">
              <a:buFont typeface="+mj-lt"/>
              <a:buAutoNum type="arabicParenR"/>
            </a:pPr>
            <a:r>
              <a:rPr lang="en-US" dirty="0" err="1"/>
              <a:t>f+g</a:t>
            </a:r>
            <a:r>
              <a:rPr lang="en-US" dirty="0"/>
              <a:t>)(x)</a:t>
            </a:r>
          </a:p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994100" y="1371762"/>
            <a:ext cx="5299545" cy="2039579"/>
            <a:chOff x="994100" y="1371762"/>
            <a:chExt cx="5299545" cy="2039579"/>
          </a:xfrm>
        </p:grpSpPr>
        <p:sp>
          <p:nvSpPr>
            <p:cNvPr id="4" name="SMARTInkAnnotation519"/>
            <p:cNvSpPr/>
            <p:nvPr/>
          </p:nvSpPr>
          <p:spPr>
            <a:xfrm>
              <a:off x="1496073" y="1603057"/>
              <a:ext cx="232715" cy="471384"/>
            </a:xfrm>
            <a:custGeom>
              <a:avLst/>
              <a:gdLst/>
              <a:ahLst/>
              <a:cxnLst/>
              <a:rect l="0" t="0" r="0" b="0"/>
              <a:pathLst>
                <a:path w="232715" h="471384">
                  <a:moveTo>
                    <a:pt x="232714" y="0"/>
                  </a:moveTo>
                  <a:lnTo>
                    <a:pt x="194373" y="0"/>
                  </a:lnTo>
                  <a:lnTo>
                    <a:pt x="192866" y="953"/>
                  </a:lnTo>
                  <a:lnTo>
                    <a:pt x="191861" y="2540"/>
                  </a:lnTo>
                  <a:lnTo>
                    <a:pt x="191191" y="4551"/>
                  </a:lnTo>
                  <a:lnTo>
                    <a:pt x="189951" y="5891"/>
                  </a:lnTo>
                  <a:lnTo>
                    <a:pt x="188330" y="6785"/>
                  </a:lnTo>
                  <a:lnTo>
                    <a:pt x="184413" y="7778"/>
                  </a:lnTo>
                  <a:lnTo>
                    <a:pt x="180026" y="8219"/>
                  </a:lnTo>
                  <a:lnTo>
                    <a:pt x="177745" y="9290"/>
                  </a:lnTo>
                  <a:lnTo>
                    <a:pt x="170498" y="15311"/>
                  </a:lnTo>
                  <a:lnTo>
                    <a:pt x="167756" y="17283"/>
                  </a:lnTo>
                  <a:lnTo>
                    <a:pt x="161246" y="21334"/>
                  </a:lnTo>
                  <a:lnTo>
                    <a:pt x="158875" y="23747"/>
                  </a:lnTo>
                  <a:lnTo>
                    <a:pt x="157294" y="26309"/>
                  </a:lnTo>
                  <a:lnTo>
                    <a:pt x="156240" y="28969"/>
                  </a:lnTo>
                  <a:lnTo>
                    <a:pt x="154744" y="30743"/>
                  </a:lnTo>
                  <a:lnTo>
                    <a:pt x="152953" y="31925"/>
                  </a:lnTo>
                  <a:lnTo>
                    <a:pt x="150965" y="32714"/>
                  </a:lnTo>
                  <a:lnTo>
                    <a:pt x="146640" y="36129"/>
                  </a:lnTo>
                  <a:lnTo>
                    <a:pt x="139742" y="43408"/>
                  </a:lnTo>
                  <a:lnTo>
                    <a:pt x="132671" y="51597"/>
                  </a:lnTo>
                  <a:lnTo>
                    <a:pt x="116031" y="71447"/>
                  </a:lnTo>
                  <a:lnTo>
                    <a:pt x="114444" y="74301"/>
                  </a:lnTo>
                  <a:lnTo>
                    <a:pt x="112681" y="80013"/>
                  </a:lnTo>
                  <a:lnTo>
                    <a:pt x="110623" y="82869"/>
                  </a:lnTo>
                  <a:lnTo>
                    <a:pt x="104104" y="88583"/>
                  </a:lnTo>
                  <a:lnTo>
                    <a:pt x="98031" y="96838"/>
                  </a:lnTo>
                  <a:lnTo>
                    <a:pt x="92686" y="105904"/>
                  </a:lnTo>
                  <a:lnTo>
                    <a:pt x="87665" y="113108"/>
                  </a:lnTo>
                  <a:lnTo>
                    <a:pt x="82787" y="119486"/>
                  </a:lnTo>
                  <a:lnTo>
                    <a:pt x="80376" y="122520"/>
                  </a:lnTo>
                  <a:lnTo>
                    <a:pt x="78768" y="125495"/>
                  </a:lnTo>
                  <a:lnTo>
                    <a:pt x="75711" y="134233"/>
                  </a:lnTo>
                  <a:lnTo>
                    <a:pt x="70131" y="142854"/>
                  </a:lnTo>
                  <a:lnTo>
                    <a:pt x="63450" y="152394"/>
                  </a:lnTo>
                  <a:lnTo>
                    <a:pt x="56444" y="165910"/>
                  </a:lnTo>
                  <a:lnTo>
                    <a:pt x="49341" y="176370"/>
                  </a:lnTo>
                  <a:lnTo>
                    <a:pt x="44588" y="182527"/>
                  </a:lnTo>
                  <a:lnTo>
                    <a:pt x="43003" y="185502"/>
                  </a:lnTo>
                  <a:lnTo>
                    <a:pt x="39978" y="194240"/>
                  </a:lnTo>
                  <a:lnTo>
                    <a:pt x="34408" y="202862"/>
                  </a:lnTo>
                  <a:lnTo>
                    <a:pt x="27731" y="211449"/>
                  </a:lnTo>
                  <a:lnTo>
                    <a:pt x="15995" y="225742"/>
                  </a:lnTo>
                  <a:lnTo>
                    <a:pt x="15209" y="228600"/>
                  </a:lnTo>
                  <a:lnTo>
                    <a:pt x="15480" y="231457"/>
                  </a:lnTo>
                  <a:lnTo>
                    <a:pt x="16454" y="234315"/>
                  </a:lnTo>
                  <a:lnTo>
                    <a:pt x="16309" y="237173"/>
                  </a:lnTo>
                  <a:lnTo>
                    <a:pt x="15419" y="240030"/>
                  </a:lnTo>
                  <a:lnTo>
                    <a:pt x="14032" y="242888"/>
                  </a:lnTo>
                  <a:lnTo>
                    <a:pt x="12491" y="248603"/>
                  </a:lnTo>
                  <a:lnTo>
                    <a:pt x="11501" y="260032"/>
                  </a:lnTo>
                  <a:lnTo>
                    <a:pt x="10627" y="262890"/>
                  </a:lnTo>
                  <a:lnTo>
                    <a:pt x="7538" y="268605"/>
                  </a:lnTo>
                  <a:lnTo>
                    <a:pt x="5636" y="276860"/>
                  </a:lnTo>
                  <a:lnTo>
                    <a:pt x="4565" y="289678"/>
                  </a:lnTo>
                  <a:lnTo>
                    <a:pt x="4203" y="302542"/>
                  </a:lnTo>
                  <a:lnTo>
                    <a:pt x="4122" y="320009"/>
                  </a:lnTo>
                  <a:lnTo>
                    <a:pt x="3326" y="322877"/>
                  </a:lnTo>
                  <a:lnTo>
                    <a:pt x="324" y="328603"/>
                  </a:lnTo>
                  <a:lnTo>
                    <a:pt x="0" y="331464"/>
                  </a:lnTo>
                  <a:lnTo>
                    <a:pt x="578" y="334324"/>
                  </a:lnTo>
                  <a:lnTo>
                    <a:pt x="1756" y="337182"/>
                  </a:lnTo>
                  <a:lnTo>
                    <a:pt x="3066" y="345439"/>
                  </a:lnTo>
                  <a:lnTo>
                    <a:pt x="3804" y="358257"/>
                  </a:lnTo>
                  <a:lnTo>
                    <a:pt x="4053" y="371122"/>
                  </a:lnTo>
                  <a:lnTo>
                    <a:pt x="4867" y="374097"/>
                  </a:lnTo>
                  <a:lnTo>
                    <a:pt x="9011" y="382835"/>
                  </a:lnTo>
                  <a:lnTo>
                    <a:pt x="10260" y="388589"/>
                  </a:lnTo>
                  <a:lnTo>
                    <a:pt x="11386" y="390504"/>
                  </a:lnTo>
                  <a:lnTo>
                    <a:pt x="12931" y="391781"/>
                  </a:lnTo>
                  <a:lnTo>
                    <a:pt x="14755" y="392633"/>
                  </a:lnTo>
                  <a:lnTo>
                    <a:pt x="15970" y="394153"/>
                  </a:lnTo>
                  <a:lnTo>
                    <a:pt x="16781" y="396119"/>
                  </a:lnTo>
                  <a:lnTo>
                    <a:pt x="17321" y="398382"/>
                  </a:lnTo>
                  <a:lnTo>
                    <a:pt x="20856" y="402748"/>
                  </a:lnTo>
                  <a:lnTo>
                    <a:pt x="26388" y="408516"/>
                  </a:lnTo>
                  <a:lnTo>
                    <a:pt x="33251" y="415219"/>
                  </a:lnTo>
                  <a:lnTo>
                    <a:pt x="38620" y="420640"/>
                  </a:lnTo>
                  <a:lnTo>
                    <a:pt x="42993" y="425207"/>
                  </a:lnTo>
                  <a:lnTo>
                    <a:pt x="49969" y="432821"/>
                  </a:lnTo>
                  <a:lnTo>
                    <a:pt x="55715" y="439380"/>
                  </a:lnTo>
                  <a:lnTo>
                    <a:pt x="58358" y="441510"/>
                  </a:lnTo>
                  <a:lnTo>
                    <a:pt x="63412" y="443877"/>
                  </a:lnTo>
                  <a:lnTo>
                    <a:pt x="68304" y="447469"/>
                  </a:lnTo>
                  <a:lnTo>
                    <a:pt x="74120" y="452985"/>
                  </a:lnTo>
                  <a:lnTo>
                    <a:pt x="79149" y="456279"/>
                  </a:lnTo>
                  <a:lnTo>
                    <a:pt x="89214" y="462527"/>
                  </a:lnTo>
                  <a:lnTo>
                    <a:pt x="95419" y="462838"/>
                  </a:lnTo>
                  <a:lnTo>
                    <a:pt x="102823" y="462905"/>
                  </a:lnTo>
                  <a:lnTo>
                    <a:pt x="103257" y="463861"/>
                  </a:lnTo>
                  <a:lnTo>
                    <a:pt x="103741" y="467463"/>
                  </a:lnTo>
                  <a:lnTo>
                    <a:pt x="104663" y="468805"/>
                  </a:lnTo>
                  <a:lnTo>
                    <a:pt x="106072" y="469699"/>
                  </a:lnTo>
                  <a:lnTo>
                    <a:pt x="110966" y="471383"/>
                  </a:lnTo>
                  <a:lnTo>
                    <a:pt x="111270" y="4629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520"/>
            <p:cNvSpPr/>
            <p:nvPr/>
          </p:nvSpPr>
          <p:spPr>
            <a:xfrm>
              <a:off x="3236118" y="1946319"/>
              <a:ext cx="228601" cy="33929"/>
            </a:xfrm>
            <a:custGeom>
              <a:avLst/>
              <a:gdLst/>
              <a:ahLst/>
              <a:cxnLst/>
              <a:rect l="0" t="0" r="0" b="0"/>
              <a:pathLst>
                <a:path w="228601" h="33929">
                  <a:moveTo>
                    <a:pt x="0" y="33928"/>
                  </a:moveTo>
                  <a:lnTo>
                    <a:pt x="55887" y="33928"/>
                  </a:lnTo>
                  <a:lnTo>
                    <a:pt x="60277" y="32976"/>
                  </a:lnTo>
                  <a:lnTo>
                    <a:pt x="64791" y="31388"/>
                  </a:lnTo>
                  <a:lnTo>
                    <a:pt x="69388" y="29377"/>
                  </a:lnTo>
                  <a:lnTo>
                    <a:pt x="74040" y="28037"/>
                  </a:lnTo>
                  <a:lnTo>
                    <a:pt x="78729" y="27143"/>
                  </a:lnTo>
                  <a:lnTo>
                    <a:pt x="83442" y="26547"/>
                  </a:lnTo>
                  <a:lnTo>
                    <a:pt x="88172" y="26150"/>
                  </a:lnTo>
                  <a:lnTo>
                    <a:pt x="92913" y="25885"/>
                  </a:lnTo>
                  <a:lnTo>
                    <a:pt x="105053" y="25513"/>
                  </a:lnTo>
                  <a:lnTo>
                    <a:pt x="120058" y="25387"/>
                  </a:lnTo>
                  <a:lnTo>
                    <a:pt x="124489" y="24424"/>
                  </a:lnTo>
                  <a:lnTo>
                    <a:pt x="129030" y="22829"/>
                  </a:lnTo>
                  <a:lnTo>
                    <a:pt x="133645" y="20814"/>
                  </a:lnTo>
                  <a:lnTo>
                    <a:pt x="138310" y="19470"/>
                  </a:lnTo>
                  <a:lnTo>
                    <a:pt x="143007" y="18575"/>
                  </a:lnTo>
                  <a:lnTo>
                    <a:pt x="147725" y="17978"/>
                  </a:lnTo>
                  <a:lnTo>
                    <a:pt x="152458" y="17579"/>
                  </a:lnTo>
                  <a:lnTo>
                    <a:pt x="157202" y="17314"/>
                  </a:lnTo>
                  <a:lnTo>
                    <a:pt x="166705" y="17019"/>
                  </a:lnTo>
                  <a:lnTo>
                    <a:pt x="176221" y="16888"/>
                  </a:lnTo>
                  <a:lnTo>
                    <a:pt x="180187" y="15901"/>
                  </a:lnTo>
                  <a:lnTo>
                    <a:pt x="183625" y="14290"/>
                  </a:lnTo>
                  <a:lnTo>
                    <a:pt x="186711" y="12263"/>
                  </a:lnTo>
                  <a:lnTo>
                    <a:pt x="190355" y="10913"/>
                  </a:lnTo>
                  <a:lnTo>
                    <a:pt x="194372" y="10012"/>
                  </a:lnTo>
                  <a:lnTo>
                    <a:pt x="198638" y="9412"/>
                  </a:lnTo>
                  <a:lnTo>
                    <a:pt x="205494" y="8744"/>
                  </a:lnTo>
                  <a:lnTo>
                    <a:pt x="208434" y="8566"/>
                  </a:lnTo>
                  <a:lnTo>
                    <a:pt x="211981" y="7495"/>
                  </a:lnTo>
                  <a:lnTo>
                    <a:pt x="215933" y="5829"/>
                  </a:lnTo>
                  <a:lnTo>
                    <a:pt x="227859" y="0"/>
                  </a:lnTo>
                  <a:lnTo>
                    <a:pt x="228106" y="832"/>
                  </a:lnTo>
                  <a:lnTo>
                    <a:pt x="228271" y="2339"/>
                  </a:lnTo>
                  <a:lnTo>
                    <a:pt x="228600" y="82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521"/>
            <p:cNvSpPr/>
            <p:nvPr/>
          </p:nvSpPr>
          <p:spPr>
            <a:xfrm>
              <a:off x="3260578" y="2074545"/>
              <a:ext cx="261291" cy="17145"/>
            </a:xfrm>
            <a:custGeom>
              <a:avLst/>
              <a:gdLst/>
              <a:ahLst/>
              <a:cxnLst/>
              <a:rect l="0" t="0" r="0" b="0"/>
              <a:pathLst>
                <a:path w="261291" h="17145">
                  <a:moveTo>
                    <a:pt x="4115" y="8572"/>
                  </a:moveTo>
                  <a:lnTo>
                    <a:pt x="0" y="8572"/>
                  </a:lnTo>
                  <a:lnTo>
                    <a:pt x="7701" y="8572"/>
                  </a:lnTo>
                  <a:lnTo>
                    <a:pt x="9680" y="9525"/>
                  </a:lnTo>
                  <a:lnTo>
                    <a:pt x="11794" y="11112"/>
                  </a:lnTo>
                  <a:lnTo>
                    <a:pt x="13997" y="13123"/>
                  </a:lnTo>
                  <a:lnTo>
                    <a:pt x="16259" y="14464"/>
                  </a:lnTo>
                  <a:lnTo>
                    <a:pt x="18561" y="15357"/>
                  </a:lnTo>
                  <a:lnTo>
                    <a:pt x="24167" y="16792"/>
                  </a:lnTo>
                  <a:lnTo>
                    <a:pt x="29167" y="16988"/>
                  </a:lnTo>
                  <a:lnTo>
                    <a:pt x="87785" y="17144"/>
                  </a:lnTo>
                  <a:lnTo>
                    <a:pt x="92439" y="16192"/>
                  </a:lnTo>
                  <a:lnTo>
                    <a:pt x="97129" y="14605"/>
                  </a:lnTo>
                  <a:lnTo>
                    <a:pt x="101843" y="12594"/>
                  </a:lnTo>
                  <a:lnTo>
                    <a:pt x="107367" y="11253"/>
                  </a:lnTo>
                  <a:lnTo>
                    <a:pt x="113431" y="10360"/>
                  </a:lnTo>
                  <a:lnTo>
                    <a:pt x="119855" y="9764"/>
                  </a:lnTo>
                  <a:lnTo>
                    <a:pt x="125725" y="9367"/>
                  </a:lnTo>
                  <a:lnTo>
                    <a:pt x="136481" y="8925"/>
                  </a:lnTo>
                  <a:lnTo>
                    <a:pt x="166803" y="8619"/>
                  </a:lnTo>
                  <a:lnTo>
                    <a:pt x="197872" y="8575"/>
                  </a:lnTo>
                  <a:lnTo>
                    <a:pt x="201549" y="7622"/>
                  </a:lnTo>
                  <a:lnTo>
                    <a:pt x="205588" y="6034"/>
                  </a:lnTo>
                  <a:lnTo>
                    <a:pt x="209868" y="4022"/>
                  </a:lnTo>
                  <a:lnTo>
                    <a:pt x="214309" y="2681"/>
                  </a:lnTo>
                  <a:lnTo>
                    <a:pt x="218857" y="1788"/>
                  </a:lnTo>
                  <a:lnTo>
                    <a:pt x="223476" y="1192"/>
                  </a:lnTo>
                  <a:lnTo>
                    <a:pt x="227350" y="794"/>
                  </a:lnTo>
                  <a:lnTo>
                    <a:pt x="233771" y="353"/>
                  </a:lnTo>
                  <a:lnTo>
                    <a:pt x="241847" y="104"/>
                  </a:lnTo>
                  <a:lnTo>
                    <a:pt x="248441" y="14"/>
                  </a:lnTo>
                  <a:lnTo>
                    <a:pt x="26129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22"/>
            <p:cNvSpPr/>
            <p:nvPr/>
          </p:nvSpPr>
          <p:spPr>
            <a:xfrm>
              <a:off x="3743656" y="1835824"/>
              <a:ext cx="356857" cy="453034"/>
            </a:xfrm>
            <a:custGeom>
              <a:avLst/>
              <a:gdLst/>
              <a:ahLst/>
              <a:cxnLst/>
              <a:rect l="0" t="0" r="0" b="0"/>
              <a:pathLst>
                <a:path w="356857" h="453034">
                  <a:moveTo>
                    <a:pt x="35387" y="84416"/>
                  </a:moveTo>
                  <a:lnTo>
                    <a:pt x="41538" y="77035"/>
                  </a:lnTo>
                  <a:lnTo>
                    <a:pt x="42090" y="73833"/>
                  </a:lnTo>
                  <a:lnTo>
                    <a:pt x="42237" y="71646"/>
                  </a:lnTo>
                  <a:lnTo>
                    <a:pt x="43129" y="70187"/>
                  </a:lnTo>
                  <a:lnTo>
                    <a:pt x="44517" y="69215"/>
                  </a:lnTo>
                  <a:lnTo>
                    <a:pt x="46237" y="68567"/>
                  </a:lnTo>
                  <a:lnTo>
                    <a:pt x="47383" y="67182"/>
                  </a:lnTo>
                  <a:lnTo>
                    <a:pt x="48147" y="65307"/>
                  </a:lnTo>
                  <a:lnTo>
                    <a:pt x="48996" y="60683"/>
                  </a:lnTo>
                  <a:lnTo>
                    <a:pt x="49373" y="55453"/>
                  </a:lnTo>
                  <a:lnTo>
                    <a:pt x="50267" y="53677"/>
                  </a:lnTo>
                  <a:lnTo>
                    <a:pt x="51658" y="52493"/>
                  </a:lnTo>
                  <a:lnTo>
                    <a:pt x="53378" y="51704"/>
                  </a:lnTo>
                  <a:lnTo>
                    <a:pt x="59592" y="46043"/>
                  </a:lnTo>
                  <a:lnTo>
                    <a:pt x="68803" y="35596"/>
                  </a:lnTo>
                  <a:lnTo>
                    <a:pt x="80642" y="21519"/>
                  </a:lnTo>
                  <a:lnTo>
                    <a:pt x="83813" y="19624"/>
                  </a:lnTo>
                  <a:lnTo>
                    <a:pt x="95861" y="16006"/>
                  </a:lnTo>
                  <a:lnTo>
                    <a:pt x="104863" y="11784"/>
                  </a:lnTo>
                  <a:lnTo>
                    <a:pt x="115063" y="8603"/>
                  </a:lnTo>
                  <a:lnTo>
                    <a:pt x="124774" y="5319"/>
                  </a:lnTo>
                  <a:lnTo>
                    <a:pt x="135440" y="1636"/>
                  </a:lnTo>
                  <a:lnTo>
                    <a:pt x="142826" y="0"/>
                  </a:lnTo>
                  <a:lnTo>
                    <a:pt x="150871" y="1813"/>
                  </a:lnTo>
                  <a:lnTo>
                    <a:pt x="158945" y="4841"/>
                  </a:lnTo>
                  <a:lnTo>
                    <a:pt x="165179" y="6187"/>
                  </a:lnTo>
                  <a:lnTo>
                    <a:pt x="167953" y="7498"/>
                  </a:lnTo>
                  <a:lnTo>
                    <a:pt x="173151" y="11495"/>
                  </a:lnTo>
                  <a:lnTo>
                    <a:pt x="180225" y="13907"/>
                  </a:lnTo>
                  <a:lnTo>
                    <a:pt x="184332" y="14550"/>
                  </a:lnTo>
                  <a:lnTo>
                    <a:pt x="191015" y="17804"/>
                  </a:lnTo>
                  <a:lnTo>
                    <a:pt x="199239" y="24991"/>
                  </a:lnTo>
                  <a:lnTo>
                    <a:pt x="201772" y="27655"/>
                  </a:lnTo>
                  <a:lnTo>
                    <a:pt x="209129" y="40504"/>
                  </a:lnTo>
                  <a:lnTo>
                    <a:pt x="216336" y="51826"/>
                  </a:lnTo>
                  <a:lnTo>
                    <a:pt x="217932" y="56021"/>
                  </a:lnTo>
                  <a:lnTo>
                    <a:pt x="219706" y="65763"/>
                  </a:lnTo>
                  <a:lnTo>
                    <a:pt x="221766" y="72933"/>
                  </a:lnTo>
                  <a:lnTo>
                    <a:pt x="224728" y="81523"/>
                  </a:lnTo>
                  <a:lnTo>
                    <a:pt x="228289" y="91060"/>
                  </a:lnTo>
                  <a:lnTo>
                    <a:pt x="230664" y="99323"/>
                  </a:lnTo>
                  <a:lnTo>
                    <a:pt x="232247" y="106736"/>
                  </a:lnTo>
                  <a:lnTo>
                    <a:pt x="233302" y="113583"/>
                  </a:lnTo>
                  <a:lnTo>
                    <a:pt x="234005" y="121006"/>
                  </a:lnTo>
                  <a:lnTo>
                    <a:pt x="234474" y="128812"/>
                  </a:lnTo>
                  <a:lnTo>
                    <a:pt x="234996" y="144152"/>
                  </a:lnTo>
                  <a:lnTo>
                    <a:pt x="235289" y="163499"/>
                  </a:lnTo>
                  <a:lnTo>
                    <a:pt x="235357" y="175444"/>
                  </a:lnTo>
                  <a:lnTo>
                    <a:pt x="233272" y="187103"/>
                  </a:lnTo>
                  <a:lnTo>
                    <a:pt x="229698" y="198634"/>
                  </a:lnTo>
                  <a:lnTo>
                    <a:pt x="225465" y="210110"/>
                  </a:lnTo>
                  <a:lnTo>
                    <a:pt x="218618" y="227280"/>
                  </a:lnTo>
                  <a:lnTo>
                    <a:pt x="213925" y="241256"/>
                  </a:lnTo>
                  <a:lnTo>
                    <a:pt x="211563" y="248983"/>
                  </a:lnTo>
                  <a:lnTo>
                    <a:pt x="206821" y="262650"/>
                  </a:lnTo>
                  <a:lnTo>
                    <a:pt x="202067" y="275073"/>
                  </a:lnTo>
                  <a:lnTo>
                    <a:pt x="197309" y="286945"/>
                  </a:lnTo>
                  <a:lnTo>
                    <a:pt x="190432" y="298571"/>
                  </a:lnTo>
                  <a:lnTo>
                    <a:pt x="182877" y="310089"/>
                  </a:lnTo>
                  <a:lnTo>
                    <a:pt x="176874" y="321557"/>
                  </a:lnTo>
                  <a:lnTo>
                    <a:pt x="169443" y="333005"/>
                  </a:lnTo>
                  <a:lnTo>
                    <a:pt x="161643" y="344442"/>
                  </a:lnTo>
                  <a:lnTo>
                    <a:pt x="155530" y="355876"/>
                  </a:lnTo>
                  <a:lnTo>
                    <a:pt x="148051" y="364767"/>
                  </a:lnTo>
                  <a:lnTo>
                    <a:pt x="139436" y="372846"/>
                  </a:lnTo>
                  <a:lnTo>
                    <a:pt x="130314" y="382787"/>
                  </a:lnTo>
                  <a:lnTo>
                    <a:pt x="120047" y="394543"/>
                  </a:lnTo>
                  <a:lnTo>
                    <a:pt x="112436" y="401003"/>
                  </a:lnTo>
                  <a:lnTo>
                    <a:pt x="103763" y="407048"/>
                  </a:lnTo>
                  <a:lnTo>
                    <a:pt x="94616" y="412911"/>
                  </a:lnTo>
                  <a:lnTo>
                    <a:pt x="87376" y="416151"/>
                  </a:lnTo>
                  <a:lnTo>
                    <a:pt x="80718" y="418544"/>
                  </a:lnTo>
                  <a:lnTo>
                    <a:pt x="72468" y="422782"/>
                  </a:lnTo>
                  <a:lnTo>
                    <a:pt x="62690" y="425972"/>
                  </a:lnTo>
                  <a:lnTo>
                    <a:pt x="55195" y="426719"/>
                  </a:lnTo>
                  <a:lnTo>
                    <a:pt x="50974" y="426918"/>
                  </a:lnTo>
                  <a:lnTo>
                    <a:pt x="48159" y="426098"/>
                  </a:lnTo>
                  <a:lnTo>
                    <a:pt x="46284" y="424599"/>
                  </a:lnTo>
                  <a:lnTo>
                    <a:pt x="45033" y="422647"/>
                  </a:lnTo>
                  <a:lnTo>
                    <a:pt x="42612" y="421346"/>
                  </a:lnTo>
                  <a:lnTo>
                    <a:pt x="32413" y="418562"/>
                  </a:lnTo>
                  <a:lnTo>
                    <a:pt x="24011" y="413080"/>
                  </a:lnTo>
                  <a:lnTo>
                    <a:pt x="16494" y="410080"/>
                  </a:lnTo>
                  <a:lnTo>
                    <a:pt x="11645" y="406003"/>
                  </a:lnTo>
                  <a:lnTo>
                    <a:pt x="10034" y="403582"/>
                  </a:lnTo>
                  <a:lnTo>
                    <a:pt x="8961" y="401016"/>
                  </a:lnTo>
                  <a:lnTo>
                    <a:pt x="8244" y="398353"/>
                  </a:lnTo>
                  <a:lnTo>
                    <a:pt x="5332" y="392853"/>
                  </a:lnTo>
                  <a:lnTo>
                    <a:pt x="3445" y="390053"/>
                  </a:lnTo>
                  <a:lnTo>
                    <a:pt x="2186" y="387234"/>
                  </a:lnTo>
                  <a:lnTo>
                    <a:pt x="787" y="381562"/>
                  </a:lnTo>
                  <a:lnTo>
                    <a:pt x="0" y="373013"/>
                  </a:lnTo>
                  <a:lnTo>
                    <a:pt x="1933" y="364764"/>
                  </a:lnTo>
                  <a:lnTo>
                    <a:pt x="5438" y="355700"/>
                  </a:lnTo>
                  <a:lnTo>
                    <a:pt x="14155" y="342120"/>
                  </a:lnTo>
                  <a:lnTo>
                    <a:pt x="23520" y="330265"/>
                  </a:lnTo>
                  <a:lnTo>
                    <a:pt x="34429" y="321619"/>
                  </a:lnTo>
                  <a:lnTo>
                    <a:pt x="41047" y="318427"/>
                  </a:lnTo>
                  <a:lnTo>
                    <a:pt x="47428" y="316056"/>
                  </a:lnTo>
                  <a:lnTo>
                    <a:pt x="55555" y="311827"/>
                  </a:lnTo>
                  <a:lnTo>
                    <a:pt x="64460" y="309312"/>
                  </a:lnTo>
                  <a:lnTo>
                    <a:pt x="73709" y="308195"/>
                  </a:lnTo>
                  <a:lnTo>
                    <a:pt x="83111" y="307698"/>
                  </a:lnTo>
                  <a:lnTo>
                    <a:pt x="97329" y="307418"/>
                  </a:lnTo>
                  <a:lnTo>
                    <a:pt x="107803" y="307336"/>
                  </a:lnTo>
                  <a:lnTo>
                    <a:pt x="117579" y="309856"/>
                  </a:lnTo>
                  <a:lnTo>
                    <a:pt x="123519" y="311862"/>
                  </a:lnTo>
                  <a:lnTo>
                    <a:pt x="134353" y="314090"/>
                  </a:lnTo>
                  <a:lnTo>
                    <a:pt x="139465" y="314685"/>
                  </a:lnTo>
                  <a:lnTo>
                    <a:pt x="147260" y="317885"/>
                  </a:lnTo>
                  <a:lnTo>
                    <a:pt x="154959" y="322482"/>
                  </a:lnTo>
                  <a:lnTo>
                    <a:pt x="160346" y="325042"/>
                  </a:lnTo>
                  <a:lnTo>
                    <a:pt x="166318" y="327700"/>
                  </a:lnTo>
                  <a:lnTo>
                    <a:pt x="177188" y="333195"/>
                  </a:lnTo>
                  <a:lnTo>
                    <a:pt x="187310" y="338812"/>
                  </a:lnTo>
                  <a:lnTo>
                    <a:pt x="197100" y="344483"/>
                  </a:lnTo>
                  <a:lnTo>
                    <a:pt x="206743" y="352719"/>
                  </a:lnTo>
                  <a:lnTo>
                    <a:pt x="215527" y="361776"/>
                  </a:lnTo>
                  <a:lnTo>
                    <a:pt x="225728" y="372231"/>
                  </a:lnTo>
                  <a:lnTo>
                    <a:pt x="234019" y="378386"/>
                  </a:lnTo>
                  <a:lnTo>
                    <a:pt x="253578" y="394457"/>
                  </a:lnTo>
                  <a:lnTo>
                    <a:pt x="266573" y="405410"/>
                  </a:lnTo>
                  <a:lnTo>
                    <a:pt x="276030" y="412712"/>
                  </a:lnTo>
                  <a:lnTo>
                    <a:pt x="283128" y="417580"/>
                  </a:lnTo>
                  <a:lnTo>
                    <a:pt x="304016" y="429944"/>
                  </a:lnTo>
                  <a:lnTo>
                    <a:pt x="314830" y="438678"/>
                  </a:lnTo>
                  <a:lnTo>
                    <a:pt x="325595" y="449210"/>
                  </a:lnTo>
                  <a:lnTo>
                    <a:pt x="330527" y="451334"/>
                  </a:lnTo>
                  <a:lnTo>
                    <a:pt x="340161" y="452697"/>
                  </a:lnTo>
                  <a:lnTo>
                    <a:pt x="349707" y="452967"/>
                  </a:lnTo>
                  <a:lnTo>
                    <a:pt x="356856" y="45303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23"/>
            <p:cNvSpPr/>
            <p:nvPr/>
          </p:nvSpPr>
          <p:spPr>
            <a:xfrm>
              <a:off x="4107656" y="2014537"/>
              <a:ext cx="292895" cy="274321"/>
            </a:xfrm>
            <a:custGeom>
              <a:avLst/>
              <a:gdLst/>
              <a:ahLst/>
              <a:cxnLst/>
              <a:rect l="0" t="0" r="0" b="0"/>
              <a:pathLst>
                <a:path w="292895" h="274321">
                  <a:moveTo>
                    <a:pt x="0" y="0"/>
                  </a:moveTo>
                  <a:lnTo>
                    <a:pt x="0" y="8468"/>
                  </a:lnTo>
                  <a:lnTo>
                    <a:pt x="3793" y="13092"/>
                  </a:lnTo>
                  <a:lnTo>
                    <a:pt x="4909" y="15396"/>
                  </a:lnTo>
                  <a:lnTo>
                    <a:pt x="7275" y="23189"/>
                  </a:lnTo>
                  <a:lnTo>
                    <a:pt x="12651" y="31530"/>
                  </a:lnTo>
                  <a:lnTo>
                    <a:pt x="17000" y="37191"/>
                  </a:lnTo>
                  <a:lnTo>
                    <a:pt x="23695" y="42882"/>
                  </a:lnTo>
                  <a:lnTo>
                    <a:pt x="27703" y="45733"/>
                  </a:lnTo>
                  <a:lnTo>
                    <a:pt x="34273" y="53981"/>
                  </a:lnTo>
                  <a:lnTo>
                    <a:pt x="37136" y="58847"/>
                  </a:lnTo>
                  <a:lnTo>
                    <a:pt x="42434" y="66794"/>
                  </a:lnTo>
                  <a:lnTo>
                    <a:pt x="48228" y="74454"/>
                  </a:lnTo>
                  <a:lnTo>
                    <a:pt x="60415" y="89476"/>
                  </a:lnTo>
                  <a:lnTo>
                    <a:pt x="79667" y="112725"/>
                  </a:lnTo>
                  <a:lnTo>
                    <a:pt x="84068" y="117060"/>
                  </a:lnTo>
                  <a:lnTo>
                    <a:pt x="89383" y="121855"/>
                  </a:lnTo>
                  <a:lnTo>
                    <a:pt x="95307" y="126957"/>
                  </a:lnTo>
                  <a:lnTo>
                    <a:pt x="100844" y="132263"/>
                  </a:lnTo>
                  <a:lnTo>
                    <a:pt x="106123" y="137705"/>
                  </a:lnTo>
                  <a:lnTo>
                    <a:pt x="111230" y="143239"/>
                  </a:lnTo>
                  <a:lnTo>
                    <a:pt x="116222" y="147880"/>
                  </a:lnTo>
                  <a:lnTo>
                    <a:pt x="121137" y="151927"/>
                  </a:lnTo>
                  <a:lnTo>
                    <a:pt x="131627" y="159916"/>
                  </a:lnTo>
                  <a:lnTo>
                    <a:pt x="164706" y="186100"/>
                  </a:lnTo>
                  <a:lnTo>
                    <a:pt x="170923" y="191694"/>
                  </a:lnTo>
                  <a:lnTo>
                    <a:pt x="176655" y="197329"/>
                  </a:lnTo>
                  <a:lnTo>
                    <a:pt x="182064" y="202990"/>
                  </a:lnTo>
                  <a:lnTo>
                    <a:pt x="187257" y="207717"/>
                  </a:lnTo>
                  <a:lnTo>
                    <a:pt x="192307" y="211821"/>
                  </a:lnTo>
                  <a:lnTo>
                    <a:pt x="197261" y="215509"/>
                  </a:lnTo>
                  <a:lnTo>
                    <a:pt x="202151" y="219873"/>
                  </a:lnTo>
                  <a:lnTo>
                    <a:pt x="206999" y="224687"/>
                  </a:lnTo>
                  <a:lnTo>
                    <a:pt x="211818" y="229801"/>
                  </a:lnTo>
                  <a:lnTo>
                    <a:pt x="216618" y="234163"/>
                  </a:lnTo>
                  <a:lnTo>
                    <a:pt x="221406" y="238024"/>
                  </a:lnTo>
                  <a:lnTo>
                    <a:pt x="226186" y="241550"/>
                  </a:lnTo>
                  <a:lnTo>
                    <a:pt x="230959" y="244854"/>
                  </a:lnTo>
                  <a:lnTo>
                    <a:pt x="240496" y="251064"/>
                  </a:lnTo>
                  <a:lnTo>
                    <a:pt x="247910" y="254459"/>
                  </a:lnTo>
                  <a:lnTo>
                    <a:pt x="254645" y="256921"/>
                  </a:lnTo>
                  <a:lnTo>
                    <a:pt x="262929" y="261190"/>
                  </a:lnTo>
                  <a:lnTo>
                    <a:pt x="269787" y="263722"/>
                  </a:lnTo>
                  <a:lnTo>
                    <a:pt x="272727" y="264397"/>
                  </a:lnTo>
                  <a:lnTo>
                    <a:pt x="278110" y="267688"/>
                  </a:lnTo>
                  <a:lnTo>
                    <a:pt x="284241" y="273010"/>
                  </a:lnTo>
                  <a:lnTo>
                    <a:pt x="287196" y="273738"/>
                  </a:lnTo>
                  <a:lnTo>
                    <a:pt x="292894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24"/>
            <p:cNvSpPr/>
            <p:nvPr/>
          </p:nvSpPr>
          <p:spPr>
            <a:xfrm>
              <a:off x="4143375" y="2040255"/>
              <a:ext cx="142876" cy="257176"/>
            </a:xfrm>
            <a:custGeom>
              <a:avLst/>
              <a:gdLst/>
              <a:ahLst/>
              <a:cxnLst/>
              <a:rect l="0" t="0" r="0" b="0"/>
              <a:pathLst>
                <a:path w="142876" h="257176">
                  <a:moveTo>
                    <a:pt x="142875" y="0"/>
                  </a:moveTo>
                  <a:lnTo>
                    <a:pt x="139083" y="0"/>
                  </a:lnTo>
                  <a:lnTo>
                    <a:pt x="137965" y="952"/>
                  </a:lnTo>
                  <a:lnTo>
                    <a:pt x="137221" y="2540"/>
                  </a:lnTo>
                  <a:lnTo>
                    <a:pt x="135133" y="9683"/>
                  </a:lnTo>
                  <a:lnTo>
                    <a:pt x="132026" y="17321"/>
                  </a:lnTo>
                  <a:lnTo>
                    <a:pt x="130115" y="24525"/>
                  </a:lnTo>
                  <a:lnTo>
                    <a:pt x="129606" y="27780"/>
                  </a:lnTo>
                  <a:lnTo>
                    <a:pt x="127679" y="31855"/>
                  </a:lnTo>
                  <a:lnTo>
                    <a:pt x="124807" y="36477"/>
                  </a:lnTo>
                  <a:lnTo>
                    <a:pt x="121304" y="41463"/>
                  </a:lnTo>
                  <a:lnTo>
                    <a:pt x="118969" y="46692"/>
                  </a:lnTo>
                  <a:lnTo>
                    <a:pt x="117413" y="52083"/>
                  </a:lnTo>
                  <a:lnTo>
                    <a:pt x="116375" y="57582"/>
                  </a:lnTo>
                  <a:lnTo>
                    <a:pt x="114890" y="63153"/>
                  </a:lnTo>
                  <a:lnTo>
                    <a:pt x="113106" y="68772"/>
                  </a:lnTo>
                  <a:lnTo>
                    <a:pt x="111123" y="74423"/>
                  </a:lnTo>
                  <a:lnTo>
                    <a:pt x="108213" y="80095"/>
                  </a:lnTo>
                  <a:lnTo>
                    <a:pt x="104686" y="85782"/>
                  </a:lnTo>
                  <a:lnTo>
                    <a:pt x="100746" y="91478"/>
                  </a:lnTo>
                  <a:lnTo>
                    <a:pt x="97327" y="98133"/>
                  </a:lnTo>
                  <a:lnTo>
                    <a:pt x="94253" y="105426"/>
                  </a:lnTo>
                  <a:lnTo>
                    <a:pt x="91411" y="113147"/>
                  </a:lnTo>
                  <a:lnTo>
                    <a:pt x="87928" y="120199"/>
                  </a:lnTo>
                  <a:lnTo>
                    <a:pt x="84018" y="126805"/>
                  </a:lnTo>
                  <a:lnTo>
                    <a:pt x="79825" y="133114"/>
                  </a:lnTo>
                  <a:lnTo>
                    <a:pt x="76235" y="139225"/>
                  </a:lnTo>
                  <a:lnTo>
                    <a:pt x="73049" y="145204"/>
                  </a:lnTo>
                  <a:lnTo>
                    <a:pt x="70130" y="151095"/>
                  </a:lnTo>
                  <a:lnTo>
                    <a:pt x="66597" y="156928"/>
                  </a:lnTo>
                  <a:lnTo>
                    <a:pt x="62654" y="162721"/>
                  </a:lnTo>
                  <a:lnTo>
                    <a:pt x="58438" y="168488"/>
                  </a:lnTo>
                  <a:lnTo>
                    <a:pt x="54833" y="174238"/>
                  </a:lnTo>
                  <a:lnTo>
                    <a:pt x="51637" y="179976"/>
                  </a:lnTo>
                  <a:lnTo>
                    <a:pt x="48712" y="185706"/>
                  </a:lnTo>
                  <a:lnTo>
                    <a:pt x="45968" y="191432"/>
                  </a:lnTo>
                  <a:lnTo>
                    <a:pt x="40803" y="202873"/>
                  </a:lnTo>
                  <a:lnTo>
                    <a:pt x="38314" y="207639"/>
                  </a:lnTo>
                  <a:lnTo>
                    <a:pt x="35862" y="211768"/>
                  </a:lnTo>
                  <a:lnTo>
                    <a:pt x="33433" y="215474"/>
                  </a:lnTo>
                  <a:lnTo>
                    <a:pt x="31020" y="219849"/>
                  </a:lnTo>
                  <a:lnTo>
                    <a:pt x="28617" y="224671"/>
                  </a:lnTo>
                  <a:lnTo>
                    <a:pt x="26222" y="229790"/>
                  </a:lnTo>
                  <a:lnTo>
                    <a:pt x="23831" y="233203"/>
                  </a:lnTo>
                  <a:lnTo>
                    <a:pt x="21444" y="235479"/>
                  </a:lnTo>
                  <a:lnTo>
                    <a:pt x="19058" y="236996"/>
                  </a:lnTo>
                  <a:lnTo>
                    <a:pt x="16674" y="238960"/>
                  </a:lnTo>
                  <a:lnTo>
                    <a:pt x="14291" y="241221"/>
                  </a:lnTo>
                  <a:lnTo>
                    <a:pt x="11908" y="243682"/>
                  </a:lnTo>
                  <a:lnTo>
                    <a:pt x="9526" y="246274"/>
                  </a:lnTo>
                  <a:lnTo>
                    <a:pt x="0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25"/>
            <p:cNvSpPr/>
            <p:nvPr/>
          </p:nvSpPr>
          <p:spPr>
            <a:xfrm>
              <a:off x="4400550" y="1911676"/>
              <a:ext cx="221457" cy="171441"/>
            </a:xfrm>
            <a:custGeom>
              <a:avLst/>
              <a:gdLst/>
              <a:ahLst/>
              <a:cxnLst/>
              <a:rect l="0" t="0" r="0" b="0"/>
              <a:pathLst>
                <a:path w="221457" h="171441">
                  <a:moveTo>
                    <a:pt x="0" y="17136"/>
                  </a:moveTo>
                  <a:lnTo>
                    <a:pt x="0" y="12585"/>
                  </a:lnTo>
                  <a:lnTo>
                    <a:pt x="1587" y="11245"/>
                  </a:lnTo>
                  <a:lnTo>
                    <a:pt x="7585" y="9755"/>
                  </a:lnTo>
                  <a:lnTo>
                    <a:pt x="12301" y="8917"/>
                  </a:lnTo>
                  <a:lnTo>
                    <a:pt x="17638" y="8721"/>
                  </a:lnTo>
                  <a:lnTo>
                    <a:pt x="21283" y="8668"/>
                  </a:lnTo>
                  <a:lnTo>
                    <a:pt x="24507" y="7681"/>
                  </a:lnTo>
                  <a:lnTo>
                    <a:pt x="30207" y="4044"/>
                  </a:lnTo>
                  <a:lnTo>
                    <a:pt x="33632" y="2693"/>
                  </a:lnTo>
                  <a:lnTo>
                    <a:pt x="37502" y="1792"/>
                  </a:lnTo>
                  <a:lnTo>
                    <a:pt x="41670" y="1192"/>
                  </a:lnTo>
                  <a:lnTo>
                    <a:pt x="46036" y="792"/>
                  </a:lnTo>
                  <a:lnTo>
                    <a:pt x="50534" y="525"/>
                  </a:lnTo>
                  <a:lnTo>
                    <a:pt x="62333" y="149"/>
                  </a:lnTo>
                  <a:lnTo>
                    <a:pt x="90790" y="0"/>
                  </a:lnTo>
                  <a:lnTo>
                    <a:pt x="94658" y="950"/>
                  </a:lnTo>
                  <a:lnTo>
                    <a:pt x="101072" y="4545"/>
                  </a:lnTo>
                  <a:lnTo>
                    <a:pt x="106569" y="9317"/>
                  </a:lnTo>
                  <a:lnTo>
                    <a:pt x="112451" y="14614"/>
                  </a:lnTo>
                  <a:lnTo>
                    <a:pt x="116242" y="17359"/>
                  </a:lnTo>
                  <a:lnTo>
                    <a:pt x="120357" y="20143"/>
                  </a:lnTo>
                  <a:lnTo>
                    <a:pt x="127046" y="23235"/>
                  </a:lnTo>
                  <a:lnTo>
                    <a:pt x="129941" y="24059"/>
                  </a:lnTo>
                  <a:lnTo>
                    <a:pt x="131871" y="26514"/>
                  </a:lnTo>
                  <a:lnTo>
                    <a:pt x="133158" y="30056"/>
                  </a:lnTo>
                  <a:lnTo>
                    <a:pt x="134015" y="34322"/>
                  </a:lnTo>
                  <a:lnTo>
                    <a:pt x="135382" y="38118"/>
                  </a:lnTo>
                  <a:lnTo>
                    <a:pt x="137085" y="41602"/>
                  </a:lnTo>
                  <a:lnTo>
                    <a:pt x="139015" y="44876"/>
                  </a:lnTo>
                  <a:lnTo>
                    <a:pt x="140301" y="48012"/>
                  </a:lnTo>
                  <a:lnTo>
                    <a:pt x="141159" y="51055"/>
                  </a:lnTo>
                  <a:lnTo>
                    <a:pt x="141731" y="54036"/>
                  </a:lnTo>
                  <a:lnTo>
                    <a:pt x="142113" y="57929"/>
                  </a:lnTo>
                  <a:lnTo>
                    <a:pt x="142366" y="62429"/>
                  </a:lnTo>
                  <a:lnTo>
                    <a:pt x="142649" y="71556"/>
                  </a:lnTo>
                  <a:lnTo>
                    <a:pt x="142775" y="78788"/>
                  </a:lnTo>
                  <a:lnTo>
                    <a:pt x="142845" y="92765"/>
                  </a:lnTo>
                  <a:lnTo>
                    <a:pt x="142061" y="97083"/>
                  </a:lnTo>
                  <a:lnTo>
                    <a:pt x="140744" y="100914"/>
                  </a:lnTo>
                  <a:lnTo>
                    <a:pt x="139074" y="104421"/>
                  </a:lnTo>
                  <a:lnTo>
                    <a:pt x="135100" y="113397"/>
                  </a:lnTo>
                  <a:lnTo>
                    <a:pt x="132929" y="118458"/>
                  </a:lnTo>
                  <a:lnTo>
                    <a:pt x="131482" y="122784"/>
                  </a:lnTo>
                  <a:lnTo>
                    <a:pt x="130517" y="126620"/>
                  </a:lnTo>
                  <a:lnTo>
                    <a:pt x="129874" y="130131"/>
                  </a:lnTo>
                  <a:lnTo>
                    <a:pt x="127857" y="133423"/>
                  </a:lnTo>
                  <a:lnTo>
                    <a:pt x="124926" y="136571"/>
                  </a:lnTo>
                  <a:lnTo>
                    <a:pt x="121384" y="139622"/>
                  </a:lnTo>
                  <a:lnTo>
                    <a:pt x="118228" y="142608"/>
                  </a:lnTo>
                  <a:lnTo>
                    <a:pt x="115332" y="145552"/>
                  </a:lnTo>
                  <a:lnTo>
                    <a:pt x="112606" y="148467"/>
                  </a:lnTo>
                  <a:lnTo>
                    <a:pt x="107462" y="154245"/>
                  </a:lnTo>
                  <a:lnTo>
                    <a:pt x="94298" y="169745"/>
                  </a:lnTo>
                  <a:lnTo>
                    <a:pt x="89271" y="170687"/>
                  </a:lnTo>
                  <a:lnTo>
                    <a:pt x="82537" y="171106"/>
                  </a:lnTo>
                  <a:lnTo>
                    <a:pt x="76900" y="171292"/>
                  </a:lnTo>
                  <a:lnTo>
                    <a:pt x="61974" y="171428"/>
                  </a:lnTo>
                  <a:lnTo>
                    <a:pt x="47630" y="171440"/>
                  </a:lnTo>
                  <a:lnTo>
                    <a:pt x="45248" y="170488"/>
                  </a:lnTo>
                  <a:lnTo>
                    <a:pt x="40482" y="166890"/>
                  </a:lnTo>
                  <a:lnTo>
                    <a:pt x="35719" y="164656"/>
                  </a:lnTo>
                  <a:lnTo>
                    <a:pt x="33338" y="164060"/>
                  </a:lnTo>
                  <a:lnTo>
                    <a:pt x="31750" y="162711"/>
                  </a:lnTo>
                  <a:lnTo>
                    <a:pt x="30691" y="160858"/>
                  </a:lnTo>
                  <a:lnTo>
                    <a:pt x="28993" y="155592"/>
                  </a:lnTo>
                  <a:lnTo>
                    <a:pt x="26644" y="152332"/>
                  </a:lnTo>
                  <a:lnTo>
                    <a:pt x="24906" y="150129"/>
                  </a:lnTo>
                  <a:lnTo>
                    <a:pt x="23748" y="147708"/>
                  </a:lnTo>
                  <a:lnTo>
                    <a:pt x="22461" y="142478"/>
                  </a:lnTo>
                  <a:lnTo>
                    <a:pt x="21736" y="138730"/>
                  </a:lnTo>
                  <a:lnTo>
                    <a:pt x="22428" y="137251"/>
                  </a:lnTo>
                  <a:lnTo>
                    <a:pt x="25314" y="133068"/>
                  </a:lnTo>
                  <a:lnTo>
                    <a:pt x="26401" y="130619"/>
                  </a:lnTo>
                  <a:lnTo>
                    <a:pt x="27609" y="125358"/>
                  </a:lnTo>
                  <a:lnTo>
                    <a:pt x="29518" y="123574"/>
                  </a:lnTo>
                  <a:lnTo>
                    <a:pt x="35873" y="121592"/>
                  </a:lnTo>
                  <a:lnTo>
                    <a:pt x="41873" y="118171"/>
                  </a:lnTo>
                  <a:lnTo>
                    <a:pt x="44584" y="115925"/>
                  </a:lnTo>
                  <a:lnTo>
                    <a:pt x="47979" y="114428"/>
                  </a:lnTo>
                  <a:lnTo>
                    <a:pt x="51829" y="113430"/>
                  </a:lnTo>
                  <a:lnTo>
                    <a:pt x="55984" y="112764"/>
                  </a:lnTo>
                  <a:lnTo>
                    <a:pt x="60342" y="111368"/>
                  </a:lnTo>
                  <a:lnTo>
                    <a:pt x="64834" y="109485"/>
                  </a:lnTo>
                  <a:lnTo>
                    <a:pt x="69416" y="107277"/>
                  </a:lnTo>
                  <a:lnTo>
                    <a:pt x="74058" y="106758"/>
                  </a:lnTo>
                  <a:lnTo>
                    <a:pt x="78741" y="107364"/>
                  </a:lnTo>
                  <a:lnTo>
                    <a:pt x="83450" y="108721"/>
                  </a:lnTo>
                  <a:lnTo>
                    <a:pt x="88177" y="109625"/>
                  </a:lnTo>
                  <a:lnTo>
                    <a:pt x="92916" y="110228"/>
                  </a:lnTo>
                  <a:lnTo>
                    <a:pt x="97662" y="110630"/>
                  </a:lnTo>
                  <a:lnTo>
                    <a:pt x="102415" y="110898"/>
                  </a:lnTo>
                  <a:lnTo>
                    <a:pt x="111928" y="111196"/>
                  </a:lnTo>
                  <a:lnTo>
                    <a:pt x="116688" y="112227"/>
                  </a:lnTo>
                  <a:lnTo>
                    <a:pt x="121448" y="113868"/>
                  </a:lnTo>
                  <a:lnTo>
                    <a:pt x="126208" y="115914"/>
                  </a:lnTo>
                  <a:lnTo>
                    <a:pt x="131764" y="117278"/>
                  </a:lnTo>
                  <a:lnTo>
                    <a:pt x="137849" y="118187"/>
                  </a:lnTo>
                  <a:lnTo>
                    <a:pt x="144287" y="118794"/>
                  </a:lnTo>
                  <a:lnTo>
                    <a:pt x="149372" y="120150"/>
                  </a:lnTo>
                  <a:lnTo>
                    <a:pt x="153556" y="122008"/>
                  </a:lnTo>
                  <a:lnTo>
                    <a:pt x="169767" y="131832"/>
                  </a:lnTo>
                  <a:lnTo>
                    <a:pt x="173503" y="133605"/>
                  </a:lnTo>
                  <a:lnTo>
                    <a:pt x="179771" y="135575"/>
                  </a:lnTo>
                  <a:lnTo>
                    <a:pt x="185202" y="138991"/>
                  </a:lnTo>
                  <a:lnTo>
                    <a:pt x="187762" y="141235"/>
                  </a:lnTo>
                  <a:lnTo>
                    <a:pt x="191056" y="142731"/>
                  </a:lnTo>
                  <a:lnTo>
                    <a:pt x="194839" y="143729"/>
                  </a:lnTo>
                  <a:lnTo>
                    <a:pt x="198949" y="144394"/>
                  </a:lnTo>
                  <a:lnTo>
                    <a:pt x="205632" y="145133"/>
                  </a:lnTo>
                  <a:lnTo>
                    <a:pt x="208525" y="145330"/>
                  </a:lnTo>
                  <a:lnTo>
                    <a:pt x="211249" y="146413"/>
                  </a:lnTo>
                  <a:lnTo>
                    <a:pt x="218079" y="151537"/>
                  </a:lnTo>
                  <a:lnTo>
                    <a:pt x="221456" y="1542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526"/>
            <p:cNvSpPr/>
            <p:nvPr/>
          </p:nvSpPr>
          <p:spPr>
            <a:xfrm>
              <a:off x="4772025" y="2185987"/>
              <a:ext cx="264319" cy="17146"/>
            </a:xfrm>
            <a:custGeom>
              <a:avLst/>
              <a:gdLst/>
              <a:ahLst/>
              <a:cxnLst/>
              <a:rect l="0" t="0" r="0" b="0"/>
              <a:pathLst>
                <a:path w="264319" h="17146">
                  <a:moveTo>
                    <a:pt x="0" y="8573"/>
                  </a:moveTo>
                  <a:lnTo>
                    <a:pt x="0" y="17114"/>
                  </a:lnTo>
                  <a:lnTo>
                    <a:pt x="53911" y="17145"/>
                  </a:lnTo>
                  <a:lnTo>
                    <a:pt x="60546" y="16193"/>
                  </a:lnTo>
                  <a:lnTo>
                    <a:pt x="68146" y="14605"/>
                  </a:lnTo>
                  <a:lnTo>
                    <a:pt x="76386" y="12595"/>
                  </a:lnTo>
                  <a:lnTo>
                    <a:pt x="84262" y="11254"/>
                  </a:lnTo>
                  <a:lnTo>
                    <a:pt x="91893" y="10360"/>
                  </a:lnTo>
                  <a:lnTo>
                    <a:pt x="99362" y="9764"/>
                  </a:lnTo>
                  <a:lnTo>
                    <a:pt x="107517" y="9367"/>
                  </a:lnTo>
                  <a:lnTo>
                    <a:pt x="125043" y="8926"/>
                  </a:lnTo>
                  <a:lnTo>
                    <a:pt x="133368" y="7855"/>
                  </a:lnTo>
                  <a:lnTo>
                    <a:pt x="141300" y="6190"/>
                  </a:lnTo>
                  <a:lnTo>
                    <a:pt x="148969" y="4126"/>
                  </a:lnTo>
                  <a:lnTo>
                    <a:pt x="156462" y="2751"/>
                  </a:lnTo>
                  <a:lnTo>
                    <a:pt x="163839" y="1834"/>
                  </a:lnTo>
                  <a:lnTo>
                    <a:pt x="171139" y="1223"/>
                  </a:lnTo>
                  <a:lnTo>
                    <a:pt x="177592" y="815"/>
                  </a:lnTo>
                  <a:lnTo>
                    <a:pt x="188996" y="362"/>
                  </a:lnTo>
                  <a:lnTo>
                    <a:pt x="225094" y="32"/>
                  </a:lnTo>
                  <a:lnTo>
                    <a:pt x="2643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527"/>
            <p:cNvSpPr/>
            <p:nvPr/>
          </p:nvSpPr>
          <p:spPr>
            <a:xfrm>
              <a:off x="4864893" y="2083117"/>
              <a:ext cx="21433" cy="240031"/>
            </a:xfrm>
            <a:custGeom>
              <a:avLst/>
              <a:gdLst/>
              <a:ahLst/>
              <a:cxnLst/>
              <a:rect l="0" t="0" r="0" b="0"/>
              <a:pathLst>
                <a:path w="21433" h="240031">
                  <a:moveTo>
                    <a:pt x="0" y="0"/>
                  </a:moveTo>
                  <a:lnTo>
                    <a:pt x="3793" y="4551"/>
                  </a:lnTo>
                  <a:lnTo>
                    <a:pt x="4910" y="6844"/>
                  </a:lnTo>
                  <a:lnTo>
                    <a:pt x="5655" y="9325"/>
                  </a:lnTo>
                  <a:lnTo>
                    <a:pt x="6151" y="11932"/>
                  </a:lnTo>
                  <a:lnTo>
                    <a:pt x="6703" y="17368"/>
                  </a:lnTo>
                  <a:lnTo>
                    <a:pt x="6948" y="22959"/>
                  </a:lnTo>
                  <a:lnTo>
                    <a:pt x="7057" y="28619"/>
                  </a:lnTo>
                  <a:lnTo>
                    <a:pt x="7118" y="41712"/>
                  </a:lnTo>
                  <a:lnTo>
                    <a:pt x="7921" y="45905"/>
                  </a:lnTo>
                  <a:lnTo>
                    <a:pt x="9249" y="49653"/>
                  </a:lnTo>
                  <a:lnTo>
                    <a:pt x="10929" y="53105"/>
                  </a:lnTo>
                  <a:lnTo>
                    <a:pt x="12049" y="57311"/>
                  </a:lnTo>
                  <a:lnTo>
                    <a:pt x="12795" y="62020"/>
                  </a:lnTo>
                  <a:lnTo>
                    <a:pt x="13292" y="67064"/>
                  </a:lnTo>
                  <a:lnTo>
                    <a:pt x="14418" y="72332"/>
                  </a:lnTo>
                  <a:lnTo>
                    <a:pt x="15962" y="77749"/>
                  </a:lnTo>
                  <a:lnTo>
                    <a:pt x="17785" y="83265"/>
                  </a:lnTo>
                  <a:lnTo>
                    <a:pt x="19001" y="89800"/>
                  </a:lnTo>
                  <a:lnTo>
                    <a:pt x="19811" y="97014"/>
                  </a:lnTo>
                  <a:lnTo>
                    <a:pt x="20351" y="104681"/>
                  </a:lnTo>
                  <a:lnTo>
                    <a:pt x="20711" y="111697"/>
                  </a:lnTo>
                  <a:lnTo>
                    <a:pt x="21111" y="124573"/>
                  </a:lnTo>
                  <a:lnTo>
                    <a:pt x="21337" y="142532"/>
                  </a:lnTo>
                  <a:lnTo>
                    <a:pt x="20575" y="148361"/>
                  </a:lnTo>
                  <a:lnTo>
                    <a:pt x="19273" y="154153"/>
                  </a:lnTo>
                  <a:lnTo>
                    <a:pt x="17611" y="159919"/>
                  </a:lnTo>
                  <a:lnTo>
                    <a:pt x="16503" y="165667"/>
                  </a:lnTo>
                  <a:lnTo>
                    <a:pt x="15765" y="171405"/>
                  </a:lnTo>
                  <a:lnTo>
                    <a:pt x="15273" y="177135"/>
                  </a:lnTo>
                  <a:lnTo>
                    <a:pt x="14944" y="182860"/>
                  </a:lnTo>
                  <a:lnTo>
                    <a:pt x="14726" y="188582"/>
                  </a:lnTo>
                  <a:lnTo>
                    <a:pt x="14418" y="203196"/>
                  </a:lnTo>
                  <a:lnTo>
                    <a:pt x="14375" y="206902"/>
                  </a:lnTo>
                  <a:lnTo>
                    <a:pt x="15140" y="211277"/>
                  </a:lnTo>
                  <a:lnTo>
                    <a:pt x="16443" y="216099"/>
                  </a:lnTo>
                  <a:lnTo>
                    <a:pt x="20446" y="228424"/>
                  </a:lnTo>
                  <a:lnTo>
                    <a:pt x="20994" y="232649"/>
                  </a:lnTo>
                  <a:lnTo>
                    <a:pt x="21432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528"/>
            <p:cNvSpPr/>
            <p:nvPr/>
          </p:nvSpPr>
          <p:spPr>
            <a:xfrm>
              <a:off x="5107781" y="2048827"/>
              <a:ext cx="307182" cy="257176"/>
            </a:xfrm>
            <a:custGeom>
              <a:avLst/>
              <a:gdLst/>
              <a:ahLst/>
              <a:cxnLst/>
              <a:rect l="0" t="0" r="0" b="0"/>
              <a:pathLst>
                <a:path w="307182" h="257176">
                  <a:moveTo>
                    <a:pt x="0" y="0"/>
                  </a:moveTo>
                  <a:lnTo>
                    <a:pt x="0" y="4551"/>
                  </a:lnTo>
                  <a:lnTo>
                    <a:pt x="1587" y="5892"/>
                  </a:lnTo>
                  <a:lnTo>
                    <a:pt x="9819" y="7778"/>
                  </a:lnTo>
                  <a:lnTo>
                    <a:pt x="12301" y="8220"/>
                  </a:lnTo>
                  <a:lnTo>
                    <a:pt x="21284" y="13019"/>
                  </a:lnTo>
                  <a:lnTo>
                    <a:pt x="30207" y="20474"/>
                  </a:lnTo>
                  <a:lnTo>
                    <a:pt x="37502" y="28467"/>
                  </a:lnTo>
                  <a:lnTo>
                    <a:pt x="41670" y="33266"/>
                  </a:lnTo>
                  <a:lnTo>
                    <a:pt x="50534" y="41137"/>
                  </a:lnTo>
                  <a:lnTo>
                    <a:pt x="59766" y="48763"/>
                  </a:lnTo>
                  <a:lnTo>
                    <a:pt x="64450" y="53464"/>
                  </a:lnTo>
                  <a:lnTo>
                    <a:pt x="69161" y="58503"/>
                  </a:lnTo>
                  <a:lnTo>
                    <a:pt x="78628" y="69181"/>
                  </a:lnTo>
                  <a:lnTo>
                    <a:pt x="83375" y="74696"/>
                  </a:lnTo>
                  <a:lnTo>
                    <a:pt x="88127" y="79325"/>
                  </a:lnTo>
                  <a:lnTo>
                    <a:pt x="97640" y="87008"/>
                  </a:lnTo>
                  <a:lnTo>
                    <a:pt x="102400" y="91343"/>
                  </a:lnTo>
                  <a:lnTo>
                    <a:pt x="107161" y="96138"/>
                  </a:lnTo>
                  <a:lnTo>
                    <a:pt x="111921" y="101239"/>
                  </a:lnTo>
                  <a:lnTo>
                    <a:pt x="117476" y="106546"/>
                  </a:lnTo>
                  <a:lnTo>
                    <a:pt x="123562" y="111988"/>
                  </a:lnTo>
                  <a:lnTo>
                    <a:pt x="130000" y="117521"/>
                  </a:lnTo>
                  <a:lnTo>
                    <a:pt x="135879" y="123115"/>
                  </a:lnTo>
                  <a:lnTo>
                    <a:pt x="141386" y="128749"/>
                  </a:lnTo>
                  <a:lnTo>
                    <a:pt x="146645" y="134410"/>
                  </a:lnTo>
                  <a:lnTo>
                    <a:pt x="156721" y="145780"/>
                  </a:lnTo>
                  <a:lnTo>
                    <a:pt x="161631" y="151479"/>
                  </a:lnTo>
                  <a:lnTo>
                    <a:pt x="167285" y="157184"/>
                  </a:lnTo>
                  <a:lnTo>
                    <a:pt x="173436" y="162892"/>
                  </a:lnTo>
                  <a:lnTo>
                    <a:pt x="179918" y="168602"/>
                  </a:lnTo>
                  <a:lnTo>
                    <a:pt x="185826" y="173361"/>
                  </a:lnTo>
                  <a:lnTo>
                    <a:pt x="191353" y="177487"/>
                  </a:lnTo>
                  <a:lnTo>
                    <a:pt x="196625" y="181190"/>
                  </a:lnTo>
                  <a:lnTo>
                    <a:pt x="201727" y="185563"/>
                  </a:lnTo>
                  <a:lnTo>
                    <a:pt x="206716" y="190384"/>
                  </a:lnTo>
                  <a:lnTo>
                    <a:pt x="211629" y="195503"/>
                  </a:lnTo>
                  <a:lnTo>
                    <a:pt x="216492" y="199868"/>
                  </a:lnTo>
                  <a:lnTo>
                    <a:pt x="221323" y="203730"/>
                  </a:lnTo>
                  <a:lnTo>
                    <a:pt x="230922" y="210562"/>
                  </a:lnTo>
                  <a:lnTo>
                    <a:pt x="240480" y="216773"/>
                  </a:lnTo>
                  <a:lnTo>
                    <a:pt x="264315" y="231405"/>
                  </a:lnTo>
                  <a:lnTo>
                    <a:pt x="273048" y="237149"/>
                  </a:lnTo>
                  <a:lnTo>
                    <a:pt x="282427" y="244786"/>
                  </a:lnTo>
                  <a:lnTo>
                    <a:pt x="287712" y="246906"/>
                  </a:lnTo>
                  <a:lnTo>
                    <a:pt x="296780" y="248268"/>
                  </a:lnTo>
                  <a:lnTo>
                    <a:pt x="298590" y="248454"/>
                  </a:lnTo>
                  <a:lnTo>
                    <a:pt x="301510" y="251076"/>
                  </a:lnTo>
                  <a:lnTo>
                    <a:pt x="307181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29"/>
            <p:cNvSpPr/>
            <p:nvPr/>
          </p:nvSpPr>
          <p:spPr>
            <a:xfrm>
              <a:off x="5179218" y="2048827"/>
              <a:ext cx="200026" cy="282894"/>
            </a:xfrm>
            <a:custGeom>
              <a:avLst/>
              <a:gdLst/>
              <a:ahLst/>
              <a:cxnLst/>
              <a:rect l="0" t="0" r="0" b="0"/>
              <a:pathLst>
                <a:path w="200026" h="282894">
                  <a:moveTo>
                    <a:pt x="200025" y="0"/>
                  </a:moveTo>
                  <a:lnTo>
                    <a:pt x="196234" y="0"/>
                  </a:lnTo>
                  <a:lnTo>
                    <a:pt x="195116" y="953"/>
                  </a:lnTo>
                  <a:lnTo>
                    <a:pt x="194371" y="2540"/>
                  </a:lnTo>
                  <a:lnTo>
                    <a:pt x="193176" y="7381"/>
                  </a:lnTo>
                  <a:lnTo>
                    <a:pt x="187237" y="16134"/>
                  </a:lnTo>
                  <a:lnTo>
                    <a:pt x="182965" y="24951"/>
                  </a:lnTo>
                  <a:lnTo>
                    <a:pt x="178420" y="32679"/>
                  </a:lnTo>
                  <a:lnTo>
                    <a:pt x="172961" y="40242"/>
                  </a:lnTo>
                  <a:lnTo>
                    <a:pt x="165242" y="49953"/>
                  </a:lnTo>
                  <a:lnTo>
                    <a:pt x="160961" y="56162"/>
                  </a:lnTo>
                  <a:lnTo>
                    <a:pt x="156521" y="63159"/>
                  </a:lnTo>
                  <a:lnTo>
                    <a:pt x="151972" y="70681"/>
                  </a:lnTo>
                  <a:lnTo>
                    <a:pt x="147352" y="77601"/>
                  </a:lnTo>
                  <a:lnTo>
                    <a:pt x="142685" y="84119"/>
                  </a:lnTo>
                  <a:lnTo>
                    <a:pt x="137986" y="90369"/>
                  </a:lnTo>
                  <a:lnTo>
                    <a:pt x="133266" y="97394"/>
                  </a:lnTo>
                  <a:lnTo>
                    <a:pt x="128532" y="104934"/>
                  </a:lnTo>
                  <a:lnTo>
                    <a:pt x="86772" y="173974"/>
                  </a:lnTo>
                  <a:lnTo>
                    <a:pt x="75311" y="192183"/>
                  </a:lnTo>
                  <a:lnTo>
                    <a:pt x="66083" y="206227"/>
                  </a:lnTo>
                  <a:lnTo>
                    <a:pt x="58342" y="217495"/>
                  </a:lnTo>
                  <a:lnTo>
                    <a:pt x="51595" y="226912"/>
                  </a:lnTo>
                  <a:lnTo>
                    <a:pt x="45509" y="235095"/>
                  </a:lnTo>
                  <a:lnTo>
                    <a:pt x="31476" y="253173"/>
                  </a:lnTo>
                  <a:lnTo>
                    <a:pt x="19624" y="267815"/>
                  </a:lnTo>
                  <a:lnTo>
                    <a:pt x="16257" y="270936"/>
                  </a:lnTo>
                  <a:lnTo>
                    <a:pt x="12426" y="273969"/>
                  </a:lnTo>
                  <a:lnTo>
                    <a:pt x="0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30"/>
            <p:cNvSpPr/>
            <p:nvPr/>
          </p:nvSpPr>
          <p:spPr>
            <a:xfrm>
              <a:off x="5636418" y="2134657"/>
              <a:ext cx="264320" cy="8469"/>
            </a:xfrm>
            <a:custGeom>
              <a:avLst/>
              <a:gdLst/>
              <a:ahLst/>
              <a:cxnLst/>
              <a:rect l="0" t="0" r="0" b="0"/>
              <a:pathLst>
                <a:path w="264320" h="8469">
                  <a:moveTo>
                    <a:pt x="0" y="8468"/>
                  </a:moveTo>
                  <a:lnTo>
                    <a:pt x="72868" y="8468"/>
                  </a:lnTo>
                  <a:lnTo>
                    <a:pt x="79536" y="7515"/>
                  </a:lnTo>
                  <a:lnTo>
                    <a:pt x="86361" y="5928"/>
                  </a:lnTo>
                  <a:lnTo>
                    <a:pt x="93294" y="3917"/>
                  </a:lnTo>
                  <a:lnTo>
                    <a:pt x="100295" y="2576"/>
                  </a:lnTo>
                  <a:lnTo>
                    <a:pt x="107345" y="1683"/>
                  </a:lnTo>
                  <a:lnTo>
                    <a:pt x="114426" y="1087"/>
                  </a:lnTo>
                  <a:lnTo>
                    <a:pt x="121528" y="689"/>
                  </a:lnTo>
                  <a:lnTo>
                    <a:pt x="135769" y="248"/>
                  </a:lnTo>
                  <a:lnTo>
                    <a:pt x="157174" y="0"/>
                  </a:lnTo>
                  <a:lnTo>
                    <a:pt x="164314" y="917"/>
                  </a:lnTo>
                  <a:lnTo>
                    <a:pt x="171456" y="2482"/>
                  </a:lnTo>
                  <a:lnTo>
                    <a:pt x="178597" y="4477"/>
                  </a:lnTo>
                  <a:lnTo>
                    <a:pt x="185740" y="5807"/>
                  </a:lnTo>
                  <a:lnTo>
                    <a:pt x="192884" y="6694"/>
                  </a:lnTo>
                  <a:lnTo>
                    <a:pt x="200026" y="7285"/>
                  </a:lnTo>
                  <a:lnTo>
                    <a:pt x="212197" y="7942"/>
                  </a:lnTo>
                  <a:lnTo>
                    <a:pt x="227973" y="8312"/>
                  </a:lnTo>
                  <a:lnTo>
                    <a:pt x="264319" y="8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31"/>
            <p:cNvSpPr/>
            <p:nvPr/>
          </p:nvSpPr>
          <p:spPr>
            <a:xfrm>
              <a:off x="5729287" y="2023110"/>
              <a:ext cx="78583" cy="282893"/>
            </a:xfrm>
            <a:custGeom>
              <a:avLst/>
              <a:gdLst/>
              <a:ahLst/>
              <a:cxnLst/>
              <a:rect l="0" t="0" r="0" b="0"/>
              <a:pathLst>
                <a:path w="78583" h="282893">
                  <a:moveTo>
                    <a:pt x="0" y="0"/>
                  </a:moveTo>
                  <a:lnTo>
                    <a:pt x="0" y="7380"/>
                  </a:lnTo>
                  <a:lnTo>
                    <a:pt x="2117" y="10583"/>
                  </a:lnTo>
                  <a:lnTo>
                    <a:pt x="3793" y="12770"/>
                  </a:lnTo>
                  <a:lnTo>
                    <a:pt x="4909" y="16133"/>
                  </a:lnTo>
                  <a:lnTo>
                    <a:pt x="6151" y="24950"/>
                  </a:lnTo>
                  <a:lnTo>
                    <a:pt x="7276" y="29016"/>
                  </a:lnTo>
                  <a:lnTo>
                    <a:pt x="8820" y="32679"/>
                  </a:lnTo>
                  <a:lnTo>
                    <a:pt x="10642" y="36073"/>
                  </a:lnTo>
                  <a:lnTo>
                    <a:pt x="11857" y="41194"/>
                  </a:lnTo>
                  <a:lnTo>
                    <a:pt x="12667" y="47465"/>
                  </a:lnTo>
                  <a:lnTo>
                    <a:pt x="13207" y="54503"/>
                  </a:lnTo>
                  <a:lnTo>
                    <a:pt x="14362" y="61100"/>
                  </a:lnTo>
                  <a:lnTo>
                    <a:pt x="15925" y="67404"/>
                  </a:lnTo>
                  <a:lnTo>
                    <a:pt x="17760" y="73510"/>
                  </a:lnTo>
                  <a:lnTo>
                    <a:pt x="18984" y="80439"/>
                  </a:lnTo>
                  <a:lnTo>
                    <a:pt x="19800" y="87916"/>
                  </a:lnTo>
                  <a:lnTo>
                    <a:pt x="20344" y="95758"/>
                  </a:lnTo>
                  <a:lnTo>
                    <a:pt x="21500" y="102891"/>
                  </a:lnTo>
                  <a:lnTo>
                    <a:pt x="23064" y="109551"/>
                  </a:lnTo>
                  <a:lnTo>
                    <a:pt x="24902" y="115897"/>
                  </a:lnTo>
                  <a:lnTo>
                    <a:pt x="26126" y="122984"/>
                  </a:lnTo>
                  <a:lnTo>
                    <a:pt x="26943" y="130567"/>
                  </a:lnTo>
                  <a:lnTo>
                    <a:pt x="27487" y="138480"/>
                  </a:lnTo>
                  <a:lnTo>
                    <a:pt x="28643" y="145659"/>
                  </a:lnTo>
                  <a:lnTo>
                    <a:pt x="30208" y="152351"/>
                  </a:lnTo>
                  <a:lnTo>
                    <a:pt x="32045" y="158717"/>
                  </a:lnTo>
                  <a:lnTo>
                    <a:pt x="33270" y="164866"/>
                  </a:lnTo>
                  <a:lnTo>
                    <a:pt x="34086" y="170871"/>
                  </a:lnTo>
                  <a:lnTo>
                    <a:pt x="34631" y="176779"/>
                  </a:lnTo>
                  <a:lnTo>
                    <a:pt x="35787" y="183575"/>
                  </a:lnTo>
                  <a:lnTo>
                    <a:pt x="37352" y="190963"/>
                  </a:lnTo>
                  <a:lnTo>
                    <a:pt x="39189" y="198746"/>
                  </a:lnTo>
                  <a:lnTo>
                    <a:pt x="41207" y="204887"/>
                  </a:lnTo>
                  <a:lnTo>
                    <a:pt x="43347" y="209934"/>
                  </a:lnTo>
                  <a:lnTo>
                    <a:pt x="45566" y="214251"/>
                  </a:lnTo>
                  <a:lnTo>
                    <a:pt x="47046" y="219034"/>
                  </a:lnTo>
                  <a:lnTo>
                    <a:pt x="48033" y="224128"/>
                  </a:lnTo>
                  <a:lnTo>
                    <a:pt x="48691" y="229428"/>
                  </a:lnTo>
                  <a:lnTo>
                    <a:pt x="49923" y="233915"/>
                  </a:lnTo>
                  <a:lnTo>
                    <a:pt x="51539" y="237858"/>
                  </a:lnTo>
                  <a:lnTo>
                    <a:pt x="53409" y="241440"/>
                  </a:lnTo>
                  <a:lnTo>
                    <a:pt x="55488" y="247959"/>
                  </a:lnTo>
                  <a:lnTo>
                    <a:pt x="56042" y="251031"/>
                  </a:lnTo>
                  <a:lnTo>
                    <a:pt x="57205" y="254031"/>
                  </a:lnTo>
                  <a:lnTo>
                    <a:pt x="58775" y="256984"/>
                  </a:lnTo>
                  <a:lnTo>
                    <a:pt x="60614" y="259905"/>
                  </a:lnTo>
                  <a:lnTo>
                    <a:pt x="62634" y="262805"/>
                  </a:lnTo>
                  <a:lnTo>
                    <a:pt x="64775" y="265691"/>
                  </a:lnTo>
                  <a:lnTo>
                    <a:pt x="66996" y="268567"/>
                  </a:lnTo>
                  <a:lnTo>
                    <a:pt x="68476" y="271437"/>
                  </a:lnTo>
                  <a:lnTo>
                    <a:pt x="70561" y="279075"/>
                  </a:lnTo>
                  <a:lnTo>
                    <a:pt x="71048" y="281196"/>
                  </a:lnTo>
                  <a:lnTo>
                    <a:pt x="71971" y="281761"/>
                  </a:lnTo>
                  <a:lnTo>
                    <a:pt x="73381" y="282138"/>
                  </a:lnTo>
                  <a:lnTo>
                    <a:pt x="78582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32"/>
            <p:cNvSpPr/>
            <p:nvPr/>
          </p:nvSpPr>
          <p:spPr>
            <a:xfrm>
              <a:off x="6036469" y="1988820"/>
              <a:ext cx="57151" cy="308611"/>
            </a:xfrm>
            <a:custGeom>
              <a:avLst/>
              <a:gdLst/>
              <a:ahLst/>
              <a:cxnLst/>
              <a:rect l="0" t="0" r="0" b="0"/>
              <a:pathLst>
                <a:path w="57151" h="308611">
                  <a:moveTo>
                    <a:pt x="0" y="0"/>
                  </a:moveTo>
                  <a:lnTo>
                    <a:pt x="0" y="12770"/>
                  </a:lnTo>
                  <a:lnTo>
                    <a:pt x="793" y="15181"/>
                  </a:lnTo>
                  <a:lnTo>
                    <a:pt x="2116" y="17740"/>
                  </a:lnTo>
                  <a:lnTo>
                    <a:pt x="3792" y="20399"/>
                  </a:lnTo>
                  <a:lnTo>
                    <a:pt x="4909" y="23125"/>
                  </a:lnTo>
                  <a:lnTo>
                    <a:pt x="6150" y="28692"/>
                  </a:lnTo>
                  <a:lnTo>
                    <a:pt x="6702" y="36882"/>
                  </a:lnTo>
                  <a:lnTo>
                    <a:pt x="6947" y="46872"/>
                  </a:lnTo>
                  <a:lnTo>
                    <a:pt x="7117" y="74447"/>
                  </a:lnTo>
                  <a:lnTo>
                    <a:pt x="7920" y="81063"/>
                  </a:lnTo>
                  <a:lnTo>
                    <a:pt x="9248" y="88332"/>
                  </a:lnTo>
                  <a:lnTo>
                    <a:pt x="10928" y="96036"/>
                  </a:lnTo>
                  <a:lnTo>
                    <a:pt x="12048" y="103076"/>
                  </a:lnTo>
                  <a:lnTo>
                    <a:pt x="12794" y="109675"/>
                  </a:lnTo>
                  <a:lnTo>
                    <a:pt x="13292" y="115979"/>
                  </a:lnTo>
                  <a:lnTo>
                    <a:pt x="14417" y="123039"/>
                  </a:lnTo>
                  <a:lnTo>
                    <a:pt x="15961" y="130604"/>
                  </a:lnTo>
                  <a:lnTo>
                    <a:pt x="17785" y="138504"/>
                  </a:lnTo>
                  <a:lnTo>
                    <a:pt x="19000" y="145676"/>
                  </a:lnTo>
                  <a:lnTo>
                    <a:pt x="19810" y="152362"/>
                  </a:lnTo>
                  <a:lnTo>
                    <a:pt x="20350" y="158725"/>
                  </a:lnTo>
                  <a:lnTo>
                    <a:pt x="20710" y="165824"/>
                  </a:lnTo>
                  <a:lnTo>
                    <a:pt x="21110" y="181332"/>
                  </a:lnTo>
                  <a:lnTo>
                    <a:pt x="21336" y="201577"/>
                  </a:lnTo>
                  <a:lnTo>
                    <a:pt x="22161" y="207727"/>
                  </a:lnTo>
                  <a:lnTo>
                    <a:pt x="23505" y="213732"/>
                  </a:lnTo>
                  <a:lnTo>
                    <a:pt x="25195" y="219640"/>
                  </a:lnTo>
                  <a:lnTo>
                    <a:pt x="26321" y="225484"/>
                  </a:lnTo>
                  <a:lnTo>
                    <a:pt x="27073" y="231285"/>
                  </a:lnTo>
                  <a:lnTo>
                    <a:pt x="27573" y="237058"/>
                  </a:lnTo>
                  <a:lnTo>
                    <a:pt x="28701" y="242811"/>
                  </a:lnTo>
                  <a:lnTo>
                    <a:pt x="30246" y="248551"/>
                  </a:lnTo>
                  <a:lnTo>
                    <a:pt x="32070" y="254283"/>
                  </a:lnTo>
                  <a:lnTo>
                    <a:pt x="33286" y="259057"/>
                  </a:lnTo>
                  <a:lnTo>
                    <a:pt x="34637" y="266901"/>
                  </a:lnTo>
                  <a:lnTo>
                    <a:pt x="35791" y="271279"/>
                  </a:lnTo>
                  <a:lnTo>
                    <a:pt x="37355" y="276102"/>
                  </a:lnTo>
                  <a:lnTo>
                    <a:pt x="41774" y="288430"/>
                  </a:lnTo>
                  <a:lnTo>
                    <a:pt x="42930" y="290394"/>
                  </a:lnTo>
                  <a:lnTo>
                    <a:pt x="44495" y="292656"/>
                  </a:lnTo>
                  <a:lnTo>
                    <a:pt x="46332" y="295116"/>
                  </a:lnTo>
                  <a:lnTo>
                    <a:pt x="50490" y="300390"/>
                  </a:lnTo>
                  <a:lnTo>
                    <a:pt x="57150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33"/>
            <p:cNvSpPr/>
            <p:nvPr/>
          </p:nvSpPr>
          <p:spPr>
            <a:xfrm>
              <a:off x="6203803" y="1937385"/>
              <a:ext cx="89842" cy="351460"/>
            </a:xfrm>
            <a:custGeom>
              <a:avLst/>
              <a:gdLst/>
              <a:ahLst/>
              <a:cxnLst/>
              <a:rect l="0" t="0" r="0" b="0"/>
              <a:pathLst>
                <a:path w="89842" h="351460">
                  <a:moveTo>
                    <a:pt x="4116" y="0"/>
                  </a:moveTo>
                  <a:lnTo>
                    <a:pt x="0" y="0"/>
                  </a:lnTo>
                  <a:lnTo>
                    <a:pt x="3417" y="0"/>
                  </a:lnTo>
                  <a:lnTo>
                    <a:pt x="3650" y="952"/>
                  </a:lnTo>
                  <a:lnTo>
                    <a:pt x="3909" y="4550"/>
                  </a:lnTo>
                  <a:lnTo>
                    <a:pt x="4771" y="6844"/>
                  </a:lnTo>
                  <a:lnTo>
                    <a:pt x="6141" y="9325"/>
                  </a:lnTo>
                  <a:lnTo>
                    <a:pt x="7847" y="11931"/>
                  </a:lnTo>
                  <a:lnTo>
                    <a:pt x="8984" y="14622"/>
                  </a:lnTo>
                  <a:lnTo>
                    <a:pt x="10248" y="20151"/>
                  </a:lnTo>
                  <a:lnTo>
                    <a:pt x="10810" y="28323"/>
                  </a:lnTo>
                  <a:lnTo>
                    <a:pt x="11060" y="38305"/>
                  </a:lnTo>
                  <a:lnTo>
                    <a:pt x="11171" y="49092"/>
                  </a:lnTo>
                  <a:lnTo>
                    <a:pt x="11994" y="55588"/>
                  </a:lnTo>
                  <a:lnTo>
                    <a:pt x="13337" y="62776"/>
                  </a:lnTo>
                  <a:lnTo>
                    <a:pt x="15026" y="70425"/>
                  </a:lnTo>
                  <a:lnTo>
                    <a:pt x="16151" y="77430"/>
                  </a:lnTo>
                  <a:lnTo>
                    <a:pt x="16902" y="84005"/>
                  </a:lnTo>
                  <a:lnTo>
                    <a:pt x="17402" y="90293"/>
                  </a:lnTo>
                  <a:lnTo>
                    <a:pt x="18530" y="97343"/>
                  </a:lnTo>
                  <a:lnTo>
                    <a:pt x="20075" y="104900"/>
                  </a:lnTo>
                  <a:lnTo>
                    <a:pt x="21899" y="112796"/>
                  </a:lnTo>
                  <a:lnTo>
                    <a:pt x="23115" y="120917"/>
                  </a:lnTo>
                  <a:lnTo>
                    <a:pt x="23926" y="129189"/>
                  </a:lnTo>
                  <a:lnTo>
                    <a:pt x="24466" y="137561"/>
                  </a:lnTo>
                  <a:lnTo>
                    <a:pt x="25620" y="146000"/>
                  </a:lnTo>
                  <a:lnTo>
                    <a:pt x="27183" y="154483"/>
                  </a:lnTo>
                  <a:lnTo>
                    <a:pt x="29019" y="162996"/>
                  </a:lnTo>
                  <a:lnTo>
                    <a:pt x="31037" y="171529"/>
                  </a:lnTo>
                  <a:lnTo>
                    <a:pt x="35395" y="188630"/>
                  </a:lnTo>
                  <a:lnTo>
                    <a:pt x="49388" y="240033"/>
                  </a:lnTo>
                  <a:lnTo>
                    <a:pt x="50966" y="247652"/>
                  </a:lnTo>
                  <a:lnTo>
                    <a:pt x="52018" y="254636"/>
                  </a:lnTo>
                  <a:lnTo>
                    <a:pt x="52719" y="261197"/>
                  </a:lnTo>
                  <a:lnTo>
                    <a:pt x="53981" y="267476"/>
                  </a:lnTo>
                  <a:lnTo>
                    <a:pt x="55615" y="273568"/>
                  </a:lnTo>
                  <a:lnTo>
                    <a:pt x="57499" y="279533"/>
                  </a:lnTo>
                  <a:lnTo>
                    <a:pt x="59548" y="285415"/>
                  </a:lnTo>
                  <a:lnTo>
                    <a:pt x="61708" y="291242"/>
                  </a:lnTo>
                  <a:lnTo>
                    <a:pt x="66225" y="302796"/>
                  </a:lnTo>
                  <a:lnTo>
                    <a:pt x="70878" y="314281"/>
                  </a:lnTo>
                  <a:lnTo>
                    <a:pt x="73230" y="319058"/>
                  </a:lnTo>
                  <a:lnTo>
                    <a:pt x="75592" y="323195"/>
                  </a:lnTo>
                  <a:lnTo>
                    <a:pt x="77960" y="326906"/>
                  </a:lnTo>
                  <a:lnTo>
                    <a:pt x="80592" y="333569"/>
                  </a:lnTo>
                  <a:lnTo>
                    <a:pt x="82074" y="342675"/>
                  </a:lnTo>
                  <a:lnTo>
                    <a:pt x="82696" y="351459"/>
                  </a:lnTo>
                  <a:lnTo>
                    <a:pt x="89841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34"/>
            <p:cNvSpPr/>
            <p:nvPr/>
          </p:nvSpPr>
          <p:spPr>
            <a:xfrm>
              <a:off x="994100" y="1371762"/>
              <a:ext cx="1620513" cy="1028036"/>
            </a:xfrm>
            <a:custGeom>
              <a:avLst/>
              <a:gdLst/>
              <a:ahLst/>
              <a:cxnLst/>
              <a:rect l="0" t="0" r="0" b="0"/>
              <a:pathLst>
                <a:path w="1620513" h="1028036">
                  <a:moveTo>
                    <a:pt x="1620512" y="274158"/>
                  </a:moveTo>
                  <a:lnTo>
                    <a:pt x="1609870" y="261387"/>
                  </a:lnTo>
                  <a:lnTo>
                    <a:pt x="1608655" y="258977"/>
                  </a:lnTo>
                  <a:lnTo>
                    <a:pt x="1606151" y="251033"/>
                  </a:lnTo>
                  <a:lnTo>
                    <a:pt x="1602752" y="245465"/>
                  </a:lnTo>
                  <a:lnTo>
                    <a:pt x="1596479" y="239815"/>
                  </a:lnTo>
                  <a:lnTo>
                    <a:pt x="1586139" y="231280"/>
                  </a:lnTo>
                  <a:lnTo>
                    <a:pt x="1579835" y="225573"/>
                  </a:lnTo>
                  <a:lnTo>
                    <a:pt x="1562853" y="211609"/>
                  </a:lnTo>
                  <a:lnTo>
                    <a:pt x="1558260" y="206741"/>
                  </a:lnTo>
                  <a:lnTo>
                    <a:pt x="1553611" y="203496"/>
                  </a:lnTo>
                  <a:lnTo>
                    <a:pt x="1497389" y="179750"/>
                  </a:lnTo>
                  <a:lnTo>
                    <a:pt x="1448964" y="159851"/>
                  </a:lnTo>
                  <a:lnTo>
                    <a:pt x="1402399" y="135331"/>
                  </a:lnTo>
                  <a:lnTo>
                    <a:pt x="1356007" y="120009"/>
                  </a:lnTo>
                  <a:lnTo>
                    <a:pt x="1312659" y="105586"/>
                  </a:lnTo>
                  <a:lnTo>
                    <a:pt x="1175236" y="65560"/>
                  </a:lnTo>
                  <a:lnTo>
                    <a:pt x="1133250" y="53813"/>
                  </a:lnTo>
                  <a:lnTo>
                    <a:pt x="1115026" y="50497"/>
                  </a:lnTo>
                  <a:lnTo>
                    <a:pt x="1077457" y="37925"/>
                  </a:lnTo>
                  <a:lnTo>
                    <a:pt x="1034855" y="27784"/>
                  </a:lnTo>
                  <a:lnTo>
                    <a:pt x="989184" y="14042"/>
                  </a:lnTo>
                  <a:lnTo>
                    <a:pt x="946413" y="9522"/>
                  </a:lnTo>
                  <a:lnTo>
                    <a:pt x="906567" y="6090"/>
                  </a:lnTo>
                  <a:lnTo>
                    <a:pt x="862685" y="661"/>
                  </a:lnTo>
                  <a:lnTo>
                    <a:pt x="821471" y="0"/>
                  </a:lnTo>
                  <a:lnTo>
                    <a:pt x="792151" y="2426"/>
                  </a:lnTo>
                  <a:lnTo>
                    <a:pt x="749163" y="7622"/>
                  </a:lnTo>
                  <a:lnTo>
                    <a:pt x="712823" y="10794"/>
                  </a:lnTo>
                  <a:lnTo>
                    <a:pt x="665574" y="17120"/>
                  </a:lnTo>
                  <a:lnTo>
                    <a:pt x="621791" y="28807"/>
                  </a:lnTo>
                  <a:lnTo>
                    <a:pt x="572451" y="39921"/>
                  </a:lnTo>
                  <a:lnTo>
                    <a:pt x="524939" y="54140"/>
                  </a:lnTo>
                  <a:lnTo>
                    <a:pt x="477913" y="71276"/>
                  </a:lnTo>
                  <a:lnTo>
                    <a:pt x="428534" y="95801"/>
                  </a:lnTo>
                  <a:lnTo>
                    <a:pt x="380614" y="113663"/>
                  </a:lnTo>
                  <a:lnTo>
                    <a:pt x="334910" y="143239"/>
                  </a:lnTo>
                  <a:lnTo>
                    <a:pt x="306116" y="161091"/>
                  </a:lnTo>
                  <a:lnTo>
                    <a:pt x="270350" y="188595"/>
                  </a:lnTo>
                  <a:lnTo>
                    <a:pt x="220337" y="228447"/>
                  </a:lnTo>
                  <a:lnTo>
                    <a:pt x="184618" y="263799"/>
                  </a:lnTo>
                  <a:lnTo>
                    <a:pt x="156043" y="292643"/>
                  </a:lnTo>
                  <a:lnTo>
                    <a:pt x="128262" y="319966"/>
                  </a:lnTo>
                  <a:lnTo>
                    <a:pt x="104547" y="351892"/>
                  </a:lnTo>
                  <a:lnTo>
                    <a:pt x="92675" y="368714"/>
                  </a:lnTo>
                  <a:lnTo>
                    <a:pt x="76469" y="400256"/>
                  </a:lnTo>
                  <a:lnTo>
                    <a:pt x="58216" y="429664"/>
                  </a:lnTo>
                  <a:lnTo>
                    <a:pt x="47859" y="454536"/>
                  </a:lnTo>
                  <a:lnTo>
                    <a:pt x="32339" y="488540"/>
                  </a:lnTo>
                  <a:lnTo>
                    <a:pt x="23434" y="514208"/>
                  </a:lnTo>
                  <a:lnTo>
                    <a:pt x="15769" y="539911"/>
                  </a:lnTo>
                  <a:lnTo>
                    <a:pt x="9265" y="564672"/>
                  </a:lnTo>
                  <a:lnTo>
                    <a:pt x="4548" y="593128"/>
                  </a:lnTo>
                  <a:lnTo>
                    <a:pt x="1400" y="609280"/>
                  </a:lnTo>
                  <a:lnTo>
                    <a:pt x="0" y="625983"/>
                  </a:lnTo>
                  <a:lnTo>
                    <a:pt x="1495" y="642932"/>
                  </a:lnTo>
                  <a:lnTo>
                    <a:pt x="4682" y="668539"/>
                  </a:lnTo>
                  <a:lnTo>
                    <a:pt x="6222" y="685658"/>
                  </a:lnTo>
                  <a:lnTo>
                    <a:pt x="11551" y="711361"/>
                  </a:lnTo>
                  <a:lnTo>
                    <a:pt x="20463" y="743106"/>
                  </a:lnTo>
                  <a:lnTo>
                    <a:pt x="29867" y="772554"/>
                  </a:lnTo>
                  <a:lnTo>
                    <a:pt x="36730" y="786497"/>
                  </a:lnTo>
                  <a:lnTo>
                    <a:pt x="44277" y="799997"/>
                  </a:lnTo>
                  <a:lnTo>
                    <a:pt x="57707" y="831946"/>
                  </a:lnTo>
                  <a:lnTo>
                    <a:pt x="70815" y="854718"/>
                  </a:lnTo>
                  <a:lnTo>
                    <a:pt x="94990" y="885351"/>
                  </a:lnTo>
                  <a:lnTo>
                    <a:pt x="127895" y="914197"/>
                  </a:lnTo>
                  <a:lnTo>
                    <a:pt x="170368" y="948524"/>
                  </a:lnTo>
                  <a:lnTo>
                    <a:pt x="213825" y="970317"/>
                  </a:lnTo>
                  <a:lnTo>
                    <a:pt x="255992" y="990497"/>
                  </a:lnTo>
                  <a:lnTo>
                    <a:pt x="301605" y="1005560"/>
                  </a:lnTo>
                  <a:lnTo>
                    <a:pt x="343768" y="1011340"/>
                  </a:lnTo>
                  <a:lnTo>
                    <a:pt x="394258" y="1017085"/>
                  </a:lnTo>
                  <a:lnTo>
                    <a:pt x="429927" y="1022812"/>
                  </a:lnTo>
                  <a:lnTo>
                    <a:pt x="472320" y="1026841"/>
                  </a:lnTo>
                  <a:lnTo>
                    <a:pt x="513809" y="1028035"/>
                  </a:lnTo>
                  <a:lnTo>
                    <a:pt x="552472" y="1023838"/>
                  </a:lnTo>
                  <a:lnTo>
                    <a:pt x="606795" y="1019778"/>
                  </a:lnTo>
                  <a:lnTo>
                    <a:pt x="649168" y="1014300"/>
                  </a:lnTo>
                  <a:lnTo>
                    <a:pt x="691886" y="1011302"/>
                  </a:lnTo>
                  <a:lnTo>
                    <a:pt x="734705" y="1004804"/>
                  </a:lnTo>
                  <a:lnTo>
                    <a:pt x="901793" y="974235"/>
                  </a:lnTo>
                  <a:lnTo>
                    <a:pt x="947713" y="961119"/>
                  </a:lnTo>
                  <a:lnTo>
                    <a:pt x="1022384" y="940802"/>
                  </a:lnTo>
                  <a:lnTo>
                    <a:pt x="1068904" y="927612"/>
                  </a:lnTo>
                  <a:lnTo>
                    <a:pt x="1112850" y="915131"/>
                  </a:lnTo>
                  <a:lnTo>
                    <a:pt x="1153917" y="899368"/>
                  </a:lnTo>
                  <a:lnTo>
                    <a:pt x="1193337" y="885173"/>
                  </a:lnTo>
                  <a:lnTo>
                    <a:pt x="1233062" y="872394"/>
                  </a:lnTo>
                  <a:lnTo>
                    <a:pt x="1282041" y="851010"/>
                  </a:lnTo>
                  <a:lnTo>
                    <a:pt x="1329934" y="827488"/>
                  </a:lnTo>
                  <a:lnTo>
                    <a:pt x="1415304" y="774570"/>
                  </a:lnTo>
                  <a:lnTo>
                    <a:pt x="1457857" y="750477"/>
                  </a:lnTo>
                  <a:lnTo>
                    <a:pt x="1490840" y="719189"/>
                  </a:lnTo>
                  <a:lnTo>
                    <a:pt x="1526707" y="682859"/>
                  </a:lnTo>
                  <a:lnTo>
                    <a:pt x="1548419" y="650799"/>
                  </a:lnTo>
                  <a:lnTo>
                    <a:pt x="1563168" y="625468"/>
                  </a:lnTo>
                  <a:lnTo>
                    <a:pt x="1582374" y="591308"/>
                  </a:lnTo>
                  <a:lnTo>
                    <a:pt x="1592896" y="565613"/>
                  </a:lnTo>
                  <a:lnTo>
                    <a:pt x="1601041" y="535352"/>
                  </a:lnTo>
                  <a:lnTo>
                    <a:pt x="1603921" y="513434"/>
                  </a:lnTo>
                  <a:lnTo>
                    <a:pt x="1607659" y="482214"/>
                  </a:lnTo>
                  <a:lnTo>
                    <a:pt x="1611677" y="452327"/>
                  </a:lnTo>
                  <a:lnTo>
                    <a:pt x="1612867" y="421881"/>
                  </a:lnTo>
                  <a:lnTo>
                    <a:pt x="1612352" y="402677"/>
                  </a:lnTo>
                  <a:lnTo>
                    <a:pt x="1607599" y="371398"/>
                  </a:lnTo>
                  <a:lnTo>
                    <a:pt x="1601164" y="343610"/>
                  </a:lnTo>
                  <a:lnTo>
                    <a:pt x="1594230" y="317278"/>
                  </a:lnTo>
                  <a:lnTo>
                    <a:pt x="1586355" y="291379"/>
                  </a:lnTo>
                  <a:lnTo>
                    <a:pt x="1569114" y="253001"/>
                  </a:lnTo>
                  <a:lnTo>
                    <a:pt x="1559569" y="240625"/>
                  </a:lnTo>
                  <a:lnTo>
                    <a:pt x="1532053" y="212345"/>
                  </a:lnTo>
                  <a:lnTo>
                    <a:pt x="1505672" y="197777"/>
                  </a:lnTo>
                  <a:lnTo>
                    <a:pt x="1490891" y="192586"/>
                  </a:lnTo>
                  <a:lnTo>
                    <a:pt x="1443353" y="188797"/>
                  </a:lnTo>
                  <a:lnTo>
                    <a:pt x="1420487" y="1884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35"/>
            <p:cNvSpPr/>
            <p:nvPr/>
          </p:nvSpPr>
          <p:spPr>
            <a:xfrm>
              <a:off x="1514593" y="2708953"/>
              <a:ext cx="199908" cy="161098"/>
            </a:xfrm>
            <a:custGeom>
              <a:avLst/>
              <a:gdLst/>
              <a:ahLst/>
              <a:cxnLst/>
              <a:rect l="0" t="0" r="0" b="0"/>
              <a:pathLst>
                <a:path w="199908" h="161098">
                  <a:moveTo>
                    <a:pt x="107038" y="51392"/>
                  </a:moveTo>
                  <a:lnTo>
                    <a:pt x="107038" y="21590"/>
                  </a:lnTo>
                  <a:lnTo>
                    <a:pt x="106244" y="19142"/>
                  </a:lnTo>
                  <a:lnTo>
                    <a:pt x="104921" y="16557"/>
                  </a:lnTo>
                  <a:lnTo>
                    <a:pt x="103246" y="13881"/>
                  </a:lnTo>
                  <a:lnTo>
                    <a:pt x="102128" y="11144"/>
                  </a:lnTo>
                  <a:lnTo>
                    <a:pt x="101384" y="8368"/>
                  </a:lnTo>
                  <a:lnTo>
                    <a:pt x="100887" y="5564"/>
                  </a:lnTo>
                  <a:lnTo>
                    <a:pt x="98969" y="3695"/>
                  </a:lnTo>
                  <a:lnTo>
                    <a:pt x="96102" y="2449"/>
                  </a:lnTo>
                  <a:lnTo>
                    <a:pt x="92604" y="1618"/>
                  </a:lnTo>
                  <a:lnTo>
                    <a:pt x="86600" y="695"/>
                  </a:lnTo>
                  <a:lnTo>
                    <a:pt x="80492" y="285"/>
                  </a:lnTo>
                  <a:lnTo>
                    <a:pt x="72485" y="102"/>
                  </a:lnTo>
                  <a:lnTo>
                    <a:pt x="59053" y="0"/>
                  </a:lnTo>
                  <a:lnTo>
                    <a:pt x="53616" y="938"/>
                  </a:lnTo>
                  <a:lnTo>
                    <a:pt x="47611" y="2516"/>
                  </a:lnTo>
                  <a:lnTo>
                    <a:pt x="41227" y="4520"/>
                  </a:lnTo>
                  <a:lnTo>
                    <a:pt x="34589" y="7761"/>
                  </a:lnTo>
                  <a:lnTo>
                    <a:pt x="27782" y="11828"/>
                  </a:lnTo>
                  <a:lnTo>
                    <a:pt x="20863" y="16443"/>
                  </a:lnTo>
                  <a:lnTo>
                    <a:pt x="16251" y="20473"/>
                  </a:lnTo>
                  <a:lnTo>
                    <a:pt x="13175" y="24112"/>
                  </a:lnTo>
                  <a:lnTo>
                    <a:pt x="11125" y="27490"/>
                  </a:lnTo>
                  <a:lnTo>
                    <a:pt x="8965" y="30695"/>
                  </a:lnTo>
                  <a:lnTo>
                    <a:pt x="6731" y="33784"/>
                  </a:lnTo>
                  <a:lnTo>
                    <a:pt x="4448" y="36796"/>
                  </a:lnTo>
                  <a:lnTo>
                    <a:pt x="2926" y="39756"/>
                  </a:lnTo>
                  <a:lnTo>
                    <a:pt x="1911" y="42682"/>
                  </a:lnTo>
                  <a:lnTo>
                    <a:pt x="1235" y="45585"/>
                  </a:lnTo>
                  <a:lnTo>
                    <a:pt x="784" y="49426"/>
                  </a:lnTo>
                  <a:lnTo>
                    <a:pt x="483" y="53891"/>
                  </a:lnTo>
                  <a:lnTo>
                    <a:pt x="283" y="58773"/>
                  </a:lnTo>
                  <a:lnTo>
                    <a:pt x="60" y="69277"/>
                  </a:lnTo>
                  <a:lnTo>
                    <a:pt x="0" y="74745"/>
                  </a:lnTo>
                  <a:lnTo>
                    <a:pt x="755" y="80296"/>
                  </a:lnTo>
                  <a:lnTo>
                    <a:pt x="2051" y="85901"/>
                  </a:lnTo>
                  <a:lnTo>
                    <a:pt x="3709" y="91543"/>
                  </a:lnTo>
                  <a:lnTo>
                    <a:pt x="5608" y="97209"/>
                  </a:lnTo>
                  <a:lnTo>
                    <a:pt x="7668" y="102892"/>
                  </a:lnTo>
                  <a:lnTo>
                    <a:pt x="9835" y="108585"/>
                  </a:lnTo>
                  <a:lnTo>
                    <a:pt x="11280" y="114286"/>
                  </a:lnTo>
                  <a:lnTo>
                    <a:pt x="12243" y="119991"/>
                  </a:lnTo>
                  <a:lnTo>
                    <a:pt x="12885" y="125699"/>
                  </a:lnTo>
                  <a:lnTo>
                    <a:pt x="14107" y="130458"/>
                  </a:lnTo>
                  <a:lnTo>
                    <a:pt x="15715" y="134582"/>
                  </a:lnTo>
                  <a:lnTo>
                    <a:pt x="17581" y="138285"/>
                  </a:lnTo>
                  <a:lnTo>
                    <a:pt x="18825" y="141705"/>
                  </a:lnTo>
                  <a:lnTo>
                    <a:pt x="19654" y="144938"/>
                  </a:lnTo>
                  <a:lnTo>
                    <a:pt x="20207" y="148046"/>
                  </a:lnTo>
                  <a:lnTo>
                    <a:pt x="22163" y="151070"/>
                  </a:lnTo>
                  <a:lnTo>
                    <a:pt x="25055" y="154039"/>
                  </a:lnTo>
                  <a:lnTo>
                    <a:pt x="28570" y="156971"/>
                  </a:lnTo>
                  <a:lnTo>
                    <a:pt x="32501" y="158925"/>
                  </a:lnTo>
                  <a:lnTo>
                    <a:pt x="36709" y="160228"/>
                  </a:lnTo>
                  <a:lnTo>
                    <a:pt x="41102" y="161097"/>
                  </a:lnTo>
                  <a:lnTo>
                    <a:pt x="44824" y="160723"/>
                  </a:lnTo>
                  <a:lnTo>
                    <a:pt x="48100" y="159522"/>
                  </a:lnTo>
                  <a:lnTo>
                    <a:pt x="76395" y="142638"/>
                  </a:lnTo>
                  <a:lnTo>
                    <a:pt x="80259" y="139845"/>
                  </a:lnTo>
                  <a:lnTo>
                    <a:pt x="83629" y="137030"/>
                  </a:lnTo>
                  <a:lnTo>
                    <a:pt x="86670" y="134202"/>
                  </a:lnTo>
                  <a:lnTo>
                    <a:pt x="89490" y="130411"/>
                  </a:lnTo>
                  <a:lnTo>
                    <a:pt x="92165" y="125978"/>
                  </a:lnTo>
                  <a:lnTo>
                    <a:pt x="94741" y="121119"/>
                  </a:lnTo>
                  <a:lnTo>
                    <a:pt x="97252" y="115974"/>
                  </a:lnTo>
                  <a:lnTo>
                    <a:pt x="99721" y="110639"/>
                  </a:lnTo>
                  <a:lnTo>
                    <a:pt x="104579" y="99631"/>
                  </a:lnTo>
                  <a:lnTo>
                    <a:pt x="109385" y="88389"/>
                  </a:lnTo>
                  <a:lnTo>
                    <a:pt x="111777" y="83676"/>
                  </a:lnTo>
                  <a:lnTo>
                    <a:pt x="114166" y="79582"/>
                  </a:lnTo>
                  <a:lnTo>
                    <a:pt x="116553" y="75901"/>
                  </a:lnTo>
                  <a:lnTo>
                    <a:pt x="118143" y="71541"/>
                  </a:lnTo>
                  <a:lnTo>
                    <a:pt x="119204" y="66729"/>
                  </a:lnTo>
                  <a:lnTo>
                    <a:pt x="119911" y="61617"/>
                  </a:lnTo>
                  <a:lnTo>
                    <a:pt x="120382" y="57256"/>
                  </a:lnTo>
                  <a:lnTo>
                    <a:pt x="120697" y="53396"/>
                  </a:lnTo>
                  <a:lnTo>
                    <a:pt x="120906" y="49871"/>
                  </a:lnTo>
                  <a:lnTo>
                    <a:pt x="121046" y="45615"/>
                  </a:lnTo>
                  <a:lnTo>
                    <a:pt x="121243" y="31477"/>
                  </a:lnTo>
                  <a:lnTo>
                    <a:pt x="121315" y="19183"/>
                  </a:lnTo>
                  <a:lnTo>
                    <a:pt x="119204" y="15487"/>
                  </a:lnTo>
                  <a:lnTo>
                    <a:pt x="114475" y="8936"/>
                  </a:lnTo>
                  <a:lnTo>
                    <a:pt x="114269" y="13201"/>
                  </a:lnTo>
                  <a:lnTo>
                    <a:pt x="114199" y="17284"/>
                  </a:lnTo>
                  <a:lnTo>
                    <a:pt x="114189" y="21310"/>
                  </a:lnTo>
                  <a:lnTo>
                    <a:pt x="114980" y="24670"/>
                  </a:lnTo>
                  <a:lnTo>
                    <a:pt x="116302" y="28815"/>
                  </a:lnTo>
                  <a:lnTo>
                    <a:pt x="117976" y="33483"/>
                  </a:lnTo>
                  <a:lnTo>
                    <a:pt x="119093" y="37547"/>
                  </a:lnTo>
                  <a:lnTo>
                    <a:pt x="119837" y="41210"/>
                  </a:lnTo>
                  <a:lnTo>
                    <a:pt x="120333" y="44603"/>
                  </a:lnTo>
                  <a:lnTo>
                    <a:pt x="121458" y="47819"/>
                  </a:lnTo>
                  <a:lnTo>
                    <a:pt x="123001" y="50915"/>
                  </a:lnTo>
                  <a:lnTo>
                    <a:pt x="124824" y="53931"/>
                  </a:lnTo>
                  <a:lnTo>
                    <a:pt x="126833" y="57847"/>
                  </a:lnTo>
                  <a:lnTo>
                    <a:pt x="128966" y="62363"/>
                  </a:lnTo>
                  <a:lnTo>
                    <a:pt x="131181" y="67278"/>
                  </a:lnTo>
                  <a:lnTo>
                    <a:pt x="133452" y="71508"/>
                  </a:lnTo>
                  <a:lnTo>
                    <a:pt x="135760" y="75280"/>
                  </a:lnTo>
                  <a:lnTo>
                    <a:pt x="138092" y="78747"/>
                  </a:lnTo>
                  <a:lnTo>
                    <a:pt x="141234" y="82963"/>
                  </a:lnTo>
                  <a:lnTo>
                    <a:pt x="148959" y="92729"/>
                  </a:lnTo>
                  <a:lnTo>
                    <a:pt x="166277" y="113872"/>
                  </a:lnTo>
                  <a:lnTo>
                    <a:pt x="169550" y="116858"/>
                  </a:lnTo>
                  <a:lnTo>
                    <a:pt x="173318" y="119801"/>
                  </a:lnTo>
                  <a:lnTo>
                    <a:pt x="177419" y="122715"/>
                  </a:lnTo>
                  <a:lnTo>
                    <a:pt x="180946" y="124658"/>
                  </a:lnTo>
                  <a:lnTo>
                    <a:pt x="186982" y="126817"/>
                  </a:lnTo>
                  <a:lnTo>
                    <a:pt x="192310" y="130316"/>
                  </a:lnTo>
                  <a:lnTo>
                    <a:pt x="199907" y="1371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36"/>
            <p:cNvSpPr/>
            <p:nvPr/>
          </p:nvSpPr>
          <p:spPr>
            <a:xfrm>
              <a:off x="1764540" y="2623690"/>
              <a:ext cx="178561" cy="230953"/>
            </a:xfrm>
            <a:custGeom>
              <a:avLst/>
              <a:gdLst/>
              <a:ahLst/>
              <a:cxnLst/>
              <a:rect l="0" t="0" r="0" b="0"/>
              <a:pathLst>
                <a:path w="178561" h="230953">
                  <a:moveTo>
                    <a:pt x="57116" y="128082"/>
                  </a:moveTo>
                  <a:lnTo>
                    <a:pt x="57116" y="104219"/>
                  </a:lnTo>
                  <a:lnTo>
                    <a:pt x="56322" y="99791"/>
                  </a:lnTo>
                  <a:lnTo>
                    <a:pt x="54999" y="95886"/>
                  </a:lnTo>
                  <a:lnTo>
                    <a:pt x="53323" y="92331"/>
                  </a:lnTo>
                  <a:lnTo>
                    <a:pt x="51412" y="89961"/>
                  </a:lnTo>
                  <a:lnTo>
                    <a:pt x="49345" y="88380"/>
                  </a:lnTo>
                  <a:lnTo>
                    <a:pt x="44931" y="86624"/>
                  </a:lnTo>
                  <a:lnTo>
                    <a:pt x="40323" y="85844"/>
                  </a:lnTo>
                  <a:lnTo>
                    <a:pt x="35629" y="85497"/>
                  </a:lnTo>
                  <a:lnTo>
                    <a:pt x="30897" y="85343"/>
                  </a:lnTo>
                  <a:lnTo>
                    <a:pt x="26149" y="85275"/>
                  </a:lnTo>
                  <a:lnTo>
                    <a:pt x="23771" y="87161"/>
                  </a:lnTo>
                  <a:lnTo>
                    <a:pt x="19012" y="94338"/>
                  </a:lnTo>
                  <a:lnTo>
                    <a:pt x="16368" y="101337"/>
                  </a:lnTo>
                  <a:lnTo>
                    <a:pt x="15663" y="104537"/>
                  </a:lnTo>
                  <a:lnTo>
                    <a:pt x="14400" y="108576"/>
                  </a:lnTo>
                  <a:lnTo>
                    <a:pt x="12763" y="113173"/>
                  </a:lnTo>
                  <a:lnTo>
                    <a:pt x="10879" y="118143"/>
                  </a:lnTo>
                  <a:lnTo>
                    <a:pt x="8829" y="122408"/>
                  </a:lnTo>
                  <a:lnTo>
                    <a:pt x="6668" y="126204"/>
                  </a:lnTo>
                  <a:lnTo>
                    <a:pt x="4434" y="129688"/>
                  </a:lnTo>
                  <a:lnTo>
                    <a:pt x="2945" y="133915"/>
                  </a:lnTo>
                  <a:lnTo>
                    <a:pt x="1952" y="138639"/>
                  </a:lnTo>
                  <a:lnTo>
                    <a:pt x="1290" y="143692"/>
                  </a:lnTo>
                  <a:lnTo>
                    <a:pt x="848" y="148967"/>
                  </a:lnTo>
                  <a:lnTo>
                    <a:pt x="554" y="154388"/>
                  </a:lnTo>
                  <a:lnTo>
                    <a:pt x="358" y="159906"/>
                  </a:lnTo>
                  <a:lnTo>
                    <a:pt x="140" y="171119"/>
                  </a:lnTo>
                  <a:lnTo>
                    <a:pt x="0" y="189288"/>
                  </a:lnTo>
                  <a:lnTo>
                    <a:pt x="783" y="193651"/>
                  </a:lnTo>
                  <a:lnTo>
                    <a:pt x="2098" y="198465"/>
                  </a:lnTo>
                  <a:lnTo>
                    <a:pt x="3769" y="203579"/>
                  </a:lnTo>
                  <a:lnTo>
                    <a:pt x="5676" y="207941"/>
                  </a:lnTo>
                  <a:lnTo>
                    <a:pt x="7741" y="211802"/>
                  </a:lnTo>
                  <a:lnTo>
                    <a:pt x="12153" y="218631"/>
                  </a:lnTo>
                  <a:lnTo>
                    <a:pt x="16759" y="224841"/>
                  </a:lnTo>
                  <a:lnTo>
                    <a:pt x="20023" y="229142"/>
                  </a:lnTo>
                  <a:lnTo>
                    <a:pt x="25020" y="230148"/>
                  </a:lnTo>
                  <a:lnTo>
                    <a:pt x="28575" y="230416"/>
                  </a:lnTo>
                  <a:lnTo>
                    <a:pt x="34641" y="230714"/>
                  </a:lnTo>
                  <a:lnTo>
                    <a:pt x="37370" y="230794"/>
                  </a:lnTo>
                  <a:lnTo>
                    <a:pt x="39983" y="229894"/>
                  </a:lnTo>
                  <a:lnTo>
                    <a:pt x="45004" y="226355"/>
                  </a:lnTo>
                  <a:lnTo>
                    <a:pt x="49880" y="224146"/>
                  </a:lnTo>
                  <a:lnTo>
                    <a:pt x="52292" y="223558"/>
                  </a:lnTo>
                  <a:lnTo>
                    <a:pt x="54694" y="221260"/>
                  </a:lnTo>
                  <a:lnTo>
                    <a:pt x="57089" y="217823"/>
                  </a:lnTo>
                  <a:lnTo>
                    <a:pt x="59479" y="213627"/>
                  </a:lnTo>
                  <a:lnTo>
                    <a:pt x="61866" y="208925"/>
                  </a:lnTo>
                  <a:lnTo>
                    <a:pt x="64252" y="203885"/>
                  </a:lnTo>
                  <a:lnTo>
                    <a:pt x="69018" y="193205"/>
                  </a:lnTo>
                  <a:lnTo>
                    <a:pt x="88072" y="148061"/>
                  </a:lnTo>
                  <a:lnTo>
                    <a:pt x="89659" y="142354"/>
                  </a:lnTo>
                  <a:lnTo>
                    <a:pt x="90718" y="136645"/>
                  </a:lnTo>
                  <a:lnTo>
                    <a:pt x="91423" y="130933"/>
                  </a:lnTo>
                  <a:lnTo>
                    <a:pt x="91100" y="124268"/>
                  </a:lnTo>
                  <a:lnTo>
                    <a:pt x="90090" y="116967"/>
                  </a:lnTo>
                  <a:lnTo>
                    <a:pt x="88624" y="109242"/>
                  </a:lnTo>
                  <a:lnTo>
                    <a:pt x="87646" y="102187"/>
                  </a:lnTo>
                  <a:lnTo>
                    <a:pt x="86994" y="95579"/>
                  </a:lnTo>
                  <a:lnTo>
                    <a:pt x="86560" y="89268"/>
                  </a:lnTo>
                  <a:lnTo>
                    <a:pt x="85477" y="83156"/>
                  </a:lnTo>
                  <a:lnTo>
                    <a:pt x="83960" y="77177"/>
                  </a:lnTo>
                  <a:lnTo>
                    <a:pt x="82156" y="71285"/>
                  </a:lnTo>
                  <a:lnTo>
                    <a:pt x="80159" y="66405"/>
                  </a:lnTo>
                  <a:lnTo>
                    <a:pt x="78034" y="62199"/>
                  </a:lnTo>
                  <a:lnTo>
                    <a:pt x="75824" y="58442"/>
                  </a:lnTo>
                  <a:lnTo>
                    <a:pt x="73557" y="54033"/>
                  </a:lnTo>
                  <a:lnTo>
                    <a:pt x="71252" y="49189"/>
                  </a:lnTo>
                  <a:lnTo>
                    <a:pt x="68921" y="44054"/>
                  </a:lnTo>
                  <a:lnTo>
                    <a:pt x="67367" y="39679"/>
                  </a:lnTo>
                  <a:lnTo>
                    <a:pt x="66331" y="35809"/>
                  </a:lnTo>
                  <a:lnTo>
                    <a:pt x="65641" y="32277"/>
                  </a:lnTo>
                  <a:lnTo>
                    <a:pt x="62757" y="25812"/>
                  </a:lnTo>
                  <a:lnTo>
                    <a:pt x="60876" y="22755"/>
                  </a:lnTo>
                  <a:lnTo>
                    <a:pt x="58787" y="16817"/>
                  </a:lnTo>
                  <a:lnTo>
                    <a:pt x="58230" y="13901"/>
                  </a:lnTo>
                  <a:lnTo>
                    <a:pt x="55494" y="8120"/>
                  </a:lnTo>
                  <a:lnTo>
                    <a:pt x="53654" y="5245"/>
                  </a:lnTo>
                  <a:lnTo>
                    <a:pt x="51633" y="3328"/>
                  </a:lnTo>
                  <a:lnTo>
                    <a:pt x="49492" y="2050"/>
                  </a:lnTo>
                  <a:lnTo>
                    <a:pt x="44144" y="0"/>
                  </a:lnTo>
                  <a:lnTo>
                    <a:pt x="43706" y="784"/>
                  </a:lnTo>
                  <a:lnTo>
                    <a:pt x="43218" y="4195"/>
                  </a:lnTo>
                  <a:lnTo>
                    <a:pt x="43882" y="6438"/>
                  </a:lnTo>
                  <a:lnTo>
                    <a:pt x="46736" y="11471"/>
                  </a:lnTo>
                  <a:lnTo>
                    <a:pt x="48534" y="16883"/>
                  </a:lnTo>
                  <a:lnTo>
                    <a:pt x="49013" y="19659"/>
                  </a:lnTo>
                  <a:lnTo>
                    <a:pt x="51663" y="25284"/>
                  </a:lnTo>
                  <a:lnTo>
                    <a:pt x="53481" y="28118"/>
                  </a:lnTo>
                  <a:lnTo>
                    <a:pt x="54692" y="31912"/>
                  </a:lnTo>
                  <a:lnTo>
                    <a:pt x="55500" y="36346"/>
                  </a:lnTo>
                  <a:lnTo>
                    <a:pt x="56038" y="41207"/>
                  </a:lnTo>
                  <a:lnTo>
                    <a:pt x="57192" y="46353"/>
                  </a:lnTo>
                  <a:lnTo>
                    <a:pt x="58754" y="51689"/>
                  </a:lnTo>
                  <a:lnTo>
                    <a:pt x="60589" y="57151"/>
                  </a:lnTo>
                  <a:lnTo>
                    <a:pt x="62606" y="62697"/>
                  </a:lnTo>
                  <a:lnTo>
                    <a:pt x="66964" y="73940"/>
                  </a:lnTo>
                  <a:lnTo>
                    <a:pt x="70032" y="79605"/>
                  </a:lnTo>
                  <a:lnTo>
                    <a:pt x="73664" y="85286"/>
                  </a:lnTo>
                  <a:lnTo>
                    <a:pt x="77673" y="90979"/>
                  </a:lnTo>
                  <a:lnTo>
                    <a:pt x="80345" y="97632"/>
                  </a:lnTo>
                  <a:lnTo>
                    <a:pt x="82127" y="104925"/>
                  </a:lnTo>
                  <a:lnTo>
                    <a:pt x="83315" y="112644"/>
                  </a:lnTo>
                  <a:lnTo>
                    <a:pt x="84901" y="119695"/>
                  </a:lnTo>
                  <a:lnTo>
                    <a:pt x="86752" y="126301"/>
                  </a:lnTo>
                  <a:lnTo>
                    <a:pt x="88779" y="132610"/>
                  </a:lnTo>
                  <a:lnTo>
                    <a:pt x="91719" y="138720"/>
                  </a:lnTo>
                  <a:lnTo>
                    <a:pt x="95266" y="144699"/>
                  </a:lnTo>
                  <a:lnTo>
                    <a:pt x="99218" y="150590"/>
                  </a:lnTo>
                  <a:lnTo>
                    <a:pt x="103440" y="157375"/>
                  </a:lnTo>
                  <a:lnTo>
                    <a:pt x="112365" y="172534"/>
                  </a:lnTo>
                  <a:lnTo>
                    <a:pt x="116967" y="178672"/>
                  </a:lnTo>
                  <a:lnTo>
                    <a:pt x="121623" y="183716"/>
                  </a:lnTo>
                  <a:lnTo>
                    <a:pt x="126314" y="188031"/>
                  </a:lnTo>
                  <a:lnTo>
                    <a:pt x="131030" y="192813"/>
                  </a:lnTo>
                  <a:lnTo>
                    <a:pt x="135760" y="197906"/>
                  </a:lnTo>
                  <a:lnTo>
                    <a:pt x="178560" y="2309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37"/>
            <p:cNvSpPr/>
            <p:nvPr/>
          </p:nvSpPr>
          <p:spPr>
            <a:xfrm>
              <a:off x="2000674" y="2571902"/>
              <a:ext cx="271039" cy="231262"/>
            </a:xfrm>
            <a:custGeom>
              <a:avLst/>
              <a:gdLst/>
              <a:ahLst/>
              <a:cxnLst/>
              <a:rect l="0" t="0" r="0" b="0"/>
              <a:pathLst>
                <a:path w="271039" h="231262">
                  <a:moveTo>
                    <a:pt x="71013" y="171298"/>
                  </a:moveTo>
                  <a:lnTo>
                    <a:pt x="71013" y="155697"/>
                  </a:lnTo>
                  <a:lnTo>
                    <a:pt x="73130" y="149759"/>
                  </a:lnTo>
                  <a:lnTo>
                    <a:pt x="74806" y="145509"/>
                  </a:lnTo>
                  <a:lnTo>
                    <a:pt x="75923" y="141722"/>
                  </a:lnTo>
                  <a:lnTo>
                    <a:pt x="77164" y="134976"/>
                  </a:lnTo>
                  <a:lnTo>
                    <a:pt x="76701" y="132796"/>
                  </a:lnTo>
                  <a:lnTo>
                    <a:pt x="75599" y="131342"/>
                  </a:lnTo>
                  <a:lnTo>
                    <a:pt x="74070" y="130373"/>
                  </a:lnTo>
                  <a:lnTo>
                    <a:pt x="68127" y="124458"/>
                  </a:lnTo>
                  <a:lnTo>
                    <a:pt x="65131" y="121224"/>
                  </a:lnTo>
                  <a:lnTo>
                    <a:pt x="60197" y="123008"/>
                  </a:lnTo>
                  <a:lnTo>
                    <a:pt x="56658" y="124817"/>
                  </a:lnTo>
                  <a:lnTo>
                    <a:pt x="48494" y="126827"/>
                  </a:lnTo>
                  <a:lnTo>
                    <a:pt x="44094" y="127363"/>
                  </a:lnTo>
                  <a:lnTo>
                    <a:pt x="41161" y="128673"/>
                  </a:lnTo>
                  <a:lnTo>
                    <a:pt x="39205" y="130499"/>
                  </a:lnTo>
                  <a:lnTo>
                    <a:pt x="37902" y="132668"/>
                  </a:lnTo>
                  <a:lnTo>
                    <a:pt x="32220" y="137619"/>
                  </a:lnTo>
                  <a:lnTo>
                    <a:pt x="28482" y="140273"/>
                  </a:lnTo>
                  <a:lnTo>
                    <a:pt x="25197" y="143947"/>
                  </a:lnTo>
                  <a:lnTo>
                    <a:pt x="22213" y="148302"/>
                  </a:lnTo>
                  <a:lnTo>
                    <a:pt x="19430" y="153109"/>
                  </a:lnTo>
                  <a:lnTo>
                    <a:pt x="16780" y="157267"/>
                  </a:lnTo>
                  <a:lnTo>
                    <a:pt x="11720" y="164427"/>
                  </a:lnTo>
                  <a:lnTo>
                    <a:pt x="9259" y="168622"/>
                  </a:lnTo>
                  <a:lnTo>
                    <a:pt x="6825" y="173324"/>
                  </a:lnTo>
                  <a:lnTo>
                    <a:pt x="4409" y="178364"/>
                  </a:lnTo>
                  <a:lnTo>
                    <a:pt x="2798" y="182676"/>
                  </a:lnTo>
                  <a:lnTo>
                    <a:pt x="1724" y="186503"/>
                  </a:lnTo>
                  <a:lnTo>
                    <a:pt x="530" y="193296"/>
                  </a:lnTo>
                  <a:lnTo>
                    <a:pt x="0" y="199490"/>
                  </a:lnTo>
                  <a:lnTo>
                    <a:pt x="652" y="202475"/>
                  </a:lnTo>
                  <a:lnTo>
                    <a:pt x="3494" y="208332"/>
                  </a:lnTo>
                  <a:lnTo>
                    <a:pt x="5286" y="214110"/>
                  </a:lnTo>
                  <a:lnTo>
                    <a:pt x="5763" y="216984"/>
                  </a:lnTo>
                  <a:lnTo>
                    <a:pt x="8411" y="222718"/>
                  </a:lnTo>
                  <a:lnTo>
                    <a:pt x="10229" y="225580"/>
                  </a:lnTo>
                  <a:lnTo>
                    <a:pt x="13028" y="227488"/>
                  </a:lnTo>
                  <a:lnTo>
                    <a:pt x="20371" y="229609"/>
                  </a:lnTo>
                  <a:lnTo>
                    <a:pt x="26810" y="230551"/>
                  </a:lnTo>
                  <a:lnTo>
                    <a:pt x="34897" y="231082"/>
                  </a:lnTo>
                  <a:lnTo>
                    <a:pt x="42321" y="231239"/>
                  </a:lnTo>
                  <a:lnTo>
                    <a:pt x="44741" y="231261"/>
                  </a:lnTo>
                  <a:lnTo>
                    <a:pt x="51664" y="228746"/>
                  </a:lnTo>
                  <a:lnTo>
                    <a:pt x="59238" y="224452"/>
                  </a:lnTo>
                  <a:lnTo>
                    <a:pt x="65251" y="219370"/>
                  </a:lnTo>
                  <a:lnTo>
                    <a:pt x="72685" y="213936"/>
                  </a:lnTo>
                  <a:lnTo>
                    <a:pt x="76891" y="211153"/>
                  </a:lnTo>
                  <a:lnTo>
                    <a:pt x="80488" y="207393"/>
                  </a:lnTo>
                  <a:lnTo>
                    <a:pt x="83679" y="202981"/>
                  </a:lnTo>
                  <a:lnTo>
                    <a:pt x="86601" y="198135"/>
                  </a:lnTo>
                  <a:lnTo>
                    <a:pt x="89343" y="192999"/>
                  </a:lnTo>
                  <a:lnTo>
                    <a:pt x="91964" y="187670"/>
                  </a:lnTo>
                  <a:lnTo>
                    <a:pt x="94505" y="182213"/>
                  </a:lnTo>
                  <a:lnTo>
                    <a:pt x="96200" y="176669"/>
                  </a:lnTo>
                  <a:lnTo>
                    <a:pt x="97329" y="171069"/>
                  </a:lnTo>
                  <a:lnTo>
                    <a:pt x="98082" y="165430"/>
                  </a:lnTo>
                  <a:lnTo>
                    <a:pt x="99378" y="159766"/>
                  </a:lnTo>
                  <a:lnTo>
                    <a:pt x="101036" y="154085"/>
                  </a:lnTo>
                  <a:lnTo>
                    <a:pt x="102934" y="148393"/>
                  </a:lnTo>
                  <a:lnTo>
                    <a:pt x="104200" y="142693"/>
                  </a:lnTo>
                  <a:lnTo>
                    <a:pt x="105044" y="136988"/>
                  </a:lnTo>
                  <a:lnTo>
                    <a:pt x="105607" y="131279"/>
                  </a:lnTo>
                  <a:lnTo>
                    <a:pt x="105982" y="125569"/>
                  </a:lnTo>
                  <a:lnTo>
                    <a:pt x="106232" y="119857"/>
                  </a:lnTo>
                  <a:lnTo>
                    <a:pt x="106510" y="108430"/>
                  </a:lnTo>
                  <a:lnTo>
                    <a:pt x="106703" y="79858"/>
                  </a:lnTo>
                  <a:lnTo>
                    <a:pt x="105919" y="75095"/>
                  </a:lnTo>
                  <a:lnTo>
                    <a:pt x="104602" y="70968"/>
                  </a:lnTo>
                  <a:lnTo>
                    <a:pt x="102931" y="67263"/>
                  </a:lnTo>
                  <a:lnTo>
                    <a:pt x="101817" y="62889"/>
                  </a:lnTo>
                  <a:lnTo>
                    <a:pt x="101074" y="58068"/>
                  </a:lnTo>
                  <a:lnTo>
                    <a:pt x="100579" y="52949"/>
                  </a:lnTo>
                  <a:lnTo>
                    <a:pt x="99455" y="47631"/>
                  </a:lnTo>
                  <a:lnTo>
                    <a:pt x="97912" y="42181"/>
                  </a:lnTo>
                  <a:lnTo>
                    <a:pt x="96089" y="36642"/>
                  </a:lnTo>
                  <a:lnTo>
                    <a:pt x="94874" y="31997"/>
                  </a:lnTo>
                  <a:lnTo>
                    <a:pt x="94064" y="27948"/>
                  </a:lnTo>
                  <a:lnTo>
                    <a:pt x="93524" y="24296"/>
                  </a:lnTo>
                  <a:lnTo>
                    <a:pt x="90808" y="17699"/>
                  </a:lnTo>
                  <a:lnTo>
                    <a:pt x="88972" y="14606"/>
                  </a:lnTo>
                  <a:lnTo>
                    <a:pt x="86932" y="8630"/>
                  </a:lnTo>
                  <a:lnTo>
                    <a:pt x="85329" y="0"/>
                  </a:lnTo>
                  <a:lnTo>
                    <a:pt x="85303" y="16344"/>
                  </a:lnTo>
                  <a:lnTo>
                    <a:pt x="86096" y="20370"/>
                  </a:lnTo>
                  <a:lnTo>
                    <a:pt x="89094" y="27384"/>
                  </a:lnTo>
                  <a:lnTo>
                    <a:pt x="90211" y="31540"/>
                  </a:lnTo>
                  <a:lnTo>
                    <a:pt x="90955" y="36216"/>
                  </a:lnTo>
                  <a:lnTo>
                    <a:pt x="91452" y="41238"/>
                  </a:lnTo>
                  <a:lnTo>
                    <a:pt x="92576" y="46491"/>
                  </a:lnTo>
                  <a:lnTo>
                    <a:pt x="94120" y="51899"/>
                  </a:lnTo>
                  <a:lnTo>
                    <a:pt x="95942" y="57408"/>
                  </a:lnTo>
                  <a:lnTo>
                    <a:pt x="100084" y="71150"/>
                  </a:lnTo>
                  <a:lnTo>
                    <a:pt x="102301" y="78815"/>
                  </a:lnTo>
                  <a:lnTo>
                    <a:pt x="103777" y="86783"/>
                  </a:lnTo>
                  <a:lnTo>
                    <a:pt x="104762" y="94952"/>
                  </a:lnTo>
                  <a:lnTo>
                    <a:pt x="105419" y="103256"/>
                  </a:lnTo>
                  <a:lnTo>
                    <a:pt x="107444" y="111649"/>
                  </a:lnTo>
                  <a:lnTo>
                    <a:pt x="110382" y="120102"/>
                  </a:lnTo>
                  <a:lnTo>
                    <a:pt x="113927" y="128594"/>
                  </a:lnTo>
                  <a:lnTo>
                    <a:pt x="117879" y="137114"/>
                  </a:lnTo>
                  <a:lnTo>
                    <a:pt x="122101" y="145651"/>
                  </a:lnTo>
                  <a:lnTo>
                    <a:pt x="126503" y="154200"/>
                  </a:lnTo>
                  <a:lnTo>
                    <a:pt x="130231" y="162757"/>
                  </a:lnTo>
                  <a:lnTo>
                    <a:pt x="133511" y="171318"/>
                  </a:lnTo>
                  <a:lnTo>
                    <a:pt x="136491" y="179884"/>
                  </a:lnTo>
                  <a:lnTo>
                    <a:pt x="141918" y="194482"/>
                  </a:lnTo>
                  <a:lnTo>
                    <a:pt x="144477" y="201041"/>
                  </a:lnTo>
                  <a:lnTo>
                    <a:pt x="147770" y="206366"/>
                  </a:lnTo>
                  <a:lnTo>
                    <a:pt x="151553" y="210869"/>
                  </a:lnTo>
                  <a:lnTo>
                    <a:pt x="155663" y="214824"/>
                  </a:lnTo>
                  <a:lnTo>
                    <a:pt x="159990" y="218413"/>
                  </a:lnTo>
                  <a:lnTo>
                    <a:pt x="164463" y="221758"/>
                  </a:lnTo>
                  <a:lnTo>
                    <a:pt x="169031" y="224940"/>
                  </a:lnTo>
                  <a:lnTo>
                    <a:pt x="173665" y="227062"/>
                  </a:lnTo>
                  <a:lnTo>
                    <a:pt x="178341" y="228477"/>
                  </a:lnTo>
                  <a:lnTo>
                    <a:pt x="183046" y="229419"/>
                  </a:lnTo>
                  <a:lnTo>
                    <a:pt x="187771" y="230048"/>
                  </a:lnTo>
                  <a:lnTo>
                    <a:pt x="192508" y="230467"/>
                  </a:lnTo>
                  <a:lnTo>
                    <a:pt x="201211" y="230933"/>
                  </a:lnTo>
                  <a:lnTo>
                    <a:pt x="207725" y="231140"/>
                  </a:lnTo>
                  <a:lnTo>
                    <a:pt x="215382" y="228692"/>
                  </a:lnTo>
                  <a:lnTo>
                    <a:pt x="219647" y="226705"/>
                  </a:lnTo>
                  <a:lnTo>
                    <a:pt x="230735" y="221958"/>
                  </a:lnTo>
                  <a:lnTo>
                    <a:pt x="237026" y="219359"/>
                  </a:lnTo>
                  <a:lnTo>
                    <a:pt x="242807" y="217626"/>
                  </a:lnTo>
                  <a:lnTo>
                    <a:pt x="248249" y="216471"/>
                  </a:lnTo>
                  <a:lnTo>
                    <a:pt x="253464" y="215701"/>
                  </a:lnTo>
                  <a:lnTo>
                    <a:pt x="261375" y="212305"/>
                  </a:lnTo>
                  <a:lnTo>
                    <a:pt x="271038" y="205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538"/>
            <p:cNvSpPr/>
            <p:nvPr/>
          </p:nvSpPr>
          <p:spPr>
            <a:xfrm>
              <a:off x="1479805" y="3012681"/>
              <a:ext cx="106108" cy="313450"/>
            </a:xfrm>
            <a:custGeom>
              <a:avLst/>
              <a:gdLst/>
              <a:ahLst/>
              <a:cxnLst/>
              <a:rect l="0" t="0" r="0" b="0"/>
              <a:pathLst>
                <a:path w="106108" h="313450">
                  <a:moveTo>
                    <a:pt x="106107" y="64846"/>
                  </a:moveTo>
                  <a:lnTo>
                    <a:pt x="102315" y="64846"/>
                  </a:lnTo>
                  <a:lnTo>
                    <a:pt x="101198" y="63894"/>
                  </a:lnTo>
                  <a:lnTo>
                    <a:pt x="100453" y="62306"/>
                  </a:lnTo>
                  <a:lnTo>
                    <a:pt x="99258" y="57465"/>
                  </a:lnTo>
                  <a:lnTo>
                    <a:pt x="99094" y="51723"/>
                  </a:lnTo>
                  <a:lnTo>
                    <a:pt x="98989" y="37066"/>
                  </a:lnTo>
                  <a:lnTo>
                    <a:pt x="98187" y="33943"/>
                  </a:lnTo>
                  <a:lnTo>
                    <a:pt x="95179" y="27934"/>
                  </a:lnTo>
                  <a:lnTo>
                    <a:pt x="93313" y="22088"/>
                  </a:lnTo>
                  <a:lnTo>
                    <a:pt x="92815" y="19196"/>
                  </a:lnTo>
                  <a:lnTo>
                    <a:pt x="90145" y="13443"/>
                  </a:lnTo>
                  <a:lnTo>
                    <a:pt x="88322" y="10574"/>
                  </a:lnTo>
                  <a:lnTo>
                    <a:pt x="86313" y="8662"/>
                  </a:lnTo>
                  <a:lnTo>
                    <a:pt x="84180" y="7388"/>
                  </a:lnTo>
                  <a:lnTo>
                    <a:pt x="81964" y="6538"/>
                  </a:lnTo>
                  <a:lnTo>
                    <a:pt x="79693" y="5972"/>
                  </a:lnTo>
                  <a:lnTo>
                    <a:pt x="77385" y="5594"/>
                  </a:lnTo>
                  <a:lnTo>
                    <a:pt x="75053" y="5342"/>
                  </a:lnTo>
                  <a:lnTo>
                    <a:pt x="71910" y="4222"/>
                  </a:lnTo>
                  <a:lnTo>
                    <a:pt x="68228" y="2523"/>
                  </a:lnTo>
                  <a:lnTo>
                    <a:pt x="64186" y="437"/>
                  </a:lnTo>
                  <a:lnTo>
                    <a:pt x="60697" y="0"/>
                  </a:lnTo>
                  <a:lnTo>
                    <a:pt x="57578" y="660"/>
                  </a:lnTo>
                  <a:lnTo>
                    <a:pt x="54704" y="2053"/>
                  </a:lnTo>
                  <a:lnTo>
                    <a:pt x="51995" y="2982"/>
                  </a:lnTo>
                  <a:lnTo>
                    <a:pt x="49395" y="3601"/>
                  </a:lnTo>
                  <a:lnTo>
                    <a:pt x="46867" y="4014"/>
                  </a:lnTo>
                  <a:lnTo>
                    <a:pt x="43595" y="5241"/>
                  </a:lnTo>
                  <a:lnTo>
                    <a:pt x="39826" y="7012"/>
                  </a:lnTo>
                  <a:lnTo>
                    <a:pt x="35726" y="9145"/>
                  </a:lnTo>
                  <a:lnTo>
                    <a:pt x="32199" y="11520"/>
                  </a:lnTo>
                  <a:lnTo>
                    <a:pt x="29054" y="14055"/>
                  </a:lnTo>
                  <a:lnTo>
                    <a:pt x="26163" y="16698"/>
                  </a:lnTo>
                  <a:lnTo>
                    <a:pt x="24236" y="19412"/>
                  </a:lnTo>
                  <a:lnTo>
                    <a:pt x="22952" y="22175"/>
                  </a:lnTo>
                  <a:lnTo>
                    <a:pt x="22095" y="24968"/>
                  </a:lnTo>
                  <a:lnTo>
                    <a:pt x="19937" y="28736"/>
                  </a:lnTo>
                  <a:lnTo>
                    <a:pt x="16910" y="33153"/>
                  </a:lnTo>
                  <a:lnTo>
                    <a:pt x="13305" y="38002"/>
                  </a:lnTo>
                  <a:lnTo>
                    <a:pt x="10902" y="43140"/>
                  </a:lnTo>
                  <a:lnTo>
                    <a:pt x="9299" y="48471"/>
                  </a:lnTo>
                  <a:lnTo>
                    <a:pt x="8231" y="53929"/>
                  </a:lnTo>
                  <a:lnTo>
                    <a:pt x="7519" y="59473"/>
                  </a:lnTo>
                  <a:lnTo>
                    <a:pt x="7044" y="65074"/>
                  </a:lnTo>
                  <a:lnTo>
                    <a:pt x="6728" y="70713"/>
                  </a:lnTo>
                  <a:lnTo>
                    <a:pt x="5723" y="76378"/>
                  </a:lnTo>
                  <a:lnTo>
                    <a:pt x="4259" y="82059"/>
                  </a:lnTo>
                  <a:lnTo>
                    <a:pt x="2490" y="87752"/>
                  </a:lnTo>
                  <a:lnTo>
                    <a:pt x="1310" y="94404"/>
                  </a:lnTo>
                  <a:lnTo>
                    <a:pt x="524" y="101696"/>
                  </a:lnTo>
                  <a:lnTo>
                    <a:pt x="0" y="109415"/>
                  </a:lnTo>
                  <a:lnTo>
                    <a:pt x="444" y="116466"/>
                  </a:lnTo>
                  <a:lnTo>
                    <a:pt x="1534" y="123072"/>
                  </a:lnTo>
                  <a:lnTo>
                    <a:pt x="3054" y="129381"/>
                  </a:lnTo>
                  <a:lnTo>
                    <a:pt x="4067" y="136445"/>
                  </a:lnTo>
                  <a:lnTo>
                    <a:pt x="4743" y="144011"/>
                  </a:lnTo>
                  <a:lnTo>
                    <a:pt x="5194" y="151913"/>
                  </a:lnTo>
                  <a:lnTo>
                    <a:pt x="7082" y="159086"/>
                  </a:lnTo>
                  <a:lnTo>
                    <a:pt x="9928" y="165772"/>
                  </a:lnTo>
                  <a:lnTo>
                    <a:pt x="13412" y="172136"/>
                  </a:lnTo>
                  <a:lnTo>
                    <a:pt x="16529" y="179235"/>
                  </a:lnTo>
                  <a:lnTo>
                    <a:pt x="19401" y="186826"/>
                  </a:lnTo>
                  <a:lnTo>
                    <a:pt x="22110" y="194743"/>
                  </a:lnTo>
                  <a:lnTo>
                    <a:pt x="24709" y="201927"/>
                  </a:lnTo>
                  <a:lnTo>
                    <a:pt x="29713" y="214988"/>
                  </a:lnTo>
                  <a:lnTo>
                    <a:pt x="39394" y="238896"/>
                  </a:lnTo>
                  <a:lnTo>
                    <a:pt x="51333" y="267695"/>
                  </a:lnTo>
                  <a:lnTo>
                    <a:pt x="53716" y="272469"/>
                  </a:lnTo>
                  <a:lnTo>
                    <a:pt x="56099" y="276603"/>
                  </a:lnTo>
                  <a:lnTo>
                    <a:pt x="58481" y="280313"/>
                  </a:lnTo>
                  <a:lnTo>
                    <a:pt x="60862" y="283738"/>
                  </a:lnTo>
                  <a:lnTo>
                    <a:pt x="63244" y="286974"/>
                  </a:lnTo>
                  <a:lnTo>
                    <a:pt x="65625" y="290084"/>
                  </a:lnTo>
                  <a:lnTo>
                    <a:pt x="67213" y="293110"/>
                  </a:lnTo>
                  <a:lnTo>
                    <a:pt x="68977" y="299012"/>
                  </a:lnTo>
                  <a:lnTo>
                    <a:pt x="69970" y="307689"/>
                  </a:lnTo>
                  <a:lnTo>
                    <a:pt x="70904" y="309610"/>
                  </a:lnTo>
                  <a:lnTo>
                    <a:pt x="72319" y="310889"/>
                  </a:lnTo>
                  <a:lnTo>
                    <a:pt x="74057" y="311742"/>
                  </a:lnTo>
                  <a:lnTo>
                    <a:pt x="76009" y="312311"/>
                  </a:lnTo>
                  <a:lnTo>
                    <a:pt x="78104" y="312690"/>
                  </a:lnTo>
                  <a:lnTo>
                    <a:pt x="84676" y="3134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539"/>
            <p:cNvSpPr/>
            <p:nvPr/>
          </p:nvSpPr>
          <p:spPr>
            <a:xfrm>
              <a:off x="1417490" y="3214687"/>
              <a:ext cx="218429" cy="25718"/>
            </a:xfrm>
            <a:custGeom>
              <a:avLst/>
              <a:gdLst/>
              <a:ahLst/>
              <a:cxnLst/>
              <a:rect l="0" t="0" r="0" b="0"/>
              <a:pathLst>
                <a:path w="218429" h="25718">
                  <a:moveTo>
                    <a:pt x="4116" y="25717"/>
                  </a:moveTo>
                  <a:lnTo>
                    <a:pt x="0" y="25717"/>
                  </a:lnTo>
                  <a:lnTo>
                    <a:pt x="13852" y="25717"/>
                  </a:lnTo>
                  <a:lnTo>
                    <a:pt x="17750" y="24765"/>
                  </a:lnTo>
                  <a:lnTo>
                    <a:pt x="22731" y="23177"/>
                  </a:lnTo>
                  <a:lnTo>
                    <a:pt x="28432" y="21167"/>
                  </a:lnTo>
                  <a:lnTo>
                    <a:pt x="33820" y="19826"/>
                  </a:lnTo>
                  <a:lnTo>
                    <a:pt x="39000" y="18933"/>
                  </a:lnTo>
                  <a:lnTo>
                    <a:pt x="44041" y="18337"/>
                  </a:lnTo>
                  <a:lnTo>
                    <a:pt x="49782" y="16987"/>
                  </a:lnTo>
                  <a:lnTo>
                    <a:pt x="55991" y="15135"/>
                  </a:lnTo>
                  <a:lnTo>
                    <a:pt x="62512" y="12947"/>
                  </a:lnTo>
                  <a:lnTo>
                    <a:pt x="69240" y="11489"/>
                  </a:lnTo>
                  <a:lnTo>
                    <a:pt x="76107" y="10517"/>
                  </a:lnTo>
                  <a:lnTo>
                    <a:pt x="83066" y="9869"/>
                  </a:lnTo>
                  <a:lnTo>
                    <a:pt x="90087" y="9437"/>
                  </a:lnTo>
                  <a:lnTo>
                    <a:pt x="104238" y="8957"/>
                  </a:lnTo>
                  <a:lnTo>
                    <a:pt x="112139" y="7876"/>
                  </a:lnTo>
                  <a:lnTo>
                    <a:pt x="120581" y="6203"/>
                  </a:lnTo>
                  <a:lnTo>
                    <a:pt x="129384" y="4135"/>
                  </a:lnTo>
                  <a:lnTo>
                    <a:pt x="136841" y="2757"/>
                  </a:lnTo>
                  <a:lnTo>
                    <a:pt x="143399" y="1838"/>
                  </a:lnTo>
                  <a:lnTo>
                    <a:pt x="149359" y="1226"/>
                  </a:lnTo>
                  <a:lnTo>
                    <a:pt x="156507" y="817"/>
                  </a:lnTo>
                  <a:lnTo>
                    <a:pt x="172916" y="363"/>
                  </a:lnTo>
                  <a:lnTo>
                    <a:pt x="21842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540"/>
            <p:cNvSpPr/>
            <p:nvPr/>
          </p:nvSpPr>
          <p:spPr>
            <a:xfrm>
              <a:off x="1785937" y="3146107"/>
              <a:ext cx="178595" cy="17146"/>
            </a:xfrm>
            <a:custGeom>
              <a:avLst/>
              <a:gdLst/>
              <a:ahLst/>
              <a:cxnLst/>
              <a:rect l="0" t="0" r="0" b="0"/>
              <a:pathLst>
                <a:path w="178595" h="17146">
                  <a:moveTo>
                    <a:pt x="0" y="17145"/>
                  </a:moveTo>
                  <a:lnTo>
                    <a:pt x="27642" y="17145"/>
                  </a:lnTo>
                  <a:lnTo>
                    <a:pt x="31921" y="16193"/>
                  </a:lnTo>
                  <a:lnTo>
                    <a:pt x="36362" y="14605"/>
                  </a:lnTo>
                  <a:lnTo>
                    <a:pt x="40910" y="12594"/>
                  </a:lnTo>
                  <a:lnTo>
                    <a:pt x="46324" y="11254"/>
                  </a:lnTo>
                  <a:lnTo>
                    <a:pt x="52314" y="10360"/>
                  </a:lnTo>
                  <a:lnTo>
                    <a:pt x="58688" y="9764"/>
                  </a:lnTo>
                  <a:lnTo>
                    <a:pt x="64526" y="9367"/>
                  </a:lnTo>
                  <a:lnTo>
                    <a:pt x="75245" y="8926"/>
                  </a:lnTo>
                  <a:lnTo>
                    <a:pt x="95061" y="8643"/>
                  </a:lnTo>
                  <a:lnTo>
                    <a:pt x="140051" y="8573"/>
                  </a:lnTo>
                  <a:lnTo>
                    <a:pt x="142580" y="7621"/>
                  </a:lnTo>
                  <a:lnTo>
                    <a:pt x="145853" y="6033"/>
                  </a:lnTo>
                  <a:lnTo>
                    <a:pt x="149623" y="4022"/>
                  </a:lnTo>
                  <a:lnTo>
                    <a:pt x="152930" y="2682"/>
                  </a:lnTo>
                  <a:lnTo>
                    <a:pt x="155928" y="1788"/>
                  </a:lnTo>
                  <a:lnTo>
                    <a:pt x="158721" y="1192"/>
                  </a:lnTo>
                  <a:lnTo>
                    <a:pt x="161377" y="795"/>
                  </a:lnTo>
                  <a:lnTo>
                    <a:pt x="166444" y="353"/>
                  </a:lnTo>
                  <a:lnTo>
                    <a:pt x="171342" y="157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541"/>
            <p:cNvSpPr/>
            <p:nvPr/>
          </p:nvSpPr>
          <p:spPr>
            <a:xfrm>
              <a:off x="1807455" y="3077527"/>
              <a:ext cx="78496" cy="180024"/>
            </a:xfrm>
            <a:custGeom>
              <a:avLst/>
              <a:gdLst/>
              <a:ahLst/>
              <a:cxnLst/>
              <a:rect l="0" t="0" r="0" b="0"/>
              <a:pathLst>
                <a:path w="78496" h="180024">
                  <a:moveTo>
                    <a:pt x="7057" y="0"/>
                  </a:moveTo>
                  <a:lnTo>
                    <a:pt x="3265" y="0"/>
                  </a:lnTo>
                  <a:lnTo>
                    <a:pt x="2147" y="952"/>
                  </a:lnTo>
                  <a:lnTo>
                    <a:pt x="1403" y="2540"/>
                  </a:lnTo>
                  <a:lnTo>
                    <a:pt x="207" y="7381"/>
                  </a:lnTo>
                  <a:lnTo>
                    <a:pt x="0" y="12770"/>
                  </a:lnTo>
                  <a:lnTo>
                    <a:pt x="765" y="15181"/>
                  </a:lnTo>
                  <a:lnTo>
                    <a:pt x="2069" y="17741"/>
                  </a:lnTo>
                  <a:lnTo>
                    <a:pt x="3731" y="20400"/>
                  </a:lnTo>
                  <a:lnTo>
                    <a:pt x="5634" y="24077"/>
                  </a:lnTo>
                  <a:lnTo>
                    <a:pt x="7696" y="28434"/>
                  </a:lnTo>
                  <a:lnTo>
                    <a:pt x="9864" y="33243"/>
                  </a:lnTo>
                  <a:lnTo>
                    <a:pt x="11310" y="38355"/>
                  </a:lnTo>
                  <a:lnTo>
                    <a:pt x="12273" y="43667"/>
                  </a:lnTo>
                  <a:lnTo>
                    <a:pt x="12916" y="49114"/>
                  </a:lnTo>
                  <a:lnTo>
                    <a:pt x="14138" y="53698"/>
                  </a:lnTo>
                  <a:lnTo>
                    <a:pt x="15746" y="57706"/>
                  </a:lnTo>
                  <a:lnTo>
                    <a:pt x="17612" y="61331"/>
                  </a:lnTo>
                  <a:lnTo>
                    <a:pt x="19650" y="65652"/>
                  </a:lnTo>
                  <a:lnTo>
                    <a:pt x="24031" y="75534"/>
                  </a:lnTo>
                  <a:lnTo>
                    <a:pt x="45165" y="125762"/>
                  </a:lnTo>
                  <a:lnTo>
                    <a:pt x="46750" y="130514"/>
                  </a:lnTo>
                  <a:lnTo>
                    <a:pt x="47806" y="134634"/>
                  </a:lnTo>
                  <a:lnTo>
                    <a:pt x="48511" y="138334"/>
                  </a:lnTo>
                  <a:lnTo>
                    <a:pt x="49774" y="141753"/>
                  </a:lnTo>
                  <a:lnTo>
                    <a:pt x="51410" y="144985"/>
                  </a:lnTo>
                  <a:lnTo>
                    <a:pt x="53294" y="148091"/>
                  </a:lnTo>
                  <a:lnTo>
                    <a:pt x="54551" y="151115"/>
                  </a:lnTo>
                  <a:lnTo>
                    <a:pt x="55388" y="154084"/>
                  </a:lnTo>
                  <a:lnTo>
                    <a:pt x="55947" y="157015"/>
                  </a:lnTo>
                  <a:lnTo>
                    <a:pt x="57112" y="159922"/>
                  </a:lnTo>
                  <a:lnTo>
                    <a:pt x="58684" y="162812"/>
                  </a:lnTo>
                  <a:lnTo>
                    <a:pt x="60525" y="165692"/>
                  </a:lnTo>
                  <a:lnTo>
                    <a:pt x="62546" y="168564"/>
                  </a:lnTo>
                  <a:lnTo>
                    <a:pt x="64687" y="171431"/>
                  </a:lnTo>
                  <a:lnTo>
                    <a:pt x="66909" y="174295"/>
                  </a:lnTo>
                  <a:lnTo>
                    <a:pt x="69183" y="176204"/>
                  </a:lnTo>
                  <a:lnTo>
                    <a:pt x="71493" y="177477"/>
                  </a:lnTo>
                  <a:lnTo>
                    <a:pt x="78495" y="1800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42"/>
            <p:cNvSpPr/>
            <p:nvPr/>
          </p:nvSpPr>
          <p:spPr>
            <a:xfrm>
              <a:off x="2000250" y="3060800"/>
              <a:ext cx="206751" cy="350541"/>
            </a:xfrm>
            <a:custGeom>
              <a:avLst/>
              <a:gdLst/>
              <a:ahLst/>
              <a:cxnLst/>
              <a:rect l="0" t="0" r="0" b="0"/>
              <a:pathLst>
                <a:path w="206751" h="350541">
                  <a:moveTo>
                    <a:pt x="114300" y="33872"/>
                  </a:moveTo>
                  <a:lnTo>
                    <a:pt x="118092" y="33872"/>
                  </a:lnTo>
                  <a:lnTo>
                    <a:pt x="119209" y="32920"/>
                  </a:lnTo>
                  <a:lnTo>
                    <a:pt x="119954" y="31332"/>
                  </a:lnTo>
                  <a:lnTo>
                    <a:pt x="122041" y="24189"/>
                  </a:lnTo>
                  <a:lnTo>
                    <a:pt x="125148" y="16551"/>
                  </a:lnTo>
                  <a:lnTo>
                    <a:pt x="125501" y="13753"/>
                  </a:lnTo>
                  <a:lnTo>
                    <a:pt x="124942" y="11887"/>
                  </a:lnTo>
                  <a:lnTo>
                    <a:pt x="123776" y="10643"/>
                  </a:lnTo>
                  <a:lnTo>
                    <a:pt x="122998" y="8861"/>
                  </a:lnTo>
                  <a:lnTo>
                    <a:pt x="121648" y="992"/>
                  </a:lnTo>
                  <a:lnTo>
                    <a:pt x="117301" y="209"/>
                  </a:lnTo>
                  <a:lnTo>
                    <a:pt x="113919" y="0"/>
                  </a:lnTo>
                  <a:lnTo>
                    <a:pt x="110077" y="813"/>
                  </a:lnTo>
                  <a:lnTo>
                    <a:pt x="105928" y="2308"/>
                  </a:lnTo>
                  <a:lnTo>
                    <a:pt x="101575" y="4257"/>
                  </a:lnTo>
                  <a:lnTo>
                    <a:pt x="97879" y="6509"/>
                  </a:lnTo>
                  <a:lnTo>
                    <a:pt x="88091" y="14229"/>
                  </a:lnTo>
                  <a:lnTo>
                    <a:pt x="84127" y="16967"/>
                  </a:lnTo>
                  <a:lnTo>
                    <a:pt x="79897" y="19744"/>
                  </a:lnTo>
                  <a:lnTo>
                    <a:pt x="76283" y="23501"/>
                  </a:lnTo>
                  <a:lnTo>
                    <a:pt x="70151" y="32756"/>
                  </a:lnTo>
                  <a:lnTo>
                    <a:pt x="64780" y="40678"/>
                  </a:lnTo>
                  <a:lnTo>
                    <a:pt x="62237" y="44125"/>
                  </a:lnTo>
                  <a:lnTo>
                    <a:pt x="60541" y="48327"/>
                  </a:lnTo>
                  <a:lnTo>
                    <a:pt x="58657" y="58077"/>
                  </a:lnTo>
                  <a:lnTo>
                    <a:pt x="57820" y="68760"/>
                  </a:lnTo>
                  <a:lnTo>
                    <a:pt x="57447" y="78905"/>
                  </a:lnTo>
                  <a:lnTo>
                    <a:pt x="57282" y="86590"/>
                  </a:lnTo>
                  <a:lnTo>
                    <a:pt x="57189" y="100822"/>
                  </a:lnTo>
                  <a:lnTo>
                    <a:pt x="57969" y="105175"/>
                  </a:lnTo>
                  <a:lnTo>
                    <a:pt x="60954" y="112553"/>
                  </a:lnTo>
                  <a:lnTo>
                    <a:pt x="67096" y="122061"/>
                  </a:lnTo>
                  <a:lnTo>
                    <a:pt x="68543" y="125050"/>
                  </a:lnTo>
                  <a:lnTo>
                    <a:pt x="71056" y="135015"/>
                  </a:lnTo>
                  <a:lnTo>
                    <a:pt x="72771" y="135591"/>
                  </a:lnTo>
                  <a:lnTo>
                    <a:pt x="78909" y="136230"/>
                  </a:lnTo>
                  <a:lnTo>
                    <a:pt x="84812" y="136515"/>
                  </a:lnTo>
                  <a:lnTo>
                    <a:pt x="87497" y="136591"/>
                  </a:lnTo>
                  <a:lnTo>
                    <a:pt x="90081" y="135689"/>
                  </a:lnTo>
                  <a:lnTo>
                    <a:pt x="95069" y="132147"/>
                  </a:lnTo>
                  <a:lnTo>
                    <a:pt x="98304" y="129868"/>
                  </a:lnTo>
                  <a:lnTo>
                    <a:pt x="102049" y="127397"/>
                  </a:lnTo>
                  <a:lnTo>
                    <a:pt x="106132" y="124797"/>
                  </a:lnTo>
                  <a:lnTo>
                    <a:pt x="109648" y="121159"/>
                  </a:lnTo>
                  <a:lnTo>
                    <a:pt x="115672" y="112036"/>
                  </a:lnTo>
                  <a:lnTo>
                    <a:pt x="119183" y="107889"/>
                  </a:lnTo>
                  <a:lnTo>
                    <a:pt x="123111" y="104172"/>
                  </a:lnTo>
                  <a:lnTo>
                    <a:pt x="127318" y="100742"/>
                  </a:lnTo>
                  <a:lnTo>
                    <a:pt x="130916" y="96549"/>
                  </a:lnTo>
                  <a:lnTo>
                    <a:pt x="137030" y="86811"/>
                  </a:lnTo>
                  <a:lnTo>
                    <a:pt x="142394" y="78673"/>
                  </a:lnTo>
                  <a:lnTo>
                    <a:pt x="147423" y="70929"/>
                  </a:lnTo>
                  <a:lnTo>
                    <a:pt x="152305" y="61137"/>
                  </a:lnTo>
                  <a:lnTo>
                    <a:pt x="155003" y="52975"/>
                  </a:lnTo>
                  <a:lnTo>
                    <a:pt x="156203" y="45220"/>
                  </a:lnTo>
                  <a:lnTo>
                    <a:pt x="156735" y="35423"/>
                  </a:lnTo>
                  <a:lnTo>
                    <a:pt x="156972" y="27259"/>
                  </a:lnTo>
                  <a:lnTo>
                    <a:pt x="157106" y="17308"/>
                  </a:lnTo>
                  <a:lnTo>
                    <a:pt x="157125" y="14257"/>
                  </a:lnTo>
                  <a:lnTo>
                    <a:pt x="156343" y="12223"/>
                  </a:lnTo>
                  <a:lnTo>
                    <a:pt x="155029" y="10867"/>
                  </a:lnTo>
                  <a:lnTo>
                    <a:pt x="150044" y="8169"/>
                  </a:lnTo>
                  <a:lnTo>
                    <a:pt x="150026" y="12710"/>
                  </a:lnTo>
                  <a:lnTo>
                    <a:pt x="150817" y="15001"/>
                  </a:lnTo>
                  <a:lnTo>
                    <a:pt x="153813" y="20088"/>
                  </a:lnTo>
                  <a:lnTo>
                    <a:pt x="154929" y="23730"/>
                  </a:lnTo>
                  <a:lnTo>
                    <a:pt x="156170" y="32857"/>
                  </a:lnTo>
                  <a:lnTo>
                    <a:pt x="156721" y="43264"/>
                  </a:lnTo>
                  <a:lnTo>
                    <a:pt x="156868" y="48706"/>
                  </a:lnTo>
                  <a:lnTo>
                    <a:pt x="157760" y="54239"/>
                  </a:lnTo>
                  <a:lnTo>
                    <a:pt x="159148" y="59833"/>
                  </a:lnTo>
                  <a:lnTo>
                    <a:pt x="162807" y="72080"/>
                  </a:lnTo>
                  <a:lnTo>
                    <a:pt x="167079" y="87049"/>
                  </a:lnTo>
                  <a:lnTo>
                    <a:pt x="169330" y="94089"/>
                  </a:lnTo>
                  <a:lnTo>
                    <a:pt x="171624" y="100686"/>
                  </a:lnTo>
                  <a:lnTo>
                    <a:pt x="173947" y="106990"/>
                  </a:lnTo>
                  <a:lnTo>
                    <a:pt x="176290" y="114050"/>
                  </a:lnTo>
                  <a:lnTo>
                    <a:pt x="181009" y="129514"/>
                  </a:lnTo>
                  <a:lnTo>
                    <a:pt x="188129" y="154286"/>
                  </a:lnTo>
                  <a:lnTo>
                    <a:pt x="190506" y="161773"/>
                  </a:lnTo>
                  <a:lnTo>
                    <a:pt x="192885" y="168669"/>
                  </a:lnTo>
                  <a:lnTo>
                    <a:pt x="195265" y="175172"/>
                  </a:lnTo>
                  <a:lnTo>
                    <a:pt x="197645" y="182365"/>
                  </a:lnTo>
                  <a:lnTo>
                    <a:pt x="202407" y="197977"/>
                  </a:lnTo>
                  <a:lnTo>
                    <a:pt x="203994" y="205188"/>
                  </a:lnTo>
                  <a:lnTo>
                    <a:pt x="205052" y="211900"/>
                  </a:lnTo>
                  <a:lnTo>
                    <a:pt x="205757" y="218280"/>
                  </a:lnTo>
                  <a:lnTo>
                    <a:pt x="206228" y="225391"/>
                  </a:lnTo>
                  <a:lnTo>
                    <a:pt x="206541" y="232989"/>
                  </a:lnTo>
                  <a:lnTo>
                    <a:pt x="206750" y="240912"/>
                  </a:lnTo>
                  <a:lnTo>
                    <a:pt x="206096" y="248098"/>
                  </a:lnTo>
                  <a:lnTo>
                    <a:pt x="204866" y="254794"/>
                  </a:lnTo>
                  <a:lnTo>
                    <a:pt x="203252" y="261164"/>
                  </a:lnTo>
                  <a:lnTo>
                    <a:pt x="200589" y="267315"/>
                  </a:lnTo>
                  <a:lnTo>
                    <a:pt x="197226" y="273321"/>
                  </a:lnTo>
                  <a:lnTo>
                    <a:pt x="193396" y="279230"/>
                  </a:lnTo>
                  <a:lnTo>
                    <a:pt x="190049" y="285074"/>
                  </a:lnTo>
                  <a:lnTo>
                    <a:pt x="187024" y="290875"/>
                  </a:lnTo>
                  <a:lnTo>
                    <a:pt x="184214" y="296647"/>
                  </a:lnTo>
                  <a:lnTo>
                    <a:pt x="179959" y="302401"/>
                  </a:lnTo>
                  <a:lnTo>
                    <a:pt x="174741" y="308141"/>
                  </a:lnTo>
                  <a:lnTo>
                    <a:pt x="168882" y="313873"/>
                  </a:lnTo>
                  <a:lnTo>
                    <a:pt x="163388" y="318647"/>
                  </a:lnTo>
                  <a:lnTo>
                    <a:pt x="158138" y="322782"/>
                  </a:lnTo>
                  <a:lnTo>
                    <a:pt x="153050" y="326492"/>
                  </a:lnTo>
                  <a:lnTo>
                    <a:pt x="148071" y="329917"/>
                  </a:lnTo>
                  <a:lnTo>
                    <a:pt x="138304" y="336263"/>
                  </a:lnTo>
                  <a:lnTo>
                    <a:pt x="132684" y="339288"/>
                  </a:lnTo>
                  <a:lnTo>
                    <a:pt x="126556" y="342258"/>
                  </a:lnTo>
                  <a:lnTo>
                    <a:pt x="120089" y="345190"/>
                  </a:lnTo>
                  <a:lnTo>
                    <a:pt x="114191" y="347145"/>
                  </a:lnTo>
                  <a:lnTo>
                    <a:pt x="108671" y="348448"/>
                  </a:lnTo>
                  <a:lnTo>
                    <a:pt x="103403" y="349317"/>
                  </a:lnTo>
                  <a:lnTo>
                    <a:pt x="97510" y="349896"/>
                  </a:lnTo>
                  <a:lnTo>
                    <a:pt x="91201" y="350282"/>
                  </a:lnTo>
                  <a:lnTo>
                    <a:pt x="84613" y="350540"/>
                  </a:lnTo>
                  <a:lnTo>
                    <a:pt x="75458" y="349759"/>
                  </a:lnTo>
                  <a:lnTo>
                    <a:pt x="64593" y="348286"/>
                  </a:lnTo>
                  <a:lnTo>
                    <a:pt x="52587" y="346351"/>
                  </a:lnTo>
                  <a:lnTo>
                    <a:pt x="42201" y="345062"/>
                  </a:lnTo>
                  <a:lnTo>
                    <a:pt x="32897" y="344202"/>
                  </a:lnTo>
                  <a:lnTo>
                    <a:pt x="24312" y="343629"/>
                  </a:lnTo>
                  <a:lnTo>
                    <a:pt x="17796" y="342294"/>
                  </a:lnTo>
                  <a:lnTo>
                    <a:pt x="12657" y="340452"/>
                  </a:lnTo>
                  <a:lnTo>
                    <a:pt x="0" y="3339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f(x) = 2x</a:t>
            </a:r>
            <a:r>
              <a:rPr lang="en-US" baseline="30000" dirty="0"/>
              <a:t>2</a:t>
            </a:r>
            <a:r>
              <a:rPr lang="en-US" dirty="0"/>
              <a:t>+1</a:t>
            </a:r>
            <a:br>
              <a:rPr lang="en-US" dirty="0"/>
            </a:br>
            <a:r>
              <a:rPr lang="en-US" dirty="0"/>
              <a:t>g(x)=</a:t>
            </a:r>
            <a:r>
              <a:rPr lang="en-US" dirty="0" smtClean="0"/>
              <a:t>x+10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fontAlgn="base">
              <a:buNone/>
            </a:pPr>
            <a:r>
              <a:rPr lang="en-US" dirty="0" smtClean="0"/>
              <a:t>2) (f-g</a:t>
            </a:r>
            <a:r>
              <a:rPr lang="en-US" dirty="0"/>
              <a:t>)(x)</a:t>
            </a:r>
          </a:p>
          <a:p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1194213" y="1860232"/>
            <a:ext cx="5242307" cy="2125981"/>
            <a:chOff x="1194213" y="1860232"/>
            <a:chExt cx="5242307" cy="2125981"/>
          </a:xfrm>
        </p:grpSpPr>
        <p:sp>
          <p:nvSpPr>
            <p:cNvPr id="4" name="SMARTInkAnnotation477"/>
            <p:cNvSpPr/>
            <p:nvPr/>
          </p:nvSpPr>
          <p:spPr>
            <a:xfrm>
              <a:off x="3507581" y="2005965"/>
              <a:ext cx="185738" cy="8573"/>
            </a:xfrm>
            <a:custGeom>
              <a:avLst/>
              <a:gdLst/>
              <a:ahLst/>
              <a:cxnLst/>
              <a:rect l="0" t="0" r="0" b="0"/>
              <a:pathLst>
                <a:path w="185738" h="8573">
                  <a:moveTo>
                    <a:pt x="0" y="8572"/>
                  </a:moveTo>
                  <a:lnTo>
                    <a:pt x="52052" y="8572"/>
                  </a:lnTo>
                  <a:lnTo>
                    <a:pt x="55339" y="7620"/>
                  </a:lnTo>
                  <a:lnTo>
                    <a:pt x="59117" y="6032"/>
                  </a:lnTo>
                  <a:lnTo>
                    <a:pt x="63224" y="4021"/>
                  </a:lnTo>
                  <a:lnTo>
                    <a:pt x="67549" y="2681"/>
                  </a:lnTo>
                  <a:lnTo>
                    <a:pt x="72021" y="1787"/>
                  </a:lnTo>
                  <a:lnTo>
                    <a:pt x="76588" y="1191"/>
                  </a:lnTo>
                  <a:lnTo>
                    <a:pt x="81222" y="794"/>
                  </a:lnTo>
                  <a:lnTo>
                    <a:pt x="85898" y="529"/>
                  </a:lnTo>
                  <a:lnTo>
                    <a:pt x="95326" y="235"/>
                  </a:lnTo>
                  <a:lnTo>
                    <a:pt x="1857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78"/>
            <p:cNvSpPr/>
            <p:nvPr/>
          </p:nvSpPr>
          <p:spPr>
            <a:xfrm>
              <a:off x="3493293" y="2108835"/>
              <a:ext cx="185739" cy="8573"/>
            </a:xfrm>
            <a:custGeom>
              <a:avLst/>
              <a:gdLst/>
              <a:ahLst/>
              <a:cxnLst/>
              <a:rect l="0" t="0" r="0" b="0"/>
              <a:pathLst>
                <a:path w="185739" h="8573">
                  <a:moveTo>
                    <a:pt x="0" y="0"/>
                  </a:moveTo>
                  <a:lnTo>
                    <a:pt x="3793" y="4551"/>
                  </a:lnTo>
                  <a:lnTo>
                    <a:pt x="5704" y="5891"/>
                  </a:lnTo>
                  <a:lnTo>
                    <a:pt x="7771" y="6785"/>
                  </a:lnTo>
                  <a:lnTo>
                    <a:pt x="9943" y="7381"/>
                  </a:lnTo>
                  <a:lnTo>
                    <a:pt x="12185" y="7778"/>
                  </a:lnTo>
                  <a:lnTo>
                    <a:pt x="14474" y="8043"/>
                  </a:lnTo>
                  <a:lnTo>
                    <a:pt x="16793" y="8219"/>
                  </a:lnTo>
                  <a:lnTo>
                    <a:pt x="21487" y="8415"/>
                  </a:lnTo>
                  <a:lnTo>
                    <a:pt x="30708" y="8526"/>
                  </a:lnTo>
                  <a:lnTo>
                    <a:pt x="185738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79"/>
            <p:cNvSpPr/>
            <p:nvPr/>
          </p:nvSpPr>
          <p:spPr>
            <a:xfrm>
              <a:off x="3929188" y="1896108"/>
              <a:ext cx="342775" cy="349888"/>
            </a:xfrm>
            <a:custGeom>
              <a:avLst/>
              <a:gdLst/>
              <a:ahLst/>
              <a:cxnLst/>
              <a:rect l="0" t="0" r="0" b="0"/>
              <a:pathLst>
                <a:path w="342775" h="349888">
                  <a:moveTo>
                    <a:pt x="57024" y="49849"/>
                  </a:moveTo>
                  <a:lnTo>
                    <a:pt x="57024" y="41630"/>
                  </a:lnTo>
                  <a:lnTo>
                    <a:pt x="65844" y="30707"/>
                  </a:lnTo>
                  <a:lnTo>
                    <a:pt x="67666" y="28516"/>
                  </a:lnTo>
                  <a:lnTo>
                    <a:pt x="68881" y="26102"/>
                  </a:lnTo>
                  <a:lnTo>
                    <a:pt x="70231" y="20880"/>
                  </a:lnTo>
                  <a:lnTo>
                    <a:pt x="72179" y="19106"/>
                  </a:lnTo>
                  <a:lnTo>
                    <a:pt x="82504" y="15658"/>
                  </a:lnTo>
                  <a:lnTo>
                    <a:pt x="91103" y="11475"/>
                  </a:lnTo>
                  <a:lnTo>
                    <a:pt x="100381" y="9027"/>
                  </a:lnTo>
                  <a:lnTo>
                    <a:pt x="112916" y="6442"/>
                  </a:lnTo>
                  <a:lnTo>
                    <a:pt x="127623" y="3766"/>
                  </a:lnTo>
                  <a:lnTo>
                    <a:pt x="139015" y="1982"/>
                  </a:lnTo>
                  <a:lnTo>
                    <a:pt x="148198" y="793"/>
                  </a:lnTo>
                  <a:lnTo>
                    <a:pt x="155906" y="0"/>
                  </a:lnTo>
                  <a:lnTo>
                    <a:pt x="162633" y="424"/>
                  </a:lnTo>
                  <a:lnTo>
                    <a:pt x="168705" y="1659"/>
                  </a:lnTo>
                  <a:lnTo>
                    <a:pt x="174340" y="3435"/>
                  </a:lnTo>
                  <a:lnTo>
                    <a:pt x="184836" y="7948"/>
                  </a:lnTo>
                  <a:lnTo>
                    <a:pt x="193998" y="13129"/>
                  </a:lnTo>
                  <a:lnTo>
                    <a:pt x="203619" y="21401"/>
                  </a:lnTo>
                  <a:lnTo>
                    <a:pt x="208960" y="27045"/>
                  </a:lnTo>
                  <a:lnTo>
                    <a:pt x="210703" y="30836"/>
                  </a:lnTo>
                  <a:lnTo>
                    <a:pt x="213948" y="45274"/>
                  </a:lnTo>
                  <a:lnTo>
                    <a:pt x="217521" y="56071"/>
                  </a:lnTo>
                  <a:lnTo>
                    <a:pt x="218790" y="62569"/>
                  </a:lnTo>
                  <a:lnTo>
                    <a:pt x="219637" y="69759"/>
                  </a:lnTo>
                  <a:lnTo>
                    <a:pt x="220202" y="77410"/>
                  </a:lnTo>
                  <a:lnTo>
                    <a:pt x="220578" y="84416"/>
                  </a:lnTo>
                  <a:lnTo>
                    <a:pt x="220996" y="97280"/>
                  </a:lnTo>
                  <a:lnTo>
                    <a:pt x="221231" y="119783"/>
                  </a:lnTo>
                  <a:lnTo>
                    <a:pt x="220471" y="126952"/>
                  </a:lnTo>
                  <a:lnTo>
                    <a:pt x="219170" y="133636"/>
                  </a:lnTo>
                  <a:lnTo>
                    <a:pt x="211379" y="162602"/>
                  </a:lnTo>
                  <a:lnTo>
                    <a:pt x="209140" y="169785"/>
                  </a:lnTo>
                  <a:lnTo>
                    <a:pt x="206853" y="176479"/>
                  </a:lnTo>
                  <a:lnTo>
                    <a:pt x="204536" y="182847"/>
                  </a:lnTo>
                  <a:lnTo>
                    <a:pt x="202196" y="189949"/>
                  </a:lnTo>
                  <a:lnTo>
                    <a:pt x="197481" y="205461"/>
                  </a:lnTo>
                  <a:lnTo>
                    <a:pt x="194318" y="212645"/>
                  </a:lnTo>
                  <a:lnTo>
                    <a:pt x="190622" y="219340"/>
                  </a:lnTo>
                  <a:lnTo>
                    <a:pt x="186571" y="225708"/>
                  </a:lnTo>
                  <a:lnTo>
                    <a:pt x="183076" y="231859"/>
                  </a:lnTo>
                  <a:lnTo>
                    <a:pt x="179952" y="237864"/>
                  </a:lnTo>
                  <a:lnTo>
                    <a:pt x="177077" y="243772"/>
                  </a:lnTo>
                  <a:lnTo>
                    <a:pt x="173571" y="249616"/>
                  </a:lnTo>
                  <a:lnTo>
                    <a:pt x="169648" y="255417"/>
                  </a:lnTo>
                  <a:lnTo>
                    <a:pt x="165444" y="261190"/>
                  </a:lnTo>
                  <a:lnTo>
                    <a:pt x="161054" y="266943"/>
                  </a:lnTo>
                  <a:lnTo>
                    <a:pt x="151943" y="278415"/>
                  </a:lnTo>
                  <a:lnTo>
                    <a:pt x="148084" y="284142"/>
                  </a:lnTo>
                  <a:lnTo>
                    <a:pt x="144719" y="289864"/>
                  </a:lnTo>
                  <a:lnTo>
                    <a:pt x="141681" y="295584"/>
                  </a:lnTo>
                  <a:lnTo>
                    <a:pt x="134072" y="304480"/>
                  </a:lnTo>
                  <a:lnTo>
                    <a:pt x="125399" y="311608"/>
                  </a:lnTo>
                  <a:lnTo>
                    <a:pt x="116253" y="317952"/>
                  </a:lnTo>
                  <a:lnTo>
                    <a:pt x="106895" y="323946"/>
                  </a:lnTo>
                  <a:lnTo>
                    <a:pt x="98239" y="329785"/>
                  </a:lnTo>
                  <a:lnTo>
                    <a:pt x="91746" y="335555"/>
                  </a:lnTo>
                  <a:lnTo>
                    <a:pt x="88109" y="337475"/>
                  </a:lnTo>
                  <a:lnTo>
                    <a:pt x="79835" y="339608"/>
                  </a:lnTo>
                  <a:lnTo>
                    <a:pt x="70867" y="340556"/>
                  </a:lnTo>
                  <a:lnTo>
                    <a:pt x="61589" y="340977"/>
                  </a:lnTo>
                  <a:lnTo>
                    <a:pt x="41741" y="341270"/>
                  </a:lnTo>
                  <a:lnTo>
                    <a:pt x="34092" y="338755"/>
                  </a:lnTo>
                  <a:lnTo>
                    <a:pt x="26194" y="335414"/>
                  </a:lnTo>
                  <a:lnTo>
                    <a:pt x="20038" y="333929"/>
                  </a:lnTo>
                  <a:lnTo>
                    <a:pt x="14656" y="330730"/>
                  </a:lnTo>
                  <a:lnTo>
                    <a:pt x="4734" y="320914"/>
                  </a:lnTo>
                  <a:lnTo>
                    <a:pt x="3114" y="318189"/>
                  </a:lnTo>
                  <a:lnTo>
                    <a:pt x="1314" y="312621"/>
                  </a:lnTo>
                  <a:lnTo>
                    <a:pt x="301" y="304132"/>
                  </a:lnTo>
                  <a:lnTo>
                    <a:pt x="0" y="295584"/>
                  </a:lnTo>
                  <a:lnTo>
                    <a:pt x="752" y="292730"/>
                  </a:lnTo>
                  <a:lnTo>
                    <a:pt x="3704" y="287019"/>
                  </a:lnTo>
                  <a:lnTo>
                    <a:pt x="9828" y="278448"/>
                  </a:lnTo>
                  <a:lnTo>
                    <a:pt x="16469" y="270194"/>
                  </a:lnTo>
                  <a:lnTo>
                    <a:pt x="29875" y="253923"/>
                  </a:lnTo>
                  <a:lnTo>
                    <a:pt x="39401" y="247546"/>
                  </a:lnTo>
                  <a:lnTo>
                    <a:pt x="45275" y="244512"/>
                  </a:lnTo>
                  <a:lnTo>
                    <a:pt x="56036" y="238601"/>
                  </a:lnTo>
                  <a:lnTo>
                    <a:pt x="61128" y="235691"/>
                  </a:lnTo>
                  <a:lnTo>
                    <a:pt x="66903" y="233752"/>
                  </a:lnTo>
                  <a:lnTo>
                    <a:pt x="73135" y="232458"/>
                  </a:lnTo>
                  <a:lnTo>
                    <a:pt x="79671" y="231596"/>
                  </a:lnTo>
                  <a:lnTo>
                    <a:pt x="85616" y="230069"/>
                  </a:lnTo>
                  <a:lnTo>
                    <a:pt x="91166" y="228098"/>
                  </a:lnTo>
                  <a:lnTo>
                    <a:pt x="96454" y="225832"/>
                  </a:lnTo>
                  <a:lnTo>
                    <a:pt x="102361" y="225274"/>
                  </a:lnTo>
                  <a:lnTo>
                    <a:pt x="108680" y="225854"/>
                  </a:lnTo>
                  <a:lnTo>
                    <a:pt x="115274" y="227193"/>
                  </a:lnTo>
                  <a:lnTo>
                    <a:pt x="121257" y="228086"/>
                  </a:lnTo>
                  <a:lnTo>
                    <a:pt x="126834" y="228681"/>
                  </a:lnTo>
                  <a:lnTo>
                    <a:pt x="137263" y="230295"/>
                  </a:lnTo>
                  <a:lnTo>
                    <a:pt x="147190" y="234187"/>
                  </a:lnTo>
                  <a:lnTo>
                    <a:pt x="156894" y="239092"/>
                  </a:lnTo>
                  <a:lnTo>
                    <a:pt x="166498" y="244447"/>
                  </a:lnTo>
                  <a:lnTo>
                    <a:pt x="176058" y="250002"/>
                  </a:lnTo>
                  <a:lnTo>
                    <a:pt x="185599" y="258186"/>
                  </a:lnTo>
                  <a:lnTo>
                    <a:pt x="195131" y="267221"/>
                  </a:lnTo>
                  <a:lnTo>
                    <a:pt x="204659" y="274411"/>
                  </a:lnTo>
                  <a:lnTo>
                    <a:pt x="214186" y="283322"/>
                  </a:lnTo>
                  <a:lnTo>
                    <a:pt x="223711" y="292680"/>
                  </a:lnTo>
                  <a:lnTo>
                    <a:pt x="233236" y="300014"/>
                  </a:lnTo>
                  <a:lnTo>
                    <a:pt x="262693" y="323150"/>
                  </a:lnTo>
                  <a:lnTo>
                    <a:pt x="271131" y="329205"/>
                  </a:lnTo>
                  <a:lnTo>
                    <a:pt x="277550" y="333241"/>
                  </a:lnTo>
                  <a:lnTo>
                    <a:pt x="287591" y="338679"/>
                  </a:lnTo>
                  <a:lnTo>
                    <a:pt x="297347" y="344270"/>
                  </a:lnTo>
                  <a:lnTo>
                    <a:pt x="306974" y="347391"/>
                  </a:lnTo>
                  <a:lnTo>
                    <a:pt x="315750" y="348777"/>
                  </a:lnTo>
                  <a:lnTo>
                    <a:pt x="325154" y="349558"/>
                  </a:lnTo>
                  <a:lnTo>
                    <a:pt x="335442" y="349822"/>
                  </a:lnTo>
                  <a:lnTo>
                    <a:pt x="342774" y="3498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80"/>
            <p:cNvSpPr/>
            <p:nvPr/>
          </p:nvSpPr>
          <p:spPr>
            <a:xfrm>
              <a:off x="4314825" y="2014537"/>
              <a:ext cx="271463" cy="282894"/>
            </a:xfrm>
            <a:custGeom>
              <a:avLst/>
              <a:gdLst/>
              <a:ahLst/>
              <a:cxnLst/>
              <a:rect l="0" t="0" r="0" b="0"/>
              <a:pathLst>
                <a:path w="271463" h="282894">
                  <a:moveTo>
                    <a:pt x="0" y="0"/>
                  </a:moveTo>
                  <a:lnTo>
                    <a:pt x="0" y="8219"/>
                  </a:lnTo>
                  <a:lnTo>
                    <a:pt x="3792" y="13019"/>
                  </a:lnTo>
                  <a:lnTo>
                    <a:pt x="4909" y="15347"/>
                  </a:lnTo>
                  <a:lnTo>
                    <a:pt x="7275" y="24126"/>
                  </a:lnTo>
                  <a:lnTo>
                    <a:pt x="8819" y="28467"/>
                  </a:lnTo>
                  <a:lnTo>
                    <a:pt x="10641" y="33265"/>
                  </a:lnTo>
                  <a:lnTo>
                    <a:pt x="13444" y="37417"/>
                  </a:lnTo>
                  <a:lnTo>
                    <a:pt x="20792" y="44570"/>
                  </a:lnTo>
                  <a:lnTo>
                    <a:pt x="24179" y="48763"/>
                  </a:lnTo>
                  <a:lnTo>
                    <a:pt x="27232" y="53464"/>
                  </a:lnTo>
                  <a:lnTo>
                    <a:pt x="30061" y="58503"/>
                  </a:lnTo>
                  <a:lnTo>
                    <a:pt x="33535" y="63767"/>
                  </a:lnTo>
                  <a:lnTo>
                    <a:pt x="37437" y="69181"/>
                  </a:lnTo>
                  <a:lnTo>
                    <a:pt x="41627" y="74696"/>
                  </a:lnTo>
                  <a:lnTo>
                    <a:pt x="50515" y="85903"/>
                  </a:lnTo>
                  <a:lnTo>
                    <a:pt x="111921" y="160021"/>
                  </a:lnTo>
                  <a:lnTo>
                    <a:pt x="117476" y="165736"/>
                  </a:lnTo>
                  <a:lnTo>
                    <a:pt x="123561" y="171450"/>
                  </a:lnTo>
                  <a:lnTo>
                    <a:pt x="129999" y="177165"/>
                  </a:lnTo>
                  <a:lnTo>
                    <a:pt x="135878" y="182881"/>
                  </a:lnTo>
                  <a:lnTo>
                    <a:pt x="141386" y="188595"/>
                  </a:lnTo>
                  <a:lnTo>
                    <a:pt x="146644" y="194310"/>
                  </a:lnTo>
                  <a:lnTo>
                    <a:pt x="156721" y="205740"/>
                  </a:lnTo>
                  <a:lnTo>
                    <a:pt x="161630" y="211455"/>
                  </a:lnTo>
                  <a:lnTo>
                    <a:pt x="166491" y="216218"/>
                  </a:lnTo>
                  <a:lnTo>
                    <a:pt x="171319" y="220345"/>
                  </a:lnTo>
                  <a:lnTo>
                    <a:pt x="194267" y="238364"/>
                  </a:lnTo>
                  <a:lnTo>
                    <a:pt x="200155" y="242729"/>
                  </a:lnTo>
                  <a:lnTo>
                    <a:pt x="205668" y="246592"/>
                  </a:lnTo>
                  <a:lnTo>
                    <a:pt x="216026" y="253424"/>
                  </a:lnTo>
                  <a:lnTo>
                    <a:pt x="225922" y="259636"/>
                  </a:lnTo>
                  <a:lnTo>
                    <a:pt x="233495" y="265571"/>
                  </a:lnTo>
                  <a:lnTo>
                    <a:pt x="236626" y="268487"/>
                  </a:lnTo>
                  <a:lnTo>
                    <a:pt x="242221" y="271728"/>
                  </a:lnTo>
                  <a:lnTo>
                    <a:pt x="244824" y="272592"/>
                  </a:lnTo>
                  <a:lnTo>
                    <a:pt x="249833" y="276092"/>
                  </a:lnTo>
                  <a:lnTo>
                    <a:pt x="252281" y="278359"/>
                  </a:lnTo>
                  <a:lnTo>
                    <a:pt x="257116" y="280878"/>
                  </a:lnTo>
                  <a:lnTo>
                    <a:pt x="263897" y="282775"/>
                  </a:lnTo>
                  <a:lnTo>
                    <a:pt x="271462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81"/>
            <p:cNvSpPr/>
            <p:nvPr/>
          </p:nvSpPr>
          <p:spPr>
            <a:xfrm>
              <a:off x="4386262" y="2048827"/>
              <a:ext cx="135732" cy="222886"/>
            </a:xfrm>
            <a:custGeom>
              <a:avLst/>
              <a:gdLst/>
              <a:ahLst/>
              <a:cxnLst/>
              <a:rect l="0" t="0" r="0" b="0"/>
              <a:pathLst>
                <a:path w="135732" h="222886">
                  <a:moveTo>
                    <a:pt x="135731" y="0"/>
                  </a:moveTo>
                  <a:lnTo>
                    <a:pt x="129580" y="7381"/>
                  </a:lnTo>
                  <a:lnTo>
                    <a:pt x="129029" y="10583"/>
                  </a:lnTo>
                  <a:lnTo>
                    <a:pt x="128882" y="12770"/>
                  </a:lnTo>
                  <a:lnTo>
                    <a:pt x="127990" y="15181"/>
                  </a:lnTo>
                  <a:lnTo>
                    <a:pt x="122943" y="24077"/>
                  </a:lnTo>
                  <a:lnTo>
                    <a:pt x="120856" y="28434"/>
                  </a:lnTo>
                  <a:lnTo>
                    <a:pt x="116420" y="38355"/>
                  </a:lnTo>
                  <a:lnTo>
                    <a:pt x="111802" y="49114"/>
                  </a:lnTo>
                  <a:lnTo>
                    <a:pt x="108667" y="54650"/>
                  </a:lnTo>
                  <a:lnTo>
                    <a:pt x="104988" y="60246"/>
                  </a:lnTo>
                  <a:lnTo>
                    <a:pt x="100948" y="65882"/>
                  </a:lnTo>
                  <a:lnTo>
                    <a:pt x="96667" y="71544"/>
                  </a:lnTo>
                  <a:lnTo>
                    <a:pt x="87678" y="82915"/>
                  </a:lnTo>
                  <a:lnTo>
                    <a:pt x="83852" y="88614"/>
                  </a:lnTo>
                  <a:lnTo>
                    <a:pt x="80507" y="94318"/>
                  </a:lnTo>
                  <a:lnTo>
                    <a:pt x="73882" y="106689"/>
                  </a:lnTo>
                  <a:lnTo>
                    <a:pt x="65645" y="121712"/>
                  </a:lnTo>
                  <a:lnTo>
                    <a:pt x="62019" y="128767"/>
                  </a:lnTo>
                  <a:lnTo>
                    <a:pt x="58808" y="135375"/>
                  </a:lnTo>
                  <a:lnTo>
                    <a:pt x="55874" y="141685"/>
                  </a:lnTo>
                  <a:lnTo>
                    <a:pt x="52331" y="147797"/>
                  </a:lnTo>
                  <a:lnTo>
                    <a:pt x="48381" y="153776"/>
                  </a:lnTo>
                  <a:lnTo>
                    <a:pt x="44161" y="159667"/>
                  </a:lnTo>
                  <a:lnTo>
                    <a:pt x="40553" y="165500"/>
                  </a:lnTo>
                  <a:lnTo>
                    <a:pt x="37354" y="171293"/>
                  </a:lnTo>
                  <a:lnTo>
                    <a:pt x="34428" y="177061"/>
                  </a:lnTo>
                  <a:lnTo>
                    <a:pt x="30889" y="181858"/>
                  </a:lnTo>
                  <a:lnTo>
                    <a:pt x="26943" y="186009"/>
                  </a:lnTo>
                  <a:lnTo>
                    <a:pt x="22724" y="189728"/>
                  </a:lnTo>
                  <a:lnTo>
                    <a:pt x="19913" y="193161"/>
                  </a:lnTo>
                  <a:lnTo>
                    <a:pt x="18038" y="196401"/>
                  </a:lnTo>
                  <a:lnTo>
                    <a:pt x="15161" y="202542"/>
                  </a:lnTo>
                  <a:lnTo>
                    <a:pt x="11236" y="208446"/>
                  </a:lnTo>
                  <a:lnTo>
                    <a:pt x="9078" y="211354"/>
                  </a:lnTo>
                  <a:lnTo>
                    <a:pt x="0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82"/>
            <p:cNvSpPr/>
            <p:nvPr/>
          </p:nvSpPr>
          <p:spPr>
            <a:xfrm>
              <a:off x="4657849" y="1860232"/>
              <a:ext cx="185488" cy="265749"/>
            </a:xfrm>
            <a:custGeom>
              <a:avLst/>
              <a:gdLst/>
              <a:ahLst/>
              <a:cxnLst/>
              <a:rect l="0" t="0" r="0" b="0"/>
              <a:pathLst>
                <a:path w="185488" h="265749">
                  <a:moveTo>
                    <a:pt x="7019" y="17145"/>
                  </a:moveTo>
                  <a:lnTo>
                    <a:pt x="10812" y="17145"/>
                  </a:lnTo>
                  <a:lnTo>
                    <a:pt x="12723" y="16193"/>
                  </a:lnTo>
                  <a:lnTo>
                    <a:pt x="18411" y="11254"/>
                  </a:lnTo>
                  <a:lnTo>
                    <a:pt x="20020" y="9764"/>
                  </a:lnTo>
                  <a:lnTo>
                    <a:pt x="22852" y="9102"/>
                  </a:lnTo>
                  <a:lnTo>
                    <a:pt x="24718" y="8926"/>
                  </a:lnTo>
                  <a:lnTo>
                    <a:pt x="26756" y="7856"/>
                  </a:lnTo>
                  <a:lnTo>
                    <a:pt x="31137" y="4126"/>
                  </a:lnTo>
                  <a:lnTo>
                    <a:pt x="35730" y="1834"/>
                  </a:lnTo>
                  <a:lnTo>
                    <a:pt x="41211" y="815"/>
                  </a:lnTo>
                  <a:lnTo>
                    <a:pt x="44896" y="543"/>
                  </a:lnTo>
                  <a:lnTo>
                    <a:pt x="53222" y="242"/>
                  </a:lnTo>
                  <a:lnTo>
                    <a:pt x="80003" y="14"/>
                  </a:lnTo>
                  <a:lnTo>
                    <a:pt x="132958" y="0"/>
                  </a:lnTo>
                  <a:lnTo>
                    <a:pt x="137016" y="953"/>
                  </a:lnTo>
                  <a:lnTo>
                    <a:pt x="140516" y="2540"/>
                  </a:lnTo>
                  <a:lnTo>
                    <a:pt x="147313" y="6844"/>
                  </a:lnTo>
                  <a:lnTo>
                    <a:pt x="155626" y="11932"/>
                  </a:lnTo>
                  <a:lnTo>
                    <a:pt x="159272" y="14622"/>
                  </a:lnTo>
                  <a:lnTo>
                    <a:pt x="162496" y="17368"/>
                  </a:lnTo>
                  <a:lnTo>
                    <a:pt x="168195" y="22959"/>
                  </a:lnTo>
                  <a:lnTo>
                    <a:pt x="173374" y="28619"/>
                  </a:lnTo>
                  <a:lnTo>
                    <a:pt x="178322" y="36850"/>
                  </a:lnTo>
                  <a:lnTo>
                    <a:pt x="180752" y="41711"/>
                  </a:lnTo>
                  <a:lnTo>
                    <a:pt x="182372" y="46858"/>
                  </a:lnTo>
                  <a:lnTo>
                    <a:pt x="183453" y="52194"/>
                  </a:lnTo>
                  <a:lnTo>
                    <a:pt x="184174" y="57656"/>
                  </a:lnTo>
                  <a:lnTo>
                    <a:pt x="184653" y="63202"/>
                  </a:lnTo>
                  <a:lnTo>
                    <a:pt x="184974" y="68805"/>
                  </a:lnTo>
                  <a:lnTo>
                    <a:pt x="185187" y="74445"/>
                  </a:lnTo>
                  <a:lnTo>
                    <a:pt x="185424" y="85792"/>
                  </a:lnTo>
                  <a:lnTo>
                    <a:pt x="185487" y="91484"/>
                  </a:lnTo>
                  <a:lnTo>
                    <a:pt x="184736" y="97185"/>
                  </a:lnTo>
                  <a:lnTo>
                    <a:pt x="183441" y="102890"/>
                  </a:lnTo>
                  <a:lnTo>
                    <a:pt x="181783" y="108598"/>
                  </a:lnTo>
                  <a:lnTo>
                    <a:pt x="179885" y="114309"/>
                  </a:lnTo>
                  <a:lnTo>
                    <a:pt x="177826" y="120021"/>
                  </a:lnTo>
                  <a:lnTo>
                    <a:pt x="175659" y="125734"/>
                  </a:lnTo>
                  <a:lnTo>
                    <a:pt x="172627" y="131448"/>
                  </a:lnTo>
                  <a:lnTo>
                    <a:pt x="169018" y="137162"/>
                  </a:lnTo>
                  <a:lnTo>
                    <a:pt x="165025" y="142876"/>
                  </a:lnTo>
                  <a:lnTo>
                    <a:pt x="161569" y="148591"/>
                  </a:lnTo>
                  <a:lnTo>
                    <a:pt x="158471" y="154306"/>
                  </a:lnTo>
                  <a:lnTo>
                    <a:pt x="155613" y="160020"/>
                  </a:lnTo>
                  <a:lnTo>
                    <a:pt x="152119" y="165735"/>
                  </a:lnTo>
                  <a:lnTo>
                    <a:pt x="148203" y="171450"/>
                  </a:lnTo>
                  <a:lnTo>
                    <a:pt x="140411" y="181928"/>
                  </a:lnTo>
                  <a:lnTo>
                    <a:pt x="134303" y="189759"/>
                  </a:lnTo>
                  <a:lnTo>
                    <a:pt x="130769" y="193181"/>
                  </a:lnTo>
                  <a:lnTo>
                    <a:pt x="126826" y="196415"/>
                  </a:lnTo>
                  <a:lnTo>
                    <a:pt x="122609" y="199523"/>
                  </a:lnTo>
                  <a:lnTo>
                    <a:pt x="119005" y="202548"/>
                  </a:lnTo>
                  <a:lnTo>
                    <a:pt x="115808" y="205517"/>
                  </a:lnTo>
                  <a:lnTo>
                    <a:pt x="112882" y="208449"/>
                  </a:lnTo>
                  <a:lnTo>
                    <a:pt x="109345" y="211356"/>
                  </a:lnTo>
                  <a:lnTo>
                    <a:pt x="105399" y="214247"/>
                  </a:lnTo>
                  <a:lnTo>
                    <a:pt x="101181" y="217126"/>
                  </a:lnTo>
                  <a:lnTo>
                    <a:pt x="97575" y="219998"/>
                  </a:lnTo>
                  <a:lnTo>
                    <a:pt x="94377" y="222866"/>
                  </a:lnTo>
                  <a:lnTo>
                    <a:pt x="91451" y="225730"/>
                  </a:lnTo>
                  <a:lnTo>
                    <a:pt x="87120" y="228591"/>
                  </a:lnTo>
                  <a:lnTo>
                    <a:pt x="81852" y="231452"/>
                  </a:lnTo>
                  <a:lnTo>
                    <a:pt x="75957" y="234311"/>
                  </a:lnTo>
                  <a:lnTo>
                    <a:pt x="71234" y="236217"/>
                  </a:lnTo>
                  <a:lnTo>
                    <a:pt x="67292" y="237488"/>
                  </a:lnTo>
                  <a:lnTo>
                    <a:pt x="63870" y="238336"/>
                  </a:lnTo>
                  <a:lnTo>
                    <a:pt x="60001" y="238900"/>
                  </a:lnTo>
                  <a:lnTo>
                    <a:pt x="55834" y="239277"/>
                  </a:lnTo>
                  <a:lnTo>
                    <a:pt x="47765" y="239696"/>
                  </a:lnTo>
                  <a:lnTo>
                    <a:pt x="38760" y="239931"/>
                  </a:lnTo>
                  <a:lnTo>
                    <a:pt x="26173" y="240017"/>
                  </a:lnTo>
                  <a:lnTo>
                    <a:pt x="23757" y="239069"/>
                  </a:lnTo>
                  <a:lnTo>
                    <a:pt x="18956" y="235476"/>
                  </a:lnTo>
                  <a:lnTo>
                    <a:pt x="14177" y="233243"/>
                  </a:lnTo>
                  <a:lnTo>
                    <a:pt x="11791" y="232648"/>
                  </a:lnTo>
                  <a:lnTo>
                    <a:pt x="7024" y="229447"/>
                  </a:lnTo>
                  <a:lnTo>
                    <a:pt x="4641" y="227260"/>
                  </a:lnTo>
                  <a:lnTo>
                    <a:pt x="3052" y="224849"/>
                  </a:lnTo>
                  <a:lnTo>
                    <a:pt x="1993" y="222289"/>
                  </a:lnTo>
                  <a:lnTo>
                    <a:pt x="294" y="215888"/>
                  </a:lnTo>
                  <a:lnTo>
                    <a:pt x="0" y="210229"/>
                  </a:lnTo>
                  <a:lnTo>
                    <a:pt x="752" y="207780"/>
                  </a:lnTo>
                  <a:lnTo>
                    <a:pt x="3705" y="202519"/>
                  </a:lnTo>
                  <a:lnTo>
                    <a:pt x="5603" y="200735"/>
                  </a:lnTo>
                  <a:lnTo>
                    <a:pt x="7663" y="199546"/>
                  </a:lnTo>
                  <a:lnTo>
                    <a:pt x="9830" y="198753"/>
                  </a:lnTo>
                  <a:lnTo>
                    <a:pt x="14354" y="195333"/>
                  </a:lnTo>
                  <a:lnTo>
                    <a:pt x="19805" y="190637"/>
                  </a:lnTo>
                  <a:lnTo>
                    <a:pt x="23480" y="188051"/>
                  </a:lnTo>
                  <a:lnTo>
                    <a:pt x="27518" y="185375"/>
                  </a:lnTo>
                  <a:lnTo>
                    <a:pt x="31798" y="183591"/>
                  </a:lnTo>
                  <a:lnTo>
                    <a:pt x="36238" y="182402"/>
                  </a:lnTo>
                  <a:lnTo>
                    <a:pt x="40786" y="181609"/>
                  </a:lnTo>
                  <a:lnTo>
                    <a:pt x="44612" y="181080"/>
                  </a:lnTo>
                  <a:lnTo>
                    <a:pt x="47956" y="180728"/>
                  </a:lnTo>
                  <a:lnTo>
                    <a:pt x="50979" y="180493"/>
                  </a:lnTo>
                  <a:lnTo>
                    <a:pt x="54582" y="180336"/>
                  </a:lnTo>
                  <a:lnTo>
                    <a:pt x="62819" y="180162"/>
                  </a:lnTo>
                  <a:lnTo>
                    <a:pt x="70413" y="182973"/>
                  </a:lnTo>
                  <a:lnTo>
                    <a:pt x="80238" y="187705"/>
                  </a:lnTo>
                  <a:lnTo>
                    <a:pt x="91551" y="193717"/>
                  </a:lnTo>
                  <a:lnTo>
                    <a:pt x="99886" y="198677"/>
                  </a:lnTo>
                  <a:lnTo>
                    <a:pt x="106236" y="202936"/>
                  </a:lnTo>
                  <a:lnTo>
                    <a:pt x="111264" y="206729"/>
                  </a:lnTo>
                  <a:lnTo>
                    <a:pt x="115410" y="210209"/>
                  </a:lnTo>
                  <a:lnTo>
                    <a:pt x="118967" y="213482"/>
                  </a:lnTo>
                  <a:lnTo>
                    <a:pt x="122133" y="216616"/>
                  </a:lnTo>
                  <a:lnTo>
                    <a:pt x="127767" y="222639"/>
                  </a:lnTo>
                  <a:lnTo>
                    <a:pt x="130380" y="225579"/>
                  </a:lnTo>
                  <a:lnTo>
                    <a:pt x="133710" y="228491"/>
                  </a:lnTo>
                  <a:lnTo>
                    <a:pt x="137517" y="231385"/>
                  </a:lnTo>
                  <a:lnTo>
                    <a:pt x="147450" y="238322"/>
                  </a:lnTo>
                  <a:lnTo>
                    <a:pt x="152963" y="244075"/>
                  </a:lnTo>
                  <a:lnTo>
                    <a:pt x="155115" y="245584"/>
                  </a:lnTo>
                  <a:lnTo>
                    <a:pt x="159624" y="247261"/>
                  </a:lnTo>
                  <a:lnTo>
                    <a:pt x="161143" y="248661"/>
                  </a:lnTo>
                  <a:lnTo>
                    <a:pt x="162156" y="250546"/>
                  </a:lnTo>
                  <a:lnTo>
                    <a:pt x="164064" y="256787"/>
                  </a:lnTo>
                  <a:lnTo>
                    <a:pt x="164147" y="261611"/>
                  </a:lnTo>
                  <a:lnTo>
                    <a:pt x="164953" y="262990"/>
                  </a:lnTo>
                  <a:lnTo>
                    <a:pt x="166284" y="263909"/>
                  </a:lnTo>
                  <a:lnTo>
                    <a:pt x="171326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83"/>
            <p:cNvSpPr/>
            <p:nvPr/>
          </p:nvSpPr>
          <p:spPr>
            <a:xfrm>
              <a:off x="5029200" y="2194560"/>
              <a:ext cx="250032" cy="17146"/>
            </a:xfrm>
            <a:custGeom>
              <a:avLst/>
              <a:gdLst/>
              <a:ahLst/>
              <a:cxnLst/>
              <a:rect l="0" t="0" r="0" b="0"/>
              <a:pathLst>
                <a:path w="250032" h="17146">
                  <a:moveTo>
                    <a:pt x="0" y="17145"/>
                  </a:moveTo>
                  <a:lnTo>
                    <a:pt x="41903" y="17145"/>
                  </a:lnTo>
                  <a:lnTo>
                    <a:pt x="45397" y="16192"/>
                  </a:lnTo>
                  <a:lnTo>
                    <a:pt x="48521" y="14605"/>
                  </a:lnTo>
                  <a:lnTo>
                    <a:pt x="51397" y="12594"/>
                  </a:lnTo>
                  <a:lnTo>
                    <a:pt x="55696" y="11253"/>
                  </a:lnTo>
                  <a:lnTo>
                    <a:pt x="60943" y="10360"/>
                  </a:lnTo>
                  <a:lnTo>
                    <a:pt x="66822" y="9764"/>
                  </a:lnTo>
                  <a:lnTo>
                    <a:pt x="72330" y="9367"/>
                  </a:lnTo>
                  <a:lnTo>
                    <a:pt x="82682" y="8925"/>
                  </a:lnTo>
                  <a:lnTo>
                    <a:pt x="102263" y="8642"/>
                  </a:lnTo>
                  <a:lnTo>
                    <a:pt x="146639" y="8575"/>
                  </a:lnTo>
                  <a:lnTo>
                    <a:pt x="151734" y="7621"/>
                  </a:lnTo>
                  <a:lnTo>
                    <a:pt x="156719" y="6033"/>
                  </a:lnTo>
                  <a:lnTo>
                    <a:pt x="161629" y="4022"/>
                  </a:lnTo>
                  <a:lnTo>
                    <a:pt x="166490" y="2681"/>
                  </a:lnTo>
                  <a:lnTo>
                    <a:pt x="171318" y="1788"/>
                  </a:lnTo>
                  <a:lnTo>
                    <a:pt x="176124" y="1192"/>
                  </a:lnTo>
                  <a:lnTo>
                    <a:pt x="180122" y="794"/>
                  </a:lnTo>
                  <a:lnTo>
                    <a:pt x="186681" y="353"/>
                  </a:lnTo>
                  <a:lnTo>
                    <a:pt x="194359" y="157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84"/>
            <p:cNvSpPr/>
            <p:nvPr/>
          </p:nvSpPr>
          <p:spPr>
            <a:xfrm>
              <a:off x="5372100" y="2048827"/>
              <a:ext cx="285751" cy="239675"/>
            </a:xfrm>
            <a:custGeom>
              <a:avLst/>
              <a:gdLst/>
              <a:ahLst/>
              <a:cxnLst/>
              <a:rect l="0" t="0" r="0" b="0"/>
              <a:pathLst>
                <a:path w="285751" h="239675">
                  <a:moveTo>
                    <a:pt x="0" y="0"/>
                  </a:moveTo>
                  <a:lnTo>
                    <a:pt x="6849" y="0"/>
                  </a:lnTo>
                  <a:lnTo>
                    <a:pt x="7056" y="4551"/>
                  </a:lnTo>
                  <a:lnTo>
                    <a:pt x="7879" y="6844"/>
                  </a:lnTo>
                  <a:lnTo>
                    <a:pt x="10910" y="11932"/>
                  </a:lnTo>
                  <a:lnTo>
                    <a:pt x="12829" y="13670"/>
                  </a:lnTo>
                  <a:lnTo>
                    <a:pt x="14903" y="14828"/>
                  </a:lnTo>
                  <a:lnTo>
                    <a:pt x="17079" y="15601"/>
                  </a:lnTo>
                  <a:lnTo>
                    <a:pt x="21614" y="18999"/>
                  </a:lnTo>
                  <a:lnTo>
                    <a:pt x="28628" y="26267"/>
                  </a:lnTo>
                  <a:lnTo>
                    <a:pt x="30992" y="28941"/>
                  </a:lnTo>
                  <a:lnTo>
                    <a:pt x="33361" y="32629"/>
                  </a:lnTo>
                  <a:lnTo>
                    <a:pt x="35735" y="36993"/>
                  </a:lnTo>
                  <a:lnTo>
                    <a:pt x="38110" y="41807"/>
                  </a:lnTo>
                  <a:lnTo>
                    <a:pt x="40488" y="45969"/>
                  </a:lnTo>
                  <a:lnTo>
                    <a:pt x="45247" y="53133"/>
                  </a:lnTo>
                  <a:lnTo>
                    <a:pt x="50008" y="59492"/>
                  </a:lnTo>
                  <a:lnTo>
                    <a:pt x="54769" y="66446"/>
                  </a:lnTo>
                  <a:lnTo>
                    <a:pt x="57150" y="70968"/>
                  </a:lnTo>
                  <a:lnTo>
                    <a:pt x="59531" y="75887"/>
                  </a:lnTo>
                  <a:lnTo>
                    <a:pt x="62706" y="80119"/>
                  </a:lnTo>
                  <a:lnTo>
                    <a:pt x="70467" y="87361"/>
                  </a:lnTo>
                  <a:lnTo>
                    <a:pt x="79208" y="93755"/>
                  </a:lnTo>
                  <a:lnTo>
                    <a:pt x="83762" y="96793"/>
                  </a:lnTo>
                  <a:lnTo>
                    <a:pt x="87591" y="100724"/>
                  </a:lnTo>
                  <a:lnTo>
                    <a:pt x="90938" y="105249"/>
                  </a:lnTo>
                  <a:lnTo>
                    <a:pt x="93963" y="110171"/>
                  </a:lnTo>
                  <a:lnTo>
                    <a:pt x="97566" y="114405"/>
                  </a:lnTo>
                  <a:lnTo>
                    <a:pt x="105805" y="121649"/>
                  </a:lnTo>
                  <a:lnTo>
                    <a:pt x="110223" y="124915"/>
                  </a:lnTo>
                  <a:lnTo>
                    <a:pt x="114758" y="128044"/>
                  </a:lnTo>
                  <a:lnTo>
                    <a:pt x="119368" y="131083"/>
                  </a:lnTo>
                  <a:lnTo>
                    <a:pt x="124028" y="135014"/>
                  </a:lnTo>
                  <a:lnTo>
                    <a:pt x="128723" y="139539"/>
                  </a:lnTo>
                  <a:lnTo>
                    <a:pt x="133440" y="144461"/>
                  </a:lnTo>
                  <a:lnTo>
                    <a:pt x="138172" y="148695"/>
                  </a:lnTo>
                  <a:lnTo>
                    <a:pt x="142914" y="152470"/>
                  </a:lnTo>
                  <a:lnTo>
                    <a:pt x="147664" y="155939"/>
                  </a:lnTo>
                  <a:lnTo>
                    <a:pt x="152418" y="159205"/>
                  </a:lnTo>
                  <a:lnTo>
                    <a:pt x="161933" y="165373"/>
                  </a:lnTo>
                  <a:lnTo>
                    <a:pt x="176215" y="174200"/>
                  </a:lnTo>
                  <a:lnTo>
                    <a:pt x="180976" y="178046"/>
                  </a:lnTo>
                  <a:lnTo>
                    <a:pt x="185739" y="182515"/>
                  </a:lnTo>
                  <a:lnTo>
                    <a:pt x="190501" y="187399"/>
                  </a:lnTo>
                  <a:lnTo>
                    <a:pt x="195263" y="191608"/>
                  </a:lnTo>
                  <a:lnTo>
                    <a:pt x="200025" y="195366"/>
                  </a:lnTo>
                  <a:lnTo>
                    <a:pt x="204787" y="198824"/>
                  </a:lnTo>
                  <a:lnTo>
                    <a:pt x="209550" y="202082"/>
                  </a:lnTo>
                  <a:lnTo>
                    <a:pt x="219075" y="208242"/>
                  </a:lnTo>
                  <a:lnTo>
                    <a:pt x="226483" y="211615"/>
                  </a:lnTo>
                  <a:lnTo>
                    <a:pt x="229570" y="212514"/>
                  </a:lnTo>
                  <a:lnTo>
                    <a:pt x="235116" y="216053"/>
                  </a:lnTo>
                  <a:lnTo>
                    <a:pt x="241021" y="220801"/>
                  </a:lnTo>
                  <a:lnTo>
                    <a:pt x="248937" y="226087"/>
                  </a:lnTo>
                  <a:lnTo>
                    <a:pt x="255630" y="229070"/>
                  </a:lnTo>
                  <a:lnTo>
                    <a:pt x="263861" y="230751"/>
                  </a:lnTo>
                  <a:lnTo>
                    <a:pt x="269961" y="231318"/>
                  </a:lnTo>
                  <a:lnTo>
                    <a:pt x="272911" y="233936"/>
                  </a:lnTo>
                  <a:lnTo>
                    <a:pt x="274810" y="235967"/>
                  </a:lnTo>
                  <a:lnTo>
                    <a:pt x="276869" y="237321"/>
                  </a:lnTo>
                  <a:lnTo>
                    <a:pt x="284424" y="239674"/>
                  </a:lnTo>
                  <a:lnTo>
                    <a:pt x="284865" y="238840"/>
                  </a:lnTo>
                  <a:lnTo>
                    <a:pt x="285750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85"/>
            <p:cNvSpPr/>
            <p:nvPr/>
          </p:nvSpPr>
          <p:spPr>
            <a:xfrm>
              <a:off x="5372100" y="2074545"/>
              <a:ext cx="185738" cy="248600"/>
            </a:xfrm>
            <a:custGeom>
              <a:avLst/>
              <a:gdLst/>
              <a:ahLst/>
              <a:cxnLst/>
              <a:rect l="0" t="0" r="0" b="0"/>
              <a:pathLst>
                <a:path w="185738" h="248600">
                  <a:moveTo>
                    <a:pt x="185737" y="0"/>
                  </a:moveTo>
                  <a:lnTo>
                    <a:pt x="185737" y="4551"/>
                  </a:lnTo>
                  <a:lnTo>
                    <a:pt x="184944" y="5891"/>
                  </a:lnTo>
                  <a:lnTo>
                    <a:pt x="183621" y="6785"/>
                  </a:lnTo>
                  <a:lnTo>
                    <a:pt x="181945" y="7381"/>
                  </a:lnTo>
                  <a:lnTo>
                    <a:pt x="180828" y="8730"/>
                  </a:lnTo>
                  <a:lnTo>
                    <a:pt x="180083" y="10583"/>
                  </a:lnTo>
                  <a:lnTo>
                    <a:pt x="179586" y="12770"/>
                  </a:lnTo>
                  <a:lnTo>
                    <a:pt x="176919" y="17740"/>
                  </a:lnTo>
                  <a:lnTo>
                    <a:pt x="173087" y="23125"/>
                  </a:lnTo>
                  <a:lnTo>
                    <a:pt x="168738" y="28692"/>
                  </a:lnTo>
                  <a:lnTo>
                    <a:pt x="166466" y="32463"/>
                  </a:lnTo>
                  <a:lnTo>
                    <a:pt x="164159" y="36882"/>
                  </a:lnTo>
                  <a:lnTo>
                    <a:pt x="161827" y="41733"/>
                  </a:lnTo>
                  <a:lnTo>
                    <a:pt x="158684" y="46872"/>
                  </a:lnTo>
                  <a:lnTo>
                    <a:pt x="155002" y="52203"/>
                  </a:lnTo>
                  <a:lnTo>
                    <a:pt x="147471" y="62254"/>
                  </a:lnTo>
                  <a:lnTo>
                    <a:pt x="141478" y="69896"/>
                  </a:lnTo>
                  <a:lnTo>
                    <a:pt x="138769" y="74220"/>
                  </a:lnTo>
                  <a:lnTo>
                    <a:pt x="136169" y="79007"/>
                  </a:lnTo>
                  <a:lnTo>
                    <a:pt x="133641" y="84104"/>
                  </a:lnTo>
                  <a:lnTo>
                    <a:pt x="130369" y="89407"/>
                  </a:lnTo>
                  <a:lnTo>
                    <a:pt x="126600" y="94847"/>
                  </a:lnTo>
                  <a:lnTo>
                    <a:pt x="122500" y="100379"/>
                  </a:lnTo>
                  <a:lnTo>
                    <a:pt x="118973" y="105971"/>
                  </a:lnTo>
                  <a:lnTo>
                    <a:pt x="115828" y="111605"/>
                  </a:lnTo>
                  <a:lnTo>
                    <a:pt x="112937" y="117266"/>
                  </a:lnTo>
                  <a:lnTo>
                    <a:pt x="109422" y="122945"/>
                  </a:lnTo>
                  <a:lnTo>
                    <a:pt x="105492" y="128635"/>
                  </a:lnTo>
                  <a:lnTo>
                    <a:pt x="101284" y="134334"/>
                  </a:lnTo>
                  <a:lnTo>
                    <a:pt x="97685" y="140039"/>
                  </a:lnTo>
                  <a:lnTo>
                    <a:pt x="94492" y="145747"/>
                  </a:lnTo>
                  <a:lnTo>
                    <a:pt x="91569" y="151457"/>
                  </a:lnTo>
                  <a:lnTo>
                    <a:pt x="88034" y="157168"/>
                  </a:lnTo>
                  <a:lnTo>
                    <a:pt x="84089" y="162881"/>
                  </a:lnTo>
                  <a:lnTo>
                    <a:pt x="79872" y="168595"/>
                  </a:lnTo>
                  <a:lnTo>
                    <a:pt x="70953" y="180023"/>
                  </a:lnTo>
                  <a:lnTo>
                    <a:pt x="56084" y="198332"/>
                  </a:lnTo>
                  <a:lnTo>
                    <a:pt x="53264" y="202706"/>
                  </a:lnTo>
                  <a:lnTo>
                    <a:pt x="50591" y="207527"/>
                  </a:lnTo>
                  <a:lnTo>
                    <a:pt x="48015" y="212646"/>
                  </a:lnTo>
                  <a:lnTo>
                    <a:pt x="44710" y="217012"/>
                  </a:lnTo>
                  <a:lnTo>
                    <a:pt x="40919" y="220874"/>
                  </a:lnTo>
                  <a:lnTo>
                    <a:pt x="36804" y="224402"/>
                  </a:lnTo>
                  <a:lnTo>
                    <a:pt x="33267" y="227706"/>
                  </a:lnTo>
                  <a:lnTo>
                    <a:pt x="30115" y="230861"/>
                  </a:lnTo>
                  <a:lnTo>
                    <a:pt x="23147" y="238219"/>
                  </a:lnTo>
                  <a:lnTo>
                    <a:pt x="18147" y="244044"/>
                  </a:lnTo>
                  <a:lnTo>
                    <a:pt x="15431" y="247251"/>
                  </a:lnTo>
                  <a:lnTo>
                    <a:pt x="14256" y="247702"/>
                  </a:lnTo>
                  <a:lnTo>
                    <a:pt x="8784" y="248424"/>
                  </a:lnTo>
                  <a:lnTo>
                    <a:pt x="7172" y="248599"/>
                  </a:lnTo>
                  <a:lnTo>
                    <a:pt x="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86"/>
            <p:cNvSpPr/>
            <p:nvPr/>
          </p:nvSpPr>
          <p:spPr>
            <a:xfrm>
              <a:off x="5872162" y="2143125"/>
              <a:ext cx="221458" cy="15954"/>
            </a:xfrm>
            <a:custGeom>
              <a:avLst/>
              <a:gdLst/>
              <a:ahLst/>
              <a:cxnLst/>
              <a:rect l="0" t="0" r="0" b="0"/>
              <a:pathLst>
                <a:path w="221458" h="15954">
                  <a:moveTo>
                    <a:pt x="0" y="8572"/>
                  </a:moveTo>
                  <a:lnTo>
                    <a:pt x="70381" y="8572"/>
                  </a:lnTo>
                  <a:lnTo>
                    <a:pt x="74702" y="9525"/>
                  </a:lnTo>
                  <a:lnTo>
                    <a:pt x="79170" y="11112"/>
                  </a:lnTo>
                  <a:lnTo>
                    <a:pt x="83737" y="13123"/>
                  </a:lnTo>
                  <a:lnTo>
                    <a:pt x="87574" y="14464"/>
                  </a:lnTo>
                  <a:lnTo>
                    <a:pt x="90927" y="15357"/>
                  </a:lnTo>
                  <a:lnTo>
                    <a:pt x="93955" y="15953"/>
                  </a:lnTo>
                  <a:lnTo>
                    <a:pt x="97562" y="15398"/>
                  </a:lnTo>
                  <a:lnTo>
                    <a:pt x="101554" y="14075"/>
                  </a:lnTo>
                  <a:lnTo>
                    <a:pt x="105803" y="12241"/>
                  </a:lnTo>
                  <a:lnTo>
                    <a:pt x="110223" y="11018"/>
                  </a:lnTo>
                  <a:lnTo>
                    <a:pt x="114757" y="10203"/>
                  </a:lnTo>
                  <a:lnTo>
                    <a:pt x="119367" y="9659"/>
                  </a:lnTo>
                  <a:lnTo>
                    <a:pt x="124028" y="9297"/>
                  </a:lnTo>
                  <a:lnTo>
                    <a:pt x="128723" y="9055"/>
                  </a:lnTo>
                  <a:lnTo>
                    <a:pt x="138173" y="8787"/>
                  </a:lnTo>
                  <a:lnTo>
                    <a:pt x="170064" y="8580"/>
                  </a:lnTo>
                  <a:lnTo>
                    <a:pt x="173701" y="7625"/>
                  </a:lnTo>
                  <a:lnTo>
                    <a:pt x="176920" y="6036"/>
                  </a:lnTo>
                  <a:lnTo>
                    <a:pt x="179859" y="4024"/>
                  </a:lnTo>
                  <a:lnTo>
                    <a:pt x="183406" y="2682"/>
                  </a:lnTo>
                  <a:lnTo>
                    <a:pt x="187358" y="1788"/>
                  </a:lnTo>
                  <a:lnTo>
                    <a:pt x="191581" y="1192"/>
                  </a:lnTo>
                  <a:lnTo>
                    <a:pt x="195190" y="795"/>
                  </a:lnTo>
                  <a:lnTo>
                    <a:pt x="201316" y="353"/>
                  </a:lnTo>
                  <a:lnTo>
                    <a:pt x="206684" y="157"/>
                  </a:lnTo>
                  <a:lnTo>
                    <a:pt x="215760" y="13"/>
                  </a:lnTo>
                  <a:lnTo>
                    <a:pt x="2214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87"/>
            <p:cNvSpPr/>
            <p:nvPr/>
          </p:nvSpPr>
          <p:spPr>
            <a:xfrm>
              <a:off x="6237820" y="1937397"/>
              <a:ext cx="198700" cy="359999"/>
            </a:xfrm>
            <a:custGeom>
              <a:avLst/>
              <a:gdLst/>
              <a:ahLst/>
              <a:cxnLst/>
              <a:rect l="0" t="0" r="0" b="0"/>
              <a:pathLst>
                <a:path w="198700" h="359999">
                  <a:moveTo>
                    <a:pt x="148692" y="68568"/>
                  </a:moveTo>
                  <a:lnTo>
                    <a:pt x="148692" y="64017"/>
                  </a:lnTo>
                  <a:lnTo>
                    <a:pt x="149486" y="62676"/>
                  </a:lnTo>
                  <a:lnTo>
                    <a:pt x="150809" y="61783"/>
                  </a:lnTo>
                  <a:lnTo>
                    <a:pt x="154843" y="60348"/>
                  </a:lnTo>
                  <a:lnTo>
                    <a:pt x="155174" y="59278"/>
                  </a:lnTo>
                  <a:lnTo>
                    <a:pt x="155749" y="48094"/>
                  </a:lnTo>
                  <a:lnTo>
                    <a:pt x="155810" y="39853"/>
                  </a:lnTo>
                  <a:lnTo>
                    <a:pt x="155025" y="37995"/>
                  </a:lnTo>
                  <a:lnTo>
                    <a:pt x="153708" y="36756"/>
                  </a:lnTo>
                  <a:lnTo>
                    <a:pt x="152036" y="35930"/>
                  </a:lnTo>
                  <a:lnTo>
                    <a:pt x="150921" y="34427"/>
                  </a:lnTo>
                  <a:lnTo>
                    <a:pt x="150178" y="32472"/>
                  </a:lnTo>
                  <a:lnTo>
                    <a:pt x="149683" y="30216"/>
                  </a:lnTo>
                  <a:lnTo>
                    <a:pt x="147016" y="25170"/>
                  </a:lnTo>
                  <a:lnTo>
                    <a:pt x="145193" y="22491"/>
                  </a:lnTo>
                  <a:lnTo>
                    <a:pt x="143185" y="20705"/>
                  </a:lnTo>
                  <a:lnTo>
                    <a:pt x="138836" y="18720"/>
                  </a:lnTo>
                  <a:lnTo>
                    <a:pt x="134258" y="15298"/>
                  </a:lnTo>
                  <a:lnTo>
                    <a:pt x="129577" y="10602"/>
                  </a:lnTo>
                  <a:lnTo>
                    <a:pt x="124850" y="5340"/>
                  </a:lnTo>
                  <a:lnTo>
                    <a:pt x="122479" y="3556"/>
                  </a:lnTo>
                  <a:lnTo>
                    <a:pt x="117727" y="1573"/>
                  </a:lnTo>
                  <a:lnTo>
                    <a:pt x="114555" y="1045"/>
                  </a:lnTo>
                  <a:lnTo>
                    <a:pt x="110853" y="693"/>
                  </a:lnTo>
                  <a:lnTo>
                    <a:pt x="103300" y="301"/>
                  </a:lnTo>
                  <a:lnTo>
                    <a:pt x="94584" y="81"/>
                  </a:lnTo>
                  <a:lnTo>
                    <a:pt x="78312" y="0"/>
                  </a:lnTo>
                  <a:lnTo>
                    <a:pt x="73990" y="948"/>
                  </a:lnTo>
                  <a:lnTo>
                    <a:pt x="69523" y="2533"/>
                  </a:lnTo>
                  <a:lnTo>
                    <a:pt x="64956" y="4542"/>
                  </a:lnTo>
                  <a:lnTo>
                    <a:pt x="61118" y="6834"/>
                  </a:lnTo>
                  <a:lnTo>
                    <a:pt x="57765" y="9314"/>
                  </a:lnTo>
                  <a:lnTo>
                    <a:pt x="51924" y="13658"/>
                  </a:lnTo>
                  <a:lnTo>
                    <a:pt x="46682" y="15588"/>
                  </a:lnTo>
                  <a:lnTo>
                    <a:pt x="43379" y="18008"/>
                  </a:lnTo>
                  <a:lnTo>
                    <a:pt x="39590" y="21526"/>
                  </a:lnTo>
                  <a:lnTo>
                    <a:pt x="35476" y="25777"/>
                  </a:lnTo>
                  <a:lnTo>
                    <a:pt x="31940" y="29563"/>
                  </a:lnTo>
                  <a:lnTo>
                    <a:pt x="25894" y="36310"/>
                  </a:lnTo>
                  <a:lnTo>
                    <a:pt x="18028" y="45463"/>
                  </a:lnTo>
                  <a:lnTo>
                    <a:pt x="16339" y="48402"/>
                  </a:lnTo>
                  <a:lnTo>
                    <a:pt x="13168" y="58042"/>
                  </a:lnTo>
                  <a:lnTo>
                    <a:pt x="9613" y="67382"/>
                  </a:lnTo>
                  <a:lnTo>
                    <a:pt x="5387" y="75343"/>
                  </a:lnTo>
                  <a:lnTo>
                    <a:pt x="3150" y="78800"/>
                  </a:lnTo>
                  <a:lnTo>
                    <a:pt x="1657" y="83009"/>
                  </a:lnTo>
                  <a:lnTo>
                    <a:pt x="0" y="92766"/>
                  </a:lnTo>
                  <a:lnTo>
                    <a:pt x="351" y="100892"/>
                  </a:lnTo>
                  <a:lnTo>
                    <a:pt x="1380" y="111073"/>
                  </a:lnTo>
                  <a:lnTo>
                    <a:pt x="2859" y="122622"/>
                  </a:lnTo>
                  <a:lnTo>
                    <a:pt x="3845" y="131274"/>
                  </a:lnTo>
                  <a:lnTo>
                    <a:pt x="4502" y="137994"/>
                  </a:lnTo>
                  <a:lnTo>
                    <a:pt x="4941" y="143427"/>
                  </a:lnTo>
                  <a:lnTo>
                    <a:pt x="6027" y="148001"/>
                  </a:lnTo>
                  <a:lnTo>
                    <a:pt x="9350" y="155624"/>
                  </a:lnTo>
                  <a:lnTo>
                    <a:pt x="11347" y="158038"/>
                  </a:lnTo>
                  <a:lnTo>
                    <a:pt x="13473" y="159647"/>
                  </a:lnTo>
                  <a:lnTo>
                    <a:pt x="18745" y="162387"/>
                  </a:lnTo>
                  <a:lnTo>
                    <a:pt x="26379" y="166780"/>
                  </a:lnTo>
                  <a:lnTo>
                    <a:pt x="29844" y="168333"/>
                  </a:lnTo>
                  <a:lnTo>
                    <a:pt x="35811" y="170058"/>
                  </a:lnTo>
                  <a:lnTo>
                    <a:pt x="41108" y="170824"/>
                  </a:lnTo>
                  <a:lnTo>
                    <a:pt x="46902" y="171165"/>
                  </a:lnTo>
                  <a:lnTo>
                    <a:pt x="61440" y="171384"/>
                  </a:lnTo>
                  <a:lnTo>
                    <a:pt x="64330" y="171402"/>
                  </a:lnTo>
                  <a:lnTo>
                    <a:pt x="67845" y="170461"/>
                  </a:lnTo>
                  <a:lnTo>
                    <a:pt x="71775" y="168882"/>
                  </a:lnTo>
                  <a:lnTo>
                    <a:pt x="75983" y="166876"/>
                  </a:lnTo>
                  <a:lnTo>
                    <a:pt x="80376" y="165539"/>
                  </a:lnTo>
                  <a:lnTo>
                    <a:pt x="84892" y="164648"/>
                  </a:lnTo>
                  <a:lnTo>
                    <a:pt x="89490" y="164054"/>
                  </a:lnTo>
                  <a:lnTo>
                    <a:pt x="93349" y="162705"/>
                  </a:lnTo>
                  <a:lnTo>
                    <a:pt x="96715" y="160853"/>
                  </a:lnTo>
                  <a:lnTo>
                    <a:pt x="99754" y="158666"/>
                  </a:lnTo>
                  <a:lnTo>
                    <a:pt x="103367" y="156256"/>
                  </a:lnTo>
                  <a:lnTo>
                    <a:pt x="111614" y="151038"/>
                  </a:lnTo>
                  <a:lnTo>
                    <a:pt x="115242" y="147360"/>
                  </a:lnTo>
                  <a:lnTo>
                    <a:pt x="121390" y="138194"/>
                  </a:lnTo>
                  <a:lnTo>
                    <a:pt x="124935" y="134035"/>
                  </a:lnTo>
                  <a:lnTo>
                    <a:pt x="128885" y="130310"/>
                  </a:lnTo>
                  <a:lnTo>
                    <a:pt x="133107" y="126874"/>
                  </a:lnTo>
                  <a:lnTo>
                    <a:pt x="136714" y="123631"/>
                  </a:lnTo>
                  <a:lnTo>
                    <a:pt x="142839" y="117488"/>
                  </a:lnTo>
                  <a:lnTo>
                    <a:pt x="144791" y="114516"/>
                  </a:lnTo>
                  <a:lnTo>
                    <a:pt x="148330" y="105783"/>
                  </a:lnTo>
                  <a:lnTo>
                    <a:pt x="154053" y="97163"/>
                  </a:lnTo>
                  <a:lnTo>
                    <a:pt x="158483" y="91437"/>
                  </a:lnTo>
                  <a:lnTo>
                    <a:pt x="159982" y="87624"/>
                  </a:lnTo>
                  <a:lnTo>
                    <a:pt x="161647" y="78307"/>
                  </a:lnTo>
                  <a:lnTo>
                    <a:pt x="164505" y="70356"/>
                  </a:lnTo>
                  <a:lnTo>
                    <a:pt x="167627" y="63648"/>
                  </a:lnTo>
                  <a:lnTo>
                    <a:pt x="169795" y="53221"/>
                  </a:lnTo>
                  <a:lnTo>
                    <a:pt x="170095" y="44200"/>
                  </a:lnTo>
                  <a:lnTo>
                    <a:pt x="176272" y="35588"/>
                  </a:lnTo>
                  <a:lnTo>
                    <a:pt x="177180" y="34393"/>
                  </a:lnTo>
                  <a:lnTo>
                    <a:pt x="177256" y="43618"/>
                  </a:lnTo>
                  <a:lnTo>
                    <a:pt x="177267" y="108723"/>
                  </a:lnTo>
                  <a:lnTo>
                    <a:pt x="178061" y="114388"/>
                  </a:lnTo>
                  <a:lnTo>
                    <a:pt x="179384" y="120069"/>
                  </a:lnTo>
                  <a:lnTo>
                    <a:pt x="181060" y="125762"/>
                  </a:lnTo>
                  <a:lnTo>
                    <a:pt x="182176" y="131462"/>
                  </a:lnTo>
                  <a:lnTo>
                    <a:pt x="182921" y="137167"/>
                  </a:lnTo>
                  <a:lnTo>
                    <a:pt x="183418" y="142876"/>
                  </a:lnTo>
                  <a:lnTo>
                    <a:pt x="183749" y="148587"/>
                  </a:lnTo>
                  <a:lnTo>
                    <a:pt x="183970" y="154298"/>
                  </a:lnTo>
                  <a:lnTo>
                    <a:pt x="184117" y="160011"/>
                  </a:lnTo>
                  <a:lnTo>
                    <a:pt x="185009" y="165725"/>
                  </a:lnTo>
                  <a:lnTo>
                    <a:pt x="186397" y="171439"/>
                  </a:lnTo>
                  <a:lnTo>
                    <a:pt x="188116" y="177154"/>
                  </a:lnTo>
                  <a:lnTo>
                    <a:pt x="189262" y="183821"/>
                  </a:lnTo>
                  <a:lnTo>
                    <a:pt x="190027" y="191123"/>
                  </a:lnTo>
                  <a:lnTo>
                    <a:pt x="190536" y="198849"/>
                  </a:lnTo>
                  <a:lnTo>
                    <a:pt x="190876" y="205904"/>
                  </a:lnTo>
                  <a:lnTo>
                    <a:pt x="191253" y="218823"/>
                  </a:lnTo>
                  <a:lnTo>
                    <a:pt x="191465" y="236807"/>
                  </a:lnTo>
                  <a:lnTo>
                    <a:pt x="191555" y="335501"/>
                  </a:lnTo>
                  <a:lnTo>
                    <a:pt x="192349" y="338916"/>
                  </a:lnTo>
                  <a:lnTo>
                    <a:pt x="197706" y="349620"/>
                  </a:lnTo>
                  <a:lnTo>
                    <a:pt x="198257" y="353182"/>
                  </a:lnTo>
                  <a:lnTo>
                    <a:pt x="198696" y="359998"/>
                  </a:lnTo>
                  <a:lnTo>
                    <a:pt x="198699" y="352649"/>
                  </a:lnTo>
                  <a:lnTo>
                    <a:pt x="192547" y="344184"/>
                  </a:lnTo>
                  <a:lnTo>
                    <a:pt x="191849" y="343272"/>
                  </a:lnTo>
                  <a:lnTo>
                    <a:pt x="191555" y="3343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88"/>
            <p:cNvSpPr/>
            <p:nvPr/>
          </p:nvSpPr>
          <p:spPr>
            <a:xfrm>
              <a:off x="1428853" y="2803604"/>
              <a:ext cx="271360" cy="376794"/>
            </a:xfrm>
            <a:custGeom>
              <a:avLst/>
              <a:gdLst/>
              <a:ahLst/>
              <a:cxnLst/>
              <a:rect l="0" t="0" r="0" b="0"/>
              <a:pathLst>
                <a:path w="271360" h="376794">
                  <a:moveTo>
                    <a:pt x="57047" y="51038"/>
                  </a:moveTo>
                  <a:lnTo>
                    <a:pt x="43778" y="51038"/>
                  </a:lnTo>
                  <a:lnTo>
                    <a:pt x="43438" y="50085"/>
                  </a:lnTo>
                  <a:lnTo>
                    <a:pt x="43061" y="46487"/>
                  </a:lnTo>
                  <a:lnTo>
                    <a:pt x="43754" y="45147"/>
                  </a:lnTo>
                  <a:lnTo>
                    <a:pt x="45010" y="44253"/>
                  </a:lnTo>
                  <a:lnTo>
                    <a:pt x="48936" y="42818"/>
                  </a:lnTo>
                  <a:lnTo>
                    <a:pt x="49258" y="41749"/>
                  </a:lnTo>
                  <a:lnTo>
                    <a:pt x="49616" y="38020"/>
                  </a:lnTo>
                  <a:lnTo>
                    <a:pt x="51299" y="36644"/>
                  </a:lnTo>
                  <a:lnTo>
                    <a:pt x="57403" y="35116"/>
                  </a:lnTo>
                  <a:lnTo>
                    <a:pt x="63290" y="31897"/>
                  </a:lnTo>
                  <a:lnTo>
                    <a:pt x="71067" y="24729"/>
                  </a:lnTo>
                  <a:lnTo>
                    <a:pt x="73538" y="22069"/>
                  </a:lnTo>
                  <a:lnTo>
                    <a:pt x="77566" y="19343"/>
                  </a:lnTo>
                  <a:lnTo>
                    <a:pt x="82632" y="16573"/>
                  </a:lnTo>
                  <a:lnTo>
                    <a:pt x="88391" y="13774"/>
                  </a:lnTo>
                  <a:lnTo>
                    <a:pt x="93024" y="11908"/>
                  </a:lnTo>
                  <a:lnTo>
                    <a:pt x="104925" y="8329"/>
                  </a:lnTo>
                  <a:lnTo>
                    <a:pt x="116426" y="4116"/>
                  </a:lnTo>
                  <a:lnTo>
                    <a:pt x="122033" y="2612"/>
                  </a:lnTo>
                  <a:lnTo>
                    <a:pt x="127358" y="1609"/>
                  </a:lnTo>
                  <a:lnTo>
                    <a:pt x="132496" y="941"/>
                  </a:lnTo>
                  <a:lnTo>
                    <a:pt x="138302" y="495"/>
                  </a:lnTo>
                  <a:lnTo>
                    <a:pt x="144555" y="198"/>
                  </a:lnTo>
                  <a:lnTo>
                    <a:pt x="151104" y="0"/>
                  </a:lnTo>
                  <a:lnTo>
                    <a:pt x="157058" y="820"/>
                  </a:lnTo>
                  <a:lnTo>
                    <a:pt x="162615" y="2319"/>
                  </a:lnTo>
                  <a:lnTo>
                    <a:pt x="167906" y="4271"/>
                  </a:lnTo>
                  <a:lnTo>
                    <a:pt x="175903" y="6440"/>
                  </a:lnTo>
                  <a:lnTo>
                    <a:pt x="182897" y="8357"/>
                  </a:lnTo>
                  <a:lnTo>
                    <a:pt x="191297" y="12384"/>
                  </a:lnTo>
                  <a:lnTo>
                    <a:pt x="195759" y="15744"/>
                  </a:lnTo>
                  <a:lnTo>
                    <a:pt x="200321" y="19889"/>
                  </a:lnTo>
                  <a:lnTo>
                    <a:pt x="204951" y="24557"/>
                  </a:lnTo>
                  <a:lnTo>
                    <a:pt x="212211" y="32284"/>
                  </a:lnTo>
                  <a:lnTo>
                    <a:pt x="218084" y="39845"/>
                  </a:lnTo>
                  <a:lnTo>
                    <a:pt x="223339" y="49556"/>
                  </a:lnTo>
                  <a:lnTo>
                    <a:pt x="228321" y="60222"/>
                  </a:lnTo>
                  <a:lnTo>
                    <a:pt x="230761" y="65733"/>
                  </a:lnTo>
                  <a:lnTo>
                    <a:pt x="232387" y="72265"/>
                  </a:lnTo>
                  <a:lnTo>
                    <a:pt x="233472" y="79477"/>
                  </a:lnTo>
                  <a:lnTo>
                    <a:pt x="234195" y="87143"/>
                  </a:lnTo>
                  <a:lnTo>
                    <a:pt x="234677" y="94158"/>
                  </a:lnTo>
                  <a:lnTo>
                    <a:pt x="234998" y="100740"/>
                  </a:lnTo>
                  <a:lnTo>
                    <a:pt x="235212" y="107033"/>
                  </a:lnTo>
                  <a:lnTo>
                    <a:pt x="235450" y="121645"/>
                  </a:lnTo>
                  <a:lnTo>
                    <a:pt x="235513" y="129542"/>
                  </a:lnTo>
                  <a:lnTo>
                    <a:pt x="234762" y="136712"/>
                  </a:lnTo>
                  <a:lnTo>
                    <a:pt x="233467" y="143396"/>
                  </a:lnTo>
                  <a:lnTo>
                    <a:pt x="231810" y="149758"/>
                  </a:lnTo>
                  <a:lnTo>
                    <a:pt x="229118" y="156856"/>
                  </a:lnTo>
                  <a:lnTo>
                    <a:pt x="225736" y="164446"/>
                  </a:lnTo>
                  <a:lnTo>
                    <a:pt x="221894" y="172363"/>
                  </a:lnTo>
                  <a:lnTo>
                    <a:pt x="215508" y="186241"/>
                  </a:lnTo>
                  <a:lnTo>
                    <a:pt x="212694" y="192608"/>
                  </a:lnTo>
                  <a:lnTo>
                    <a:pt x="210024" y="199711"/>
                  </a:lnTo>
                  <a:lnTo>
                    <a:pt x="207450" y="207303"/>
                  </a:lnTo>
                  <a:lnTo>
                    <a:pt x="204941" y="215222"/>
                  </a:lnTo>
                  <a:lnTo>
                    <a:pt x="201680" y="222407"/>
                  </a:lnTo>
                  <a:lnTo>
                    <a:pt x="197919" y="229101"/>
                  </a:lnTo>
                  <a:lnTo>
                    <a:pt x="193824" y="235469"/>
                  </a:lnTo>
                  <a:lnTo>
                    <a:pt x="190300" y="241620"/>
                  </a:lnTo>
                  <a:lnTo>
                    <a:pt x="187157" y="247625"/>
                  </a:lnTo>
                  <a:lnTo>
                    <a:pt x="184268" y="253534"/>
                  </a:lnTo>
                  <a:lnTo>
                    <a:pt x="179961" y="259378"/>
                  </a:lnTo>
                  <a:lnTo>
                    <a:pt x="174709" y="265179"/>
                  </a:lnTo>
                  <a:lnTo>
                    <a:pt x="168825" y="270951"/>
                  </a:lnTo>
                  <a:lnTo>
                    <a:pt x="163316" y="275752"/>
                  </a:lnTo>
                  <a:lnTo>
                    <a:pt x="158055" y="279905"/>
                  </a:lnTo>
                  <a:lnTo>
                    <a:pt x="152961" y="283626"/>
                  </a:lnTo>
                  <a:lnTo>
                    <a:pt x="147977" y="288012"/>
                  </a:lnTo>
                  <a:lnTo>
                    <a:pt x="143067" y="292840"/>
                  </a:lnTo>
                  <a:lnTo>
                    <a:pt x="138206" y="297965"/>
                  </a:lnTo>
                  <a:lnTo>
                    <a:pt x="132584" y="302334"/>
                  </a:lnTo>
                  <a:lnTo>
                    <a:pt x="126455" y="306198"/>
                  </a:lnTo>
                  <a:lnTo>
                    <a:pt x="114088" y="313033"/>
                  </a:lnTo>
                  <a:lnTo>
                    <a:pt x="93214" y="325181"/>
                  </a:lnTo>
                  <a:lnTo>
                    <a:pt x="88302" y="328098"/>
                  </a:lnTo>
                  <a:lnTo>
                    <a:pt x="82646" y="330042"/>
                  </a:lnTo>
                  <a:lnTo>
                    <a:pt x="76494" y="331338"/>
                  </a:lnTo>
                  <a:lnTo>
                    <a:pt x="70012" y="332203"/>
                  </a:lnTo>
                  <a:lnTo>
                    <a:pt x="64102" y="333731"/>
                  </a:lnTo>
                  <a:lnTo>
                    <a:pt x="58575" y="335703"/>
                  </a:lnTo>
                  <a:lnTo>
                    <a:pt x="53303" y="337969"/>
                  </a:lnTo>
                  <a:lnTo>
                    <a:pt x="48201" y="339481"/>
                  </a:lnTo>
                  <a:lnTo>
                    <a:pt x="43212" y="340488"/>
                  </a:lnTo>
                  <a:lnTo>
                    <a:pt x="38299" y="341160"/>
                  </a:lnTo>
                  <a:lnTo>
                    <a:pt x="30722" y="341906"/>
                  </a:lnTo>
                  <a:lnTo>
                    <a:pt x="27591" y="342105"/>
                  </a:lnTo>
                  <a:lnTo>
                    <a:pt x="25503" y="341285"/>
                  </a:lnTo>
                  <a:lnTo>
                    <a:pt x="24111" y="339786"/>
                  </a:lnTo>
                  <a:lnTo>
                    <a:pt x="23184" y="337834"/>
                  </a:lnTo>
                  <a:lnTo>
                    <a:pt x="20977" y="336533"/>
                  </a:lnTo>
                  <a:lnTo>
                    <a:pt x="14293" y="335087"/>
                  </a:lnTo>
                  <a:lnTo>
                    <a:pt x="11875" y="333749"/>
                  </a:lnTo>
                  <a:lnTo>
                    <a:pt x="10264" y="331905"/>
                  </a:lnTo>
                  <a:lnTo>
                    <a:pt x="9189" y="329723"/>
                  </a:lnTo>
                  <a:lnTo>
                    <a:pt x="7679" y="328268"/>
                  </a:lnTo>
                  <a:lnTo>
                    <a:pt x="5879" y="327298"/>
                  </a:lnTo>
                  <a:lnTo>
                    <a:pt x="3885" y="326651"/>
                  </a:lnTo>
                  <a:lnTo>
                    <a:pt x="2555" y="325268"/>
                  </a:lnTo>
                  <a:lnTo>
                    <a:pt x="1669" y="323393"/>
                  </a:lnTo>
                  <a:lnTo>
                    <a:pt x="684" y="318770"/>
                  </a:lnTo>
                  <a:lnTo>
                    <a:pt x="0" y="309792"/>
                  </a:lnTo>
                  <a:lnTo>
                    <a:pt x="4176" y="298755"/>
                  </a:lnTo>
                  <a:lnTo>
                    <a:pt x="7512" y="290478"/>
                  </a:lnTo>
                  <a:lnTo>
                    <a:pt x="11323" y="284959"/>
                  </a:lnTo>
                  <a:lnTo>
                    <a:pt x="15452" y="281281"/>
                  </a:lnTo>
                  <a:lnTo>
                    <a:pt x="28847" y="273563"/>
                  </a:lnTo>
                  <a:lnTo>
                    <a:pt x="47596" y="262422"/>
                  </a:lnTo>
                  <a:lnTo>
                    <a:pt x="52334" y="260541"/>
                  </a:lnTo>
                  <a:lnTo>
                    <a:pt x="57079" y="259286"/>
                  </a:lnTo>
                  <a:lnTo>
                    <a:pt x="61831" y="258451"/>
                  </a:lnTo>
                  <a:lnTo>
                    <a:pt x="67380" y="257893"/>
                  </a:lnTo>
                  <a:lnTo>
                    <a:pt x="73461" y="257521"/>
                  </a:lnTo>
                  <a:lnTo>
                    <a:pt x="79895" y="257274"/>
                  </a:lnTo>
                  <a:lnTo>
                    <a:pt x="85773" y="256156"/>
                  </a:lnTo>
                  <a:lnTo>
                    <a:pt x="91279" y="254458"/>
                  </a:lnTo>
                  <a:lnTo>
                    <a:pt x="96537" y="252374"/>
                  </a:lnTo>
                  <a:lnTo>
                    <a:pt x="101630" y="251937"/>
                  </a:lnTo>
                  <a:lnTo>
                    <a:pt x="106612" y="252598"/>
                  </a:lnTo>
                  <a:lnTo>
                    <a:pt x="111522" y="253992"/>
                  </a:lnTo>
                  <a:lnTo>
                    <a:pt x="117176" y="254921"/>
                  </a:lnTo>
                  <a:lnTo>
                    <a:pt x="123327" y="255540"/>
                  </a:lnTo>
                  <a:lnTo>
                    <a:pt x="129808" y="255952"/>
                  </a:lnTo>
                  <a:lnTo>
                    <a:pt x="134923" y="257180"/>
                  </a:lnTo>
                  <a:lnTo>
                    <a:pt x="142723" y="261085"/>
                  </a:lnTo>
                  <a:lnTo>
                    <a:pt x="147502" y="263459"/>
                  </a:lnTo>
                  <a:lnTo>
                    <a:pt x="153069" y="265995"/>
                  </a:lnTo>
                  <a:lnTo>
                    <a:pt x="159161" y="268638"/>
                  </a:lnTo>
                  <a:lnTo>
                    <a:pt x="164810" y="271352"/>
                  </a:lnTo>
                  <a:lnTo>
                    <a:pt x="170164" y="274114"/>
                  </a:lnTo>
                  <a:lnTo>
                    <a:pt x="175321" y="276908"/>
                  </a:lnTo>
                  <a:lnTo>
                    <a:pt x="180346" y="280676"/>
                  </a:lnTo>
                  <a:lnTo>
                    <a:pt x="185284" y="285092"/>
                  </a:lnTo>
                  <a:lnTo>
                    <a:pt x="190163" y="289942"/>
                  </a:lnTo>
                  <a:lnTo>
                    <a:pt x="195003" y="295080"/>
                  </a:lnTo>
                  <a:lnTo>
                    <a:pt x="204615" y="305869"/>
                  </a:lnTo>
                  <a:lnTo>
                    <a:pt x="215159" y="318102"/>
                  </a:lnTo>
                  <a:lnTo>
                    <a:pt x="222833" y="324673"/>
                  </a:lnTo>
                  <a:lnTo>
                    <a:pt x="230742" y="330769"/>
                  </a:lnTo>
                  <a:lnTo>
                    <a:pt x="236903" y="336653"/>
                  </a:lnTo>
                  <a:lnTo>
                    <a:pt x="244834" y="345320"/>
                  </a:lnTo>
                  <a:lnTo>
                    <a:pt x="252211" y="353921"/>
                  </a:lnTo>
                  <a:lnTo>
                    <a:pt x="271359" y="3767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89"/>
            <p:cNvSpPr/>
            <p:nvPr/>
          </p:nvSpPr>
          <p:spPr>
            <a:xfrm>
              <a:off x="1750218" y="2931795"/>
              <a:ext cx="200026" cy="248603"/>
            </a:xfrm>
            <a:custGeom>
              <a:avLst/>
              <a:gdLst/>
              <a:ahLst/>
              <a:cxnLst/>
              <a:rect l="0" t="0" r="0" b="0"/>
              <a:pathLst>
                <a:path w="200026" h="248603">
                  <a:moveTo>
                    <a:pt x="0" y="0"/>
                  </a:moveTo>
                  <a:lnTo>
                    <a:pt x="0" y="7381"/>
                  </a:lnTo>
                  <a:lnTo>
                    <a:pt x="3793" y="12770"/>
                  </a:lnTo>
                  <a:lnTo>
                    <a:pt x="4910" y="16133"/>
                  </a:lnTo>
                  <a:lnTo>
                    <a:pt x="5654" y="20281"/>
                  </a:lnTo>
                  <a:lnTo>
                    <a:pt x="6151" y="24950"/>
                  </a:lnTo>
                  <a:lnTo>
                    <a:pt x="7276" y="29016"/>
                  </a:lnTo>
                  <a:lnTo>
                    <a:pt x="10642" y="36073"/>
                  </a:lnTo>
                  <a:lnTo>
                    <a:pt x="13445" y="39289"/>
                  </a:lnTo>
                  <a:lnTo>
                    <a:pt x="16901" y="42385"/>
                  </a:lnTo>
                  <a:lnTo>
                    <a:pt x="20792" y="45402"/>
                  </a:lnTo>
                  <a:lnTo>
                    <a:pt x="24181" y="49318"/>
                  </a:lnTo>
                  <a:lnTo>
                    <a:pt x="27233" y="53833"/>
                  </a:lnTo>
                  <a:lnTo>
                    <a:pt x="30062" y="58749"/>
                  </a:lnTo>
                  <a:lnTo>
                    <a:pt x="33535" y="63931"/>
                  </a:lnTo>
                  <a:lnTo>
                    <a:pt x="37438" y="69291"/>
                  </a:lnTo>
                  <a:lnTo>
                    <a:pt x="45214" y="79373"/>
                  </a:lnTo>
                  <a:lnTo>
                    <a:pt x="51316" y="87029"/>
                  </a:lnTo>
                  <a:lnTo>
                    <a:pt x="63006" y="101245"/>
                  </a:lnTo>
                  <a:lnTo>
                    <a:pt x="82507" y="127231"/>
                  </a:lnTo>
                  <a:lnTo>
                    <a:pt x="105726" y="158464"/>
                  </a:lnTo>
                  <a:lnTo>
                    <a:pt x="126930" y="185806"/>
                  </a:lnTo>
                  <a:lnTo>
                    <a:pt x="139386" y="201315"/>
                  </a:lnTo>
                  <a:lnTo>
                    <a:pt x="158301" y="224219"/>
                  </a:lnTo>
                  <a:lnTo>
                    <a:pt x="161890" y="227584"/>
                  </a:lnTo>
                  <a:lnTo>
                    <a:pt x="165871" y="230780"/>
                  </a:lnTo>
                  <a:lnTo>
                    <a:pt x="170112" y="233863"/>
                  </a:lnTo>
                  <a:lnTo>
                    <a:pt x="173733" y="235919"/>
                  </a:lnTo>
                  <a:lnTo>
                    <a:pt x="179873" y="238202"/>
                  </a:lnTo>
                  <a:lnTo>
                    <a:pt x="185248" y="241758"/>
                  </a:lnTo>
                  <a:lnTo>
                    <a:pt x="191374" y="247250"/>
                  </a:lnTo>
                  <a:lnTo>
                    <a:pt x="194328" y="248001"/>
                  </a:lnTo>
                  <a:lnTo>
                    <a:pt x="200025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90"/>
            <p:cNvSpPr/>
            <p:nvPr/>
          </p:nvSpPr>
          <p:spPr>
            <a:xfrm>
              <a:off x="1771650" y="2957543"/>
              <a:ext cx="128562" cy="205710"/>
            </a:xfrm>
            <a:custGeom>
              <a:avLst/>
              <a:gdLst/>
              <a:ahLst/>
              <a:cxnLst/>
              <a:rect l="0" t="0" r="0" b="0"/>
              <a:pathLst>
                <a:path w="128562" h="205710">
                  <a:moveTo>
                    <a:pt x="121443" y="8542"/>
                  </a:moveTo>
                  <a:lnTo>
                    <a:pt x="121443" y="3991"/>
                  </a:lnTo>
                  <a:lnTo>
                    <a:pt x="122237" y="2650"/>
                  </a:lnTo>
                  <a:lnTo>
                    <a:pt x="123560" y="1756"/>
                  </a:lnTo>
                  <a:lnTo>
                    <a:pt x="128500" y="0"/>
                  </a:lnTo>
                  <a:lnTo>
                    <a:pt x="128561" y="4529"/>
                  </a:lnTo>
                  <a:lnTo>
                    <a:pt x="127776" y="6819"/>
                  </a:lnTo>
                  <a:lnTo>
                    <a:pt x="124787" y="11904"/>
                  </a:lnTo>
                  <a:lnTo>
                    <a:pt x="123672" y="14593"/>
                  </a:lnTo>
                  <a:lnTo>
                    <a:pt x="122434" y="20121"/>
                  </a:lnTo>
                  <a:lnTo>
                    <a:pt x="120516" y="23881"/>
                  </a:lnTo>
                  <a:lnTo>
                    <a:pt x="117650" y="28293"/>
                  </a:lnTo>
                  <a:lnTo>
                    <a:pt x="114152" y="33139"/>
                  </a:lnTo>
                  <a:lnTo>
                    <a:pt x="110233" y="38275"/>
                  </a:lnTo>
                  <a:lnTo>
                    <a:pt x="101644" y="49062"/>
                  </a:lnTo>
                  <a:lnTo>
                    <a:pt x="97925" y="55557"/>
                  </a:lnTo>
                  <a:lnTo>
                    <a:pt x="94652" y="62746"/>
                  </a:lnTo>
                  <a:lnTo>
                    <a:pt x="91676" y="70395"/>
                  </a:lnTo>
                  <a:lnTo>
                    <a:pt x="88105" y="78352"/>
                  </a:lnTo>
                  <a:lnTo>
                    <a:pt x="84136" y="86515"/>
                  </a:lnTo>
                  <a:lnTo>
                    <a:pt x="79903" y="94814"/>
                  </a:lnTo>
                  <a:lnTo>
                    <a:pt x="74700" y="102251"/>
                  </a:lnTo>
                  <a:lnTo>
                    <a:pt x="68850" y="109115"/>
                  </a:lnTo>
                  <a:lnTo>
                    <a:pt x="62569" y="115595"/>
                  </a:lnTo>
                  <a:lnTo>
                    <a:pt x="56794" y="122774"/>
                  </a:lnTo>
                  <a:lnTo>
                    <a:pt x="51356" y="130416"/>
                  </a:lnTo>
                  <a:lnTo>
                    <a:pt x="46144" y="138369"/>
                  </a:lnTo>
                  <a:lnTo>
                    <a:pt x="41081" y="145575"/>
                  </a:lnTo>
                  <a:lnTo>
                    <a:pt x="36118" y="152285"/>
                  </a:lnTo>
                  <a:lnTo>
                    <a:pt x="31223" y="158663"/>
                  </a:lnTo>
                  <a:lnTo>
                    <a:pt x="27165" y="164820"/>
                  </a:lnTo>
                  <a:lnTo>
                    <a:pt x="23666" y="170830"/>
                  </a:lnTo>
                  <a:lnTo>
                    <a:pt x="20540" y="176741"/>
                  </a:lnTo>
                  <a:lnTo>
                    <a:pt x="17662" y="181635"/>
                  </a:lnTo>
                  <a:lnTo>
                    <a:pt x="14950" y="185850"/>
                  </a:lnTo>
                  <a:lnTo>
                    <a:pt x="12347" y="189612"/>
                  </a:lnTo>
                  <a:lnTo>
                    <a:pt x="9819" y="193073"/>
                  </a:lnTo>
                  <a:lnTo>
                    <a:pt x="7340" y="196332"/>
                  </a:lnTo>
                  <a:lnTo>
                    <a:pt x="0" y="2057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91"/>
            <p:cNvSpPr/>
            <p:nvPr/>
          </p:nvSpPr>
          <p:spPr>
            <a:xfrm>
              <a:off x="2014574" y="2824006"/>
              <a:ext cx="157127" cy="176370"/>
            </a:xfrm>
            <a:custGeom>
              <a:avLst/>
              <a:gdLst/>
              <a:ahLst/>
              <a:cxnLst/>
              <a:rect l="0" t="0" r="0" b="0"/>
              <a:pathLst>
                <a:path w="157127" h="176370">
                  <a:moveTo>
                    <a:pt x="7107" y="13491"/>
                  </a:moveTo>
                  <a:lnTo>
                    <a:pt x="13258" y="6110"/>
                  </a:lnTo>
                  <a:lnTo>
                    <a:pt x="15926" y="5448"/>
                  </a:lnTo>
                  <a:lnTo>
                    <a:pt x="19758" y="5154"/>
                  </a:lnTo>
                  <a:lnTo>
                    <a:pt x="24106" y="5023"/>
                  </a:lnTo>
                  <a:lnTo>
                    <a:pt x="27171" y="4036"/>
                  </a:lnTo>
                  <a:lnTo>
                    <a:pt x="30802" y="2425"/>
                  </a:lnTo>
                  <a:lnTo>
                    <a:pt x="34810" y="399"/>
                  </a:lnTo>
                  <a:lnTo>
                    <a:pt x="38275" y="0"/>
                  </a:lnTo>
                  <a:lnTo>
                    <a:pt x="41380" y="687"/>
                  </a:lnTo>
                  <a:lnTo>
                    <a:pt x="44243" y="2098"/>
                  </a:lnTo>
                  <a:lnTo>
                    <a:pt x="46946" y="3038"/>
                  </a:lnTo>
                  <a:lnTo>
                    <a:pt x="49541" y="3665"/>
                  </a:lnTo>
                  <a:lnTo>
                    <a:pt x="52065" y="4083"/>
                  </a:lnTo>
                  <a:lnTo>
                    <a:pt x="55335" y="4362"/>
                  </a:lnTo>
                  <a:lnTo>
                    <a:pt x="59103" y="4547"/>
                  </a:lnTo>
                  <a:lnTo>
                    <a:pt x="63202" y="4671"/>
                  </a:lnTo>
                  <a:lnTo>
                    <a:pt x="66729" y="5706"/>
                  </a:lnTo>
                  <a:lnTo>
                    <a:pt x="69873" y="7349"/>
                  </a:lnTo>
                  <a:lnTo>
                    <a:pt x="72764" y="9396"/>
                  </a:lnTo>
                  <a:lnTo>
                    <a:pt x="75484" y="11714"/>
                  </a:lnTo>
                  <a:lnTo>
                    <a:pt x="78092" y="14211"/>
                  </a:lnTo>
                  <a:lnTo>
                    <a:pt x="80624" y="16828"/>
                  </a:lnTo>
                  <a:lnTo>
                    <a:pt x="83106" y="19526"/>
                  </a:lnTo>
                  <a:lnTo>
                    <a:pt x="87980" y="25063"/>
                  </a:lnTo>
                  <a:lnTo>
                    <a:pt x="90391" y="26921"/>
                  </a:lnTo>
                  <a:lnTo>
                    <a:pt x="95186" y="28985"/>
                  </a:lnTo>
                  <a:lnTo>
                    <a:pt x="96783" y="31440"/>
                  </a:lnTo>
                  <a:lnTo>
                    <a:pt x="97847" y="34982"/>
                  </a:lnTo>
                  <a:lnTo>
                    <a:pt x="98557" y="39249"/>
                  </a:lnTo>
                  <a:lnTo>
                    <a:pt x="99030" y="43045"/>
                  </a:lnTo>
                  <a:lnTo>
                    <a:pt x="99345" y="46529"/>
                  </a:lnTo>
                  <a:lnTo>
                    <a:pt x="99555" y="49804"/>
                  </a:lnTo>
                  <a:lnTo>
                    <a:pt x="100489" y="52940"/>
                  </a:lnTo>
                  <a:lnTo>
                    <a:pt x="101905" y="55983"/>
                  </a:lnTo>
                  <a:lnTo>
                    <a:pt x="103643" y="58964"/>
                  </a:lnTo>
                  <a:lnTo>
                    <a:pt x="104008" y="61904"/>
                  </a:lnTo>
                  <a:lnTo>
                    <a:pt x="103458" y="64816"/>
                  </a:lnTo>
                  <a:lnTo>
                    <a:pt x="102297" y="67710"/>
                  </a:lnTo>
                  <a:lnTo>
                    <a:pt x="101523" y="70592"/>
                  </a:lnTo>
                  <a:lnTo>
                    <a:pt x="101007" y="73466"/>
                  </a:lnTo>
                  <a:lnTo>
                    <a:pt x="100664" y="76334"/>
                  </a:lnTo>
                  <a:lnTo>
                    <a:pt x="99640" y="79199"/>
                  </a:lnTo>
                  <a:lnTo>
                    <a:pt x="98165" y="82061"/>
                  </a:lnTo>
                  <a:lnTo>
                    <a:pt x="96387" y="84922"/>
                  </a:lnTo>
                  <a:lnTo>
                    <a:pt x="94408" y="87782"/>
                  </a:lnTo>
                  <a:lnTo>
                    <a:pt x="92295" y="90641"/>
                  </a:lnTo>
                  <a:lnTo>
                    <a:pt x="87831" y="96357"/>
                  </a:lnTo>
                  <a:lnTo>
                    <a:pt x="76381" y="110329"/>
                  </a:lnTo>
                  <a:lnTo>
                    <a:pt x="72339" y="115197"/>
                  </a:lnTo>
                  <a:lnTo>
                    <a:pt x="68852" y="118443"/>
                  </a:lnTo>
                  <a:lnTo>
                    <a:pt x="65732" y="120606"/>
                  </a:lnTo>
                  <a:lnTo>
                    <a:pt x="62859" y="122049"/>
                  </a:lnTo>
                  <a:lnTo>
                    <a:pt x="60150" y="123963"/>
                  </a:lnTo>
                  <a:lnTo>
                    <a:pt x="57550" y="126192"/>
                  </a:lnTo>
                  <a:lnTo>
                    <a:pt x="55023" y="128630"/>
                  </a:lnTo>
                  <a:lnTo>
                    <a:pt x="51751" y="131207"/>
                  </a:lnTo>
                  <a:lnTo>
                    <a:pt x="47982" y="133879"/>
                  </a:lnTo>
                  <a:lnTo>
                    <a:pt x="43882" y="136612"/>
                  </a:lnTo>
                  <a:lnTo>
                    <a:pt x="40355" y="138434"/>
                  </a:lnTo>
                  <a:lnTo>
                    <a:pt x="37210" y="139649"/>
                  </a:lnTo>
                  <a:lnTo>
                    <a:pt x="34319" y="140459"/>
                  </a:lnTo>
                  <a:lnTo>
                    <a:pt x="31599" y="140999"/>
                  </a:lnTo>
                  <a:lnTo>
                    <a:pt x="28991" y="141359"/>
                  </a:lnTo>
                  <a:lnTo>
                    <a:pt x="26459" y="141599"/>
                  </a:lnTo>
                  <a:lnTo>
                    <a:pt x="23977" y="141759"/>
                  </a:lnTo>
                  <a:lnTo>
                    <a:pt x="19103" y="141936"/>
                  </a:lnTo>
                  <a:lnTo>
                    <a:pt x="11896" y="142036"/>
                  </a:lnTo>
                  <a:lnTo>
                    <a:pt x="9506" y="141098"/>
                  </a:lnTo>
                  <a:lnTo>
                    <a:pt x="4733" y="137515"/>
                  </a:lnTo>
                  <a:lnTo>
                    <a:pt x="1377" y="134694"/>
                  </a:lnTo>
                  <a:lnTo>
                    <a:pt x="905" y="133346"/>
                  </a:lnTo>
                  <a:lnTo>
                    <a:pt x="242" y="127850"/>
                  </a:lnTo>
                  <a:lnTo>
                    <a:pt x="18" y="122970"/>
                  </a:lnTo>
                  <a:lnTo>
                    <a:pt x="0" y="120767"/>
                  </a:lnTo>
                  <a:lnTo>
                    <a:pt x="782" y="118345"/>
                  </a:lnTo>
                  <a:lnTo>
                    <a:pt x="3766" y="113116"/>
                  </a:lnTo>
                  <a:lnTo>
                    <a:pt x="5674" y="111340"/>
                  </a:lnTo>
                  <a:lnTo>
                    <a:pt x="7739" y="110156"/>
                  </a:lnTo>
                  <a:lnTo>
                    <a:pt x="12150" y="108841"/>
                  </a:lnTo>
                  <a:lnTo>
                    <a:pt x="16757" y="108257"/>
                  </a:lnTo>
                  <a:lnTo>
                    <a:pt x="25446" y="109053"/>
                  </a:lnTo>
                  <a:lnTo>
                    <a:pt x="54152" y="112478"/>
                  </a:lnTo>
                  <a:lnTo>
                    <a:pt x="65457" y="114725"/>
                  </a:lnTo>
                  <a:lnTo>
                    <a:pt x="73789" y="117175"/>
                  </a:lnTo>
                  <a:lnTo>
                    <a:pt x="80136" y="119761"/>
                  </a:lnTo>
                  <a:lnTo>
                    <a:pt x="85955" y="121486"/>
                  </a:lnTo>
                  <a:lnTo>
                    <a:pt x="91423" y="122635"/>
                  </a:lnTo>
                  <a:lnTo>
                    <a:pt x="96655" y="123401"/>
                  </a:lnTo>
                  <a:lnTo>
                    <a:pt x="101731" y="124864"/>
                  </a:lnTo>
                  <a:lnTo>
                    <a:pt x="106702" y="126793"/>
                  </a:lnTo>
                  <a:lnTo>
                    <a:pt x="111603" y="129030"/>
                  </a:lnTo>
                  <a:lnTo>
                    <a:pt x="115665" y="131475"/>
                  </a:lnTo>
                  <a:lnTo>
                    <a:pt x="119166" y="134057"/>
                  </a:lnTo>
                  <a:lnTo>
                    <a:pt x="122294" y="136731"/>
                  </a:lnTo>
                  <a:lnTo>
                    <a:pt x="125174" y="139466"/>
                  </a:lnTo>
                  <a:lnTo>
                    <a:pt x="127887" y="142242"/>
                  </a:lnTo>
                  <a:lnTo>
                    <a:pt x="130489" y="145045"/>
                  </a:lnTo>
                  <a:lnTo>
                    <a:pt x="133812" y="147866"/>
                  </a:lnTo>
                  <a:lnTo>
                    <a:pt x="137614" y="150699"/>
                  </a:lnTo>
                  <a:lnTo>
                    <a:pt x="141737" y="153541"/>
                  </a:lnTo>
                  <a:lnTo>
                    <a:pt x="144485" y="156388"/>
                  </a:lnTo>
                  <a:lnTo>
                    <a:pt x="146318" y="159238"/>
                  </a:lnTo>
                  <a:lnTo>
                    <a:pt x="147539" y="162091"/>
                  </a:lnTo>
                  <a:lnTo>
                    <a:pt x="149147" y="164945"/>
                  </a:lnTo>
                  <a:lnTo>
                    <a:pt x="151013" y="167800"/>
                  </a:lnTo>
                  <a:lnTo>
                    <a:pt x="157126" y="1763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92"/>
            <p:cNvSpPr/>
            <p:nvPr/>
          </p:nvSpPr>
          <p:spPr>
            <a:xfrm>
              <a:off x="2178843" y="3086100"/>
              <a:ext cx="228601" cy="42863"/>
            </a:xfrm>
            <a:custGeom>
              <a:avLst/>
              <a:gdLst/>
              <a:ahLst/>
              <a:cxnLst/>
              <a:rect l="0" t="0" r="0" b="0"/>
              <a:pathLst>
                <a:path w="228601" h="42863">
                  <a:moveTo>
                    <a:pt x="0" y="42862"/>
                  </a:moveTo>
                  <a:lnTo>
                    <a:pt x="0" y="38312"/>
                  </a:lnTo>
                  <a:lnTo>
                    <a:pt x="1588" y="36971"/>
                  </a:lnTo>
                  <a:lnTo>
                    <a:pt x="4234" y="36077"/>
                  </a:lnTo>
                  <a:lnTo>
                    <a:pt x="10613" y="35084"/>
                  </a:lnTo>
                  <a:lnTo>
                    <a:pt x="16094" y="34643"/>
                  </a:lnTo>
                  <a:lnTo>
                    <a:pt x="19461" y="33573"/>
                  </a:lnTo>
                  <a:lnTo>
                    <a:pt x="23293" y="31907"/>
                  </a:lnTo>
                  <a:lnTo>
                    <a:pt x="27435" y="29844"/>
                  </a:lnTo>
                  <a:lnTo>
                    <a:pt x="31784" y="28468"/>
                  </a:lnTo>
                  <a:lnTo>
                    <a:pt x="36271" y="27551"/>
                  </a:lnTo>
                  <a:lnTo>
                    <a:pt x="40849" y="26940"/>
                  </a:lnTo>
                  <a:lnTo>
                    <a:pt x="45489" y="26532"/>
                  </a:lnTo>
                  <a:lnTo>
                    <a:pt x="50170" y="26260"/>
                  </a:lnTo>
                  <a:lnTo>
                    <a:pt x="60398" y="25959"/>
                  </a:lnTo>
                  <a:lnTo>
                    <a:pt x="72881" y="25825"/>
                  </a:lnTo>
                  <a:lnTo>
                    <a:pt x="79544" y="24836"/>
                  </a:lnTo>
                  <a:lnTo>
                    <a:pt x="86367" y="23225"/>
                  </a:lnTo>
                  <a:lnTo>
                    <a:pt x="93297" y="21198"/>
                  </a:lnTo>
                  <a:lnTo>
                    <a:pt x="99504" y="19847"/>
                  </a:lnTo>
                  <a:lnTo>
                    <a:pt x="105230" y="18946"/>
                  </a:lnTo>
                  <a:lnTo>
                    <a:pt x="110635" y="18346"/>
                  </a:lnTo>
                  <a:lnTo>
                    <a:pt x="116619" y="17945"/>
                  </a:lnTo>
                  <a:lnTo>
                    <a:pt x="129618" y="17501"/>
                  </a:lnTo>
                  <a:lnTo>
                    <a:pt x="146532" y="17250"/>
                  </a:lnTo>
                  <a:lnTo>
                    <a:pt x="151663" y="16262"/>
                  </a:lnTo>
                  <a:lnTo>
                    <a:pt x="156672" y="14652"/>
                  </a:lnTo>
                  <a:lnTo>
                    <a:pt x="161598" y="12625"/>
                  </a:lnTo>
                  <a:lnTo>
                    <a:pt x="167263" y="11274"/>
                  </a:lnTo>
                  <a:lnTo>
                    <a:pt x="173421" y="10374"/>
                  </a:lnTo>
                  <a:lnTo>
                    <a:pt x="179908" y="9773"/>
                  </a:lnTo>
                  <a:lnTo>
                    <a:pt x="185820" y="9373"/>
                  </a:lnTo>
                  <a:lnTo>
                    <a:pt x="196623" y="8928"/>
                  </a:lnTo>
                  <a:lnTo>
                    <a:pt x="200932" y="7857"/>
                  </a:lnTo>
                  <a:lnTo>
                    <a:pt x="204598" y="6190"/>
                  </a:lnTo>
                  <a:lnTo>
                    <a:pt x="207836" y="4127"/>
                  </a:lnTo>
                  <a:lnTo>
                    <a:pt x="210789" y="2751"/>
                  </a:lnTo>
                  <a:lnTo>
                    <a:pt x="213551" y="1834"/>
                  </a:lnTo>
                  <a:lnTo>
                    <a:pt x="218737" y="815"/>
                  </a:lnTo>
                  <a:lnTo>
                    <a:pt x="221231" y="543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93"/>
            <p:cNvSpPr/>
            <p:nvPr/>
          </p:nvSpPr>
          <p:spPr>
            <a:xfrm>
              <a:off x="2281884" y="3000375"/>
              <a:ext cx="82698" cy="205740"/>
            </a:xfrm>
            <a:custGeom>
              <a:avLst/>
              <a:gdLst/>
              <a:ahLst/>
              <a:cxnLst/>
              <a:rect l="0" t="0" r="0" b="0"/>
              <a:pathLst>
                <a:path w="82698" h="205740">
                  <a:moveTo>
                    <a:pt x="4116" y="0"/>
                  </a:moveTo>
                  <a:lnTo>
                    <a:pt x="323" y="0"/>
                  </a:lnTo>
                  <a:lnTo>
                    <a:pt x="0" y="952"/>
                  </a:lnTo>
                  <a:lnTo>
                    <a:pt x="578" y="2540"/>
                  </a:lnTo>
                  <a:lnTo>
                    <a:pt x="1757" y="4551"/>
                  </a:lnTo>
                  <a:lnTo>
                    <a:pt x="3068" y="9325"/>
                  </a:lnTo>
                  <a:lnTo>
                    <a:pt x="3417" y="11932"/>
                  </a:lnTo>
                  <a:lnTo>
                    <a:pt x="4443" y="15574"/>
                  </a:lnTo>
                  <a:lnTo>
                    <a:pt x="5922" y="19908"/>
                  </a:lnTo>
                  <a:lnTo>
                    <a:pt x="7701" y="24702"/>
                  </a:lnTo>
                  <a:lnTo>
                    <a:pt x="9681" y="28850"/>
                  </a:lnTo>
                  <a:lnTo>
                    <a:pt x="11794" y="32568"/>
                  </a:lnTo>
                  <a:lnTo>
                    <a:pt x="13997" y="35999"/>
                  </a:lnTo>
                  <a:lnTo>
                    <a:pt x="17053" y="40192"/>
                  </a:lnTo>
                  <a:lnTo>
                    <a:pt x="20679" y="44892"/>
                  </a:lnTo>
                  <a:lnTo>
                    <a:pt x="34110" y="61572"/>
                  </a:lnTo>
                  <a:lnTo>
                    <a:pt x="36018" y="65813"/>
                  </a:lnTo>
                  <a:lnTo>
                    <a:pt x="37290" y="70545"/>
                  </a:lnTo>
                  <a:lnTo>
                    <a:pt x="38138" y="75605"/>
                  </a:lnTo>
                  <a:lnTo>
                    <a:pt x="39497" y="80883"/>
                  </a:lnTo>
                  <a:lnTo>
                    <a:pt x="41197" y="86307"/>
                  </a:lnTo>
                  <a:lnTo>
                    <a:pt x="43124" y="91828"/>
                  </a:lnTo>
                  <a:lnTo>
                    <a:pt x="45203" y="97413"/>
                  </a:lnTo>
                  <a:lnTo>
                    <a:pt x="49629" y="108700"/>
                  </a:lnTo>
                  <a:lnTo>
                    <a:pt x="56583" y="125764"/>
                  </a:lnTo>
                  <a:lnTo>
                    <a:pt x="58144" y="130515"/>
                  </a:lnTo>
                  <a:lnTo>
                    <a:pt x="59185" y="134635"/>
                  </a:lnTo>
                  <a:lnTo>
                    <a:pt x="59878" y="138334"/>
                  </a:lnTo>
                  <a:lnTo>
                    <a:pt x="61134" y="142705"/>
                  </a:lnTo>
                  <a:lnTo>
                    <a:pt x="62766" y="147524"/>
                  </a:lnTo>
                  <a:lnTo>
                    <a:pt x="64647" y="152642"/>
                  </a:lnTo>
                  <a:lnTo>
                    <a:pt x="65901" y="157958"/>
                  </a:lnTo>
                  <a:lnTo>
                    <a:pt x="66737" y="163408"/>
                  </a:lnTo>
                  <a:lnTo>
                    <a:pt x="67295" y="168946"/>
                  </a:lnTo>
                  <a:lnTo>
                    <a:pt x="68460" y="173591"/>
                  </a:lnTo>
                  <a:lnTo>
                    <a:pt x="70031" y="177639"/>
                  </a:lnTo>
                  <a:lnTo>
                    <a:pt x="71871" y="181291"/>
                  </a:lnTo>
                  <a:lnTo>
                    <a:pt x="73099" y="184678"/>
                  </a:lnTo>
                  <a:lnTo>
                    <a:pt x="74462" y="190982"/>
                  </a:lnTo>
                  <a:lnTo>
                    <a:pt x="75619" y="193996"/>
                  </a:lnTo>
                  <a:lnTo>
                    <a:pt x="77185" y="196958"/>
                  </a:lnTo>
                  <a:lnTo>
                    <a:pt x="82697" y="205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94"/>
            <p:cNvSpPr/>
            <p:nvPr/>
          </p:nvSpPr>
          <p:spPr>
            <a:xfrm>
              <a:off x="2521743" y="2888932"/>
              <a:ext cx="107158" cy="317183"/>
            </a:xfrm>
            <a:custGeom>
              <a:avLst/>
              <a:gdLst/>
              <a:ahLst/>
              <a:cxnLst/>
              <a:rect l="0" t="0" r="0" b="0"/>
              <a:pathLst>
                <a:path w="107158" h="317183">
                  <a:moveTo>
                    <a:pt x="0" y="0"/>
                  </a:moveTo>
                  <a:lnTo>
                    <a:pt x="6151" y="0"/>
                  </a:lnTo>
                  <a:lnTo>
                    <a:pt x="6482" y="953"/>
                  </a:lnTo>
                  <a:lnTo>
                    <a:pt x="6850" y="4551"/>
                  </a:lnTo>
                  <a:lnTo>
                    <a:pt x="7742" y="6844"/>
                  </a:lnTo>
                  <a:lnTo>
                    <a:pt x="10850" y="11932"/>
                  </a:lnTo>
                  <a:lnTo>
                    <a:pt x="11996" y="14622"/>
                  </a:lnTo>
                  <a:lnTo>
                    <a:pt x="13269" y="20152"/>
                  </a:lnTo>
                  <a:lnTo>
                    <a:pt x="15196" y="23912"/>
                  </a:lnTo>
                  <a:lnTo>
                    <a:pt x="18068" y="28324"/>
                  </a:lnTo>
                  <a:lnTo>
                    <a:pt x="21571" y="33170"/>
                  </a:lnTo>
                  <a:lnTo>
                    <a:pt x="24700" y="38306"/>
                  </a:lnTo>
                  <a:lnTo>
                    <a:pt x="27579" y="43635"/>
                  </a:lnTo>
                  <a:lnTo>
                    <a:pt x="30293" y="49093"/>
                  </a:lnTo>
                  <a:lnTo>
                    <a:pt x="32895" y="55589"/>
                  </a:lnTo>
                  <a:lnTo>
                    <a:pt x="35424" y="62776"/>
                  </a:lnTo>
                  <a:lnTo>
                    <a:pt x="37904" y="70426"/>
                  </a:lnTo>
                  <a:lnTo>
                    <a:pt x="40350" y="77431"/>
                  </a:lnTo>
                  <a:lnTo>
                    <a:pt x="42776" y="84006"/>
                  </a:lnTo>
                  <a:lnTo>
                    <a:pt x="45186" y="90294"/>
                  </a:lnTo>
                  <a:lnTo>
                    <a:pt x="46793" y="97344"/>
                  </a:lnTo>
                  <a:lnTo>
                    <a:pt x="47864" y="104901"/>
                  </a:lnTo>
                  <a:lnTo>
                    <a:pt x="48578" y="112796"/>
                  </a:lnTo>
                  <a:lnTo>
                    <a:pt x="49848" y="120918"/>
                  </a:lnTo>
                  <a:lnTo>
                    <a:pt x="51489" y="129189"/>
                  </a:lnTo>
                  <a:lnTo>
                    <a:pt x="53376" y="137561"/>
                  </a:lnTo>
                  <a:lnTo>
                    <a:pt x="57590" y="154483"/>
                  </a:lnTo>
                  <a:lnTo>
                    <a:pt x="59825" y="162997"/>
                  </a:lnTo>
                  <a:lnTo>
                    <a:pt x="62108" y="170577"/>
                  </a:lnTo>
                  <a:lnTo>
                    <a:pt x="64424" y="177536"/>
                  </a:lnTo>
                  <a:lnTo>
                    <a:pt x="66762" y="184080"/>
                  </a:lnTo>
                  <a:lnTo>
                    <a:pt x="69114" y="191299"/>
                  </a:lnTo>
                  <a:lnTo>
                    <a:pt x="73845" y="206942"/>
                  </a:lnTo>
                  <a:lnTo>
                    <a:pt x="76218" y="214162"/>
                  </a:lnTo>
                  <a:lnTo>
                    <a:pt x="78593" y="220879"/>
                  </a:lnTo>
                  <a:lnTo>
                    <a:pt x="83349" y="233424"/>
                  </a:lnTo>
                  <a:lnTo>
                    <a:pt x="88109" y="245349"/>
                  </a:lnTo>
                  <a:lnTo>
                    <a:pt x="89696" y="251196"/>
                  </a:lnTo>
                  <a:lnTo>
                    <a:pt x="90754" y="256999"/>
                  </a:lnTo>
                  <a:lnTo>
                    <a:pt x="91459" y="262773"/>
                  </a:lnTo>
                  <a:lnTo>
                    <a:pt x="92722" y="268527"/>
                  </a:lnTo>
                  <a:lnTo>
                    <a:pt x="94359" y="274268"/>
                  </a:lnTo>
                  <a:lnTo>
                    <a:pt x="96244" y="280000"/>
                  </a:lnTo>
                  <a:lnTo>
                    <a:pt x="98337" y="288910"/>
                  </a:lnTo>
                  <a:lnTo>
                    <a:pt x="98896" y="292619"/>
                  </a:lnTo>
                  <a:lnTo>
                    <a:pt x="101633" y="299280"/>
                  </a:lnTo>
                  <a:lnTo>
                    <a:pt x="103474" y="302390"/>
                  </a:lnTo>
                  <a:lnTo>
                    <a:pt x="105520" y="308386"/>
                  </a:lnTo>
                  <a:lnTo>
                    <a:pt x="107157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95"/>
            <p:cNvSpPr/>
            <p:nvPr/>
          </p:nvSpPr>
          <p:spPr>
            <a:xfrm>
              <a:off x="1194213" y="2631757"/>
              <a:ext cx="148813" cy="685801"/>
            </a:xfrm>
            <a:custGeom>
              <a:avLst/>
              <a:gdLst/>
              <a:ahLst/>
              <a:cxnLst/>
              <a:rect l="0" t="0" r="0" b="0"/>
              <a:pathLst>
                <a:path w="148813" h="685801">
                  <a:moveTo>
                    <a:pt x="148812" y="0"/>
                  </a:moveTo>
                  <a:lnTo>
                    <a:pt x="141962" y="0"/>
                  </a:lnTo>
                  <a:lnTo>
                    <a:pt x="137963" y="4551"/>
                  </a:lnTo>
                  <a:lnTo>
                    <a:pt x="136023" y="5892"/>
                  </a:lnTo>
                  <a:lnTo>
                    <a:pt x="131750" y="7381"/>
                  </a:lnTo>
                  <a:lnTo>
                    <a:pt x="129500" y="9683"/>
                  </a:lnTo>
                  <a:lnTo>
                    <a:pt x="124883" y="17322"/>
                  </a:lnTo>
                  <a:lnTo>
                    <a:pt x="122540" y="22025"/>
                  </a:lnTo>
                  <a:lnTo>
                    <a:pt x="120185" y="27066"/>
                  </a:lnTo>
                  <a:lnTo>
                    <a:pt x="117821" y="32331"/>
                  </a:lnTo>
                  <a:lnTo>
                    <a:pt x="114657" y="38699"/>
                  </a:lnTo>
                  <a:lnTo>
                    <a:pt x="106909" y="53395"/>
                  </a:lnTo>
                  <a:lnTo>
                    <a:pt x="103414" y="61314"/>
                  </a:lnTo>
                  <a:lnTo>
                    <a:pt x="100290" y="69451"/>
                  </a:lnTo>
                  <a:lnTo>
                    <a:pt x="97414" y="77733"/>
                  </a:lnTo>
                  <a:lnTo>
                    <a:pt x="93909" y="86113"/>
                  </a:lnTo>
                  <a:lnTo>
                    <a:pt x="89985" y="94556"/>
                  </a:lnTo>
                  <a:lnTo>
                    <a:pt x="85781" y="103042"/>
                  </a:lnTo>
                  <a:lnTo>
                    <a:pt x="81391" y="112510"/>
                  </a:lnTo>
                  <a:lnTo>
                    <a:pt x="72280" y="133190"/>
                  </a:lnTo>
                  <a:lnTo>
                    <a:pt x="44007" y="200178"/>
                  </a:lnTo>
                  <a:lnTo>
                    <a:pt x="40048" y="210605"/>
                  </a:lnTo>
                  <a:lnTo>
                    <a:pt x="36615" y="220413"/>
                  </a:lnTo>
                  <a:lnTo>
                    <a:pt x="33533" y="229810"/>
                  </a:lnTo>
                  <a:lnTo>
                    <a:pt x="30684" y="239884"/>
                  </a:lnTo>
                  <a:lnTo>
                    <a:pt x="27991" y="250411"/>
                  </a:lnTo>
                  <a:lnTo>
                    <a:pt x="25402" y="261238"/>
                  </a:lnTo>
                  <a:lnTo>
                    <a:pt x="22088" y="272266"/>
                  </a:lnTo>
                  <a:lnTo>
                    <a:pt x="18292" y="283428"/>
                  </a:lnTo>
                  <a:lnTo>
                    <a:pt x="14174" y="294680"/>
                  </a:lnTo>
                  <a:lnTo>
                    <a:pt x="11428" y="305991"/>
                  </a:lnTo>
                  <a:lnTo>
                    <a:pt x="9597" y="317342"/>
                  </a:lnTo>
                  <a:lnTo>
                    <a:pt x="8377" y="328718"/>
                  </a:lnTo>
                  <a:lnTo>
                    <a:pt x="4904" y="348980"/>
                  </a:lnTo>
                  <a:lnTo>
                    <a:pt x="1509" y="368462"/>
                  </a:lnTo>
                  <a:lnTo>
                    <a:pt x="0" y="389821"/>
                  </a:lnTo>
                  <a:lnTo>
                    <a:pt x="391" y="400851"/>
                  </a:lnTo>
                  <a:lnTo>
                    <a:pt x="1446" y="412014"/>
                  </a:lnTo>
                  <a:lnTo>
                    <a:pt x="2943" y="423266"/>
                  </a:lnTo>
                  <a:lnTo>
                    <a:pt x="4606" y="443389"/>
                  </a:lnTo>
                  <a:lnTo>
                    <a:pt x="5050" y="452755"/>
                  </a:lnTo>
                  <a:lnTo>
                    <a:pt x="6932" y="466619"/>
                  </a:lnTo>
                  <a:lnTo>
                    <a:pt x="9776" y="483482"/>
                  </a:lnTo>
                  <a:lnTo>
                    <a:pt x="13258" y="502344"/>
                  </a:lnTo>
                  <a:lnTo>
                    <a:pt x="16374" y="517776"/>
                  </a:lnTo>
                  <a:lnTo>
                    <a:pt x="19245" y="530922"/>
                  </a:lnTo>
                  <a:lnTo>
                    <a:pt x="21952" y="542543"/>
                  </a:lnTo>
                  <a:lnTo>
                    <a:pt x="24551" y="552195"/>
                  </a:lnTo>
                  <a:lnTo>
                    <a:pt x="27078" y="560535"/>
                  </a:lnTo>
                  <a:lnTo>
                    <a:pt x="29556" y="568000"/>
                  </a:lnTo>
                  <a:lnTo>
                    <a:pt x="32001" y="574882"/>
                  </a:lnTo>
                  <a:lnTo>
                    <a:pt x="36835" y="587608"/>
                  </a:lnTo>
                  <a:lnTo>
                    <a:pt x="44020" y="605483"/>
                  </a:lnTo>
                  <a:lnTo>
                    <a:pt x="47200" y="611301"/>
                  </a:lnTo>
                  <a:lnTo>
                    <a:pt x="50908" y="617084"/>
                  </a:lnTo>
                  <a:lnTo>
                    <a:pt x="54967" y="622844"/>
                  </a:lnTo>
                  <a:lnTo>
                    <a:pt x="59262" y="628590"/>
                  </a:lnTo>
                  <a:lnTo>
                    <a:pt x="68266" y="640053"/>
                  </a:lnTo>
                  <a:lnTo>
                    <a:pt x="72889" y="644825"/>
                  </a:lnTo>
                  <a:lnTo>
                    <a:pt x="77559" y="648958"/>
                  </a:lnTo>
                  <a:lnTo>
                    <a:pt x="82260" y="652667"/>
                  </a:lnTo>
                  <a:lnTo>
                    <a:pt x="86981" y="657044"/>
                  </a:lnTo>
                  <a:lnTo>
                    <a:pt x="91716" y="661867"/>
                  </a:lnTo>
                  <a:lnTo>
                    <a:pt x="96461" y="666987"/>
                  </a:lnTo>
                  <a:lnTo>
                    <a:pt x="101211" y="671353"/>
                  </a:lnTo>
                  <a:lnTo>
                    <a:pt x="105965" y="675216"/>
                  </a:lnTo>
                  <a:lnTo>
                    <a:pt x="110723" y="678744"/>
                  </a:lnTo>
                  <a:lnTo>
                    <a:pt x="114687" y="681096"/>
                  </a:lnTo>
                  <a:lnTo>
                    <a:pt x="118125" y="682664"/>
                  </a:lnTo>
                  <a:lnTo>
                    <a:pt x="127380" y="6858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96"/>
            <p:cNvSpPr/>
            <p:nvPr/>
          </p:nvSpPr>
          <p:spPr>
            <a:xfrm>
              <a:off x="2643187" y="2700337"/>
              <a:ext cx="270033" cy="573948"/>
            </a:xfrm>
            <a:custGeom>
              <a:avLst/>
              <a:gdLst/>
              <a:ahLst/>
              <a:cxnLst/>
              <a:rect l="0" t="0" r="0" b="0"/>
              <a:pathLst>
                <a:path w="270033" h="573948">
                  <a:moveTo>
                    <a:pt x="0" y="0"/>
                  </a:moveTo>
                  <a:lnTo>
                    <a:pt x="47698" y="28619"/>
                  </a:lnTo>
                  <a:lnTo>
                    <a:pt x="53230" y="31462"/>
                  </a:lnTo>
                  <a:lnTo>
                    <a:pt x="59299" y="34310"/>
                  </a:lnTo>
                  <a:lnTo>
                    <a:pt x="72393" y="40014"/>
                  </a:lnTo>
                  <a:lnTo>
                    <a:pt x="86150" y="45724"/>
                  </a:lnTo>
                  <a:lnTo>
                    <a:pt x="93152" y="49533"/>
                  </a:lnTo>
                  <a:lnTo>
                    <a:pt x="100201" y="53977"/>
                  </a:lnTo>
                  <a:lnTo>
                    <a:pt x="107282" y="58844"/>
                  </a:lnTo>
                  <a:lnTo>
                    <a:pt x="114384" y="63042"/>
                  </a:lnTo>
                  <a:lnTo>
                    <a:pt x="121500" y="66793"/>
                  </a:lnTo>
                  <a:lnTo>
                    <a:pt x="128625" y="70246"/>
                  </a:lnTo>
                  <a:lnTo>
                    <a:pt x="136550" y="74454"/>
                  </a:lnTo>
                  <a:lnTo>
                    <a:pt x="153822" y="84208"/>
                  </a:lnTo>
                  <a:lnTo>
                    <a:pt x="161286" y="90428"/>
                  </a:lnTo>
                  <a:lnTo>
                    <a:pt x="167849" y="97433"/>
                  </a:lnTo>
                  <a:lnTo>
                    <a:pt x="173812" y="104961"/>
                  </a:lnTo>
                  <a:lnTo>
                    <a:pt x="180168" y="111884"/>
                  </a:lnTo>
                  <a:lnTo>
                    <a:pt x="186787" y="118404"/>
                  </a:lnTo>
                  <a:lnTo>
                    <a:pt x="193581" y="124656"/>
                  </a:lnTo>
                  <a:lnTo>
                    <a:pt x="199698" y="131682"/>
                  </a:lnTo>
                  <a:lnTo>
                    <a:pt x="205363" y="139223"/>
                  </a:lnTo>
                  <a:lnTo>
                    <a:pt x="210727" y="147108"/>
                  </a:lnTo>
                  <a:lnTo>
                    <a:pt x="216685" y="155222"/>
                  </a:lnTo>
                  <a:lnTo>
                    <a:pt x="223038" y="163489"/>
                  </a:lnTo>
                  <a:lnTo>
                    <a:pt x="229655" y="171857"/>
                  </a:lnTo>
                  <a:lnTo>
                    <a:pt x="234859" y="180294"/>
                  </a:lnTo>
                  <a:lnTo>
                    <a:pt x="242759" y="197288"/>
                  </a:lnTo>
                  <a:lnTo>
                    <a:pt x="248916" y="214366"/>
                  </a:lnTo>
                  <a:lnTo>
                    <a:pt x="251669" y="222921"/>
                  </a:lnTo>
                  <a:lnTo>
                    <a:pt x="254298" y="232434"/>
                  </a:lnTo>
                  <a:lnTo>
                    <a:pt x="256845" y="242586"/>
                  </a:lnTo>
                  <a:lnTo>
                    <a:pt x="261791" y="263074"/>
                  </a:lnTo>
                  <a:lnTo>
                    <a:pt x="266635" y="281704"/>
                  </a:lnTo>
                  <a:lnTo>
                    <a:pt x="268244" y="291625"/>
                  </a:lnTo>
                  <a:lnTo>
                    <a:pt x="269317" y="302049"/>
                  </a:lnTo>
                  <a:lnTo>
                    <a:pt x="270032" y="312809"/>
                  </a:lnTo>
                  <a:lnTo>
                    <a:pt x="269715" y="323792"/>
                  </a:lnTo>
                  <a:lnTo>
                    <a:pt x="268710" y="334924"/>
                  </a:lnTo>
                  <a:lnTo>
                    <a:pt x="267246" y="346155"/>
                  </a:lnTo>
                  <a:lnTo>
                    <a:pt x="265477" y="356500"/>
                  </a:lnTo>
                  <a:lnTo>
                    <a:pt x="263503" y="366254"/>
                  </a:lnTo>
                  <a:lnTo>
                    <a:pt x="256934" y="396175"/>
                  </a:lnTo>
                  <a:lnTo>
                    <a:pt x="254632" y="406992"/>
                  </a:lnTo>
                  <a:lnTo>
                    <a:pt x="252305" y="417060"/>
                  </a:lnTo>
                  <a:lnTo>
                    <a:pt x="247602" y="435868"/>
                  </a:lnTo>
                  <a:lnTo>
                    <a:pt x="240492" y="462521"/>
                  </a:lnTo>
                  <a:lnTo>
                    <a:pt x="233621" y="479885"/>
                  </a:lnTo>
                  <a:lnTo>
                    <a:pt x="225275" y="496175"/>
                  </a:lnTo>
                  <a:lnTo>
                    <a:pt x="220827" y="503186"/>
                  </a:lnTo>
                  <a:lnTo>
                    <a:pt x="216274" y="509765"/>
                  </a:lnTo>
                  <a:lnTo>
                    <a:pt x="211652" y="516056"/>
                  </a:lnTo>
                  <a:lnTo>
                    <a:pt x="202282" y="528126"/>
                  </a:lnTo>
                  <a:lnTo>
                    <a:pt x="180694" y="554605"/>
                  </a:lnTo>
                  <a:lnTo>
                    <a:pt x="164648" y="573947"/>
                  </a:lnTo>
                  <a:lnTo>
                    <a:pt x="164315" y="566128"/>
                  </a:lnTo>
                  <a:lnTo>
                    <a:pt x="164306" y="5572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97"/>
            <p:cNvSpPr/>
            <p:nvPr/>
          </p:nvSpPr>
          <p:spPr>
            <a:xfrm>
              <a:off x="3193256" y="3017520"/>
              <a:ext cx="257176" cy="17136"/>
            </a:xfrm>
            <a:custGeom>
              <a:avLst/>
              <a:gdLst/>
              <a:ahLst/>
              <a:cxnLst/>
              <a:rect l="0" t="0" r="0" b="0"/>
              <a:pathLst>
                <a:path w="257176" h="17136">
                  <a:moveTo>
                    <a:pt x="0" y="8572"/>
                  </a:moveTo>
                  <a:lnTo>
                    <a:pt x="16793" y="8572"/>
                  </a:lnTo>
                  <a:lnTo>
                    <a:pt x="19926" y="9525"/>
                  </a:lnTo>
                  <a:lnTo>
                    <a:pt x="23603" y="11112"/>
                  </a:lnTo>
                  <a:lnTo>
                    <a:pt x="27642" y="13123"/>
                  </a:lnTo>
                  <a:lnTo>
                    <a:pt x="31921" y="14464"/>
                  </a:lnTo>
                  <a:lnTo>
                    <a:pt x="36362" y="15357"/>
                  </a:lnTo>
                  <a:lnTo>
                    <a:pt x="40910" y="15953"/>
                  </a:lnTo>
                  <a:lnTo>
                    <a:pt x="45530" y="16350"/>
                  </a:lnTo>
                  <a:lnTo>
                    <a:pt x="50197" y="16615"/>
                  </a:lnTo>
                  <a:lnTo>
                    <a:pt x="60410" y="16909"/>
                  </a:lnTo>
                  <a:lnTo>
                    <a:pt x="114427" y="17135"/>
                  </a:lnTo>
                  <a:lnTo>
                    <a:pt x="121528" y="16186"/>
                  </a:lnTo>
                  <a:lnTo>
                    <a:pt x="128644" y="14600"/>
                  </a:lnTo>
                  <a:lnTo>
                    <a:pt x="135769" y="12591"/>
                  </a:lnTo>
                  <a:lnTo>
                    <a:pt x="142900" y="11252"/>
                  </a:lnTo>
                  <a:lnTo>
                    <a:pt x="150036" y="10358"/>
                  </a:lnTo>
                  <a:lnTo>
                    <a:pt x="157173" y="9763"/>
                  </a:lnTo>
                  <a:lnTo>
                    <a:pt x="164313" y="9366"/>
                  </a:lnTo>
                  <a:lnTo>
                    <a:pt x="178597" y="8925"/>
                  </a:lnTo>
                  <a:lnTo>
                    <a:pt x="239095" y="8581"/>
                  </a:lnTo>
                  <a:lnTo>
                    <a:pt x="243534" y="7626"/>
                  </a:lnTo>
                  <a:lnTo>
                    <a:pt x="247287" y="6036"/>
                  </a:lnTo>
                  <a:lnTo>
                    <a:pt x="2571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98"/>
            <p:cNvSpPr/>
            <p:nvPr/>
          </p:nvSpPr>
          <p:spPr>
            <a:xfrm>
              <a:off x="3722525" y="2708910"/>
              <a:ext cx="213682" cy="557213"/>
            </a:xfrm>
            <a:custGeom>
              <a:avLst/>
              <a:gdLst/>
              <a:ahLst/>
              <a:cxnLst/>
              <a:rect l="0" t="0" r="0" b="0"/>
              <a:pathLst>
                <a:path w="213682" h="557213">
                  <a:moveTo>
                    <a:pt x="185106" y="0"/>
                  </a:moveTo>
                  <a:lnTo>
                    <a:pt x="185106" y="4551"/>
                  </a:lnTo>
                  <a:lnTo>
                    <a:pt x="184312" y="5891"/>
                  </a:lnTo>
                  <a:lnTo>
                    <a:pt x="182990" y="6785"/>
                  </a:lnTo>
                  <a:lnTo>
                    <a:pt x="181314" y="7381"/>
                  </a:lnTo>
                  <a:lnTo>
                    <a:pt x="180196" y="8730"/>
                  </a:lnTo>
                  <a:lnTo>
                    <a:pt x="179452" y="10583"/>
                  </a:lnTo>
                  <a:lnTo>
                    <a:pt x="178955" y="12770"/>
                  </a:lnTo>
                  <a:lnTo>
                    <a:pt x="176287" y="17741"/>
                  </a:lnTo>
                  <a:lnTo>
                    <a:pt x="170322" y="25894"/>
                  </a:lnTo>
                  <a:lnTo>
                    <a:pt x="164247" y="32463"/>
                  </a:lnTo>
                  <a:lnTo>
                    <a:pt x="159294" y="36882"/>
                  </a:lnTo>
                  <a:lnTo>
                    <a:pt x="153611" y="41733"/>
                  </a:lnTo>
                  <a:lnTo>
                    <a:pt x="148234" y="46872"/>
                  </a:lnTo>
                  <a:lnTo>
                    <a:pt x="143062" y="52203"/>
                  </a:lnTo>
                  <a:lnTo>
                    <a:pt x="138027" y="57662"/>
                  </a:lnTo>
                  <a:lnTo>
                    <a:pt x="133083" y="64159"/>
                  </a:lnTo>
                  <a:lnTo>
                    <a:pt x="128199" y="71347"/>
                  </a:lnTo>
                  <a:lnTo>
                    <a:pt x="123355" y="78997"/>
                  </a:lnTo>
                  <a:lnTo>
                    <a:pt x="118538" y="86002"/>
                  </a:lnTo>
                  <a:lnTo>
                    <a:pt x="113740" y="92577"/>
                  </a:lnTo>
                  <a:lnTo>
                    <a:pt x="108954" y="98866"/>
                  </a:lnTo>
                  <a:lnTo>
                    <a:pt x="104175" y="105915"/>
                  </a:lnTo>
                  <a:lnTo>
                    <a:pt x="99402" y="113472"/>
                  </a:lnTo>
                  <a:lnTo>
                    <a:pt x="94632" y="121368"/>
                  </a:lnTo>
                  <a:lnTo>
                    <a:pt x="89072" y="129490"/>
                  </a:lnTo>
                  <a:lnTo>
                    <a:pt x="82983" y="137761"/>
                  </a:lnTo>
                  <a:lnTo>
                    <a:pt x="76542" y="146133"/>
                  </a:lnTo>
                  <a:lnTo>
                    <a:pt x="71456" y="154572"/>
                  </a:lnTo>
                  <a:lnTo>
                    <a:pt x="67271" y="163055"/>
                  </a:lnTo>
                  <a:lnTo>
                    <a:pt x="63686" y="171569"/>
                  </a:lnTo>
                  <a:lnTo>
                    <a:pt x="59710" y="180101"/>
                  </a:lnTo>
                  <a:lnTo>
                    <a:pt x="55471" y="188648"/>
                  </a:lnTo>
                  <a:lnTo>
                    <a:pt x="46528" y="205763"/>
                  </a:lnTo>
                  <a:lnTo>
                    <a:pt x="37262" y="222895"/>
                  </a:lnTo>
                  <a:lnTo>
                    <a:pt x="33362" y="231464"/>
                  </a:lnTo>
                  <a:lnTo>
                    <a:pt x="26912" y="248605"/>
                  </a:lnTo>
                  <a:lnTo>
                    <a:pt x="21399" y="265749"/>
                  </a:lnTo>
                  <a:lnTo>
                    <a:pt x="16304" y="281940"/>
                  </a:lnTo>
                  <a:lnTo>
                    <a:pt x="11393" y="295487"/>
                  </a:lnTo>
                  <a:lnTo>
                    <a:pt x="6565" y="310397"/>
                  </a:lnTo>
                  <a:lnTo>
                    <a:pt x="2567" y="326549"/>
                  </a:lnTo>
                  <a:lnTo>
                    <a:pt x="790" y="343253"/>
                  </a:lnTo>
                  <a:lnTo>
                    <a:pt x="0" y="360202"/>
                  </a:lnTo>
                  <a:lnTo>
                    <a:pt x="443" y="376307"/>
                  </a:lnTo>
                  <a:lnTo>
                    <a:pt x="3286" y="389815"/>
                  </a:lnTo>
                  <a:lnTo>
                    <a:pt x="7195" y="402168"/>
                  </a:lnTo>
                  <a:lnTo>
                    <a:pt x="9349" y="408130"/>
                  </a:lnTo>
                  <a:lnTo>
                    <a:pt x="11741" y="422373"/>
                  </a:lnTo>
                  <a:lnTo>
                    <a:pt x="13599" y="437276"/>
                  </a:lnTo>
                  <a:lnTo>
                    <a:pt x="17070" y="450250"/>
                  </a:lnTo>
                  <a:lnTo>
                    <a:pt x="21259" y="462366"/>
                  </a:lnTo>
                  <a:lnTo>
                    <a:pt x="23487" y="468264"/>
                  </a:lnTo>
                  <a:lnTo>
                    <a:pt x="26560" y="473149"/>
                  </a:lnTo>
                  <a:lnTo>
                    <a:pt x="30196" y="477357"/>
                  </a:lnTo>
                  <a:lnTo>
                    <a:pt x="34208" y="481116"/>
                  </a:lnTo>
                  <a:lnTo>
                    <a:pt x="38470" y="485526"/>
                  </a:lnTo>
                  <a:lnTo>
                    <a:pt x="42899" y="490371"/>
                  </a:lnTo>
                  <a:lnTo>
                    <a:pt x="54599" y="503753"/>
                  </a:lnTo>
                  <a:lnTo>
                    <a:pt x="57620" y="507285"/>
                  </a:lnTo>
                  <a:lnTo>
                    <a:pt x="62016" y="510592"/>
                  </a:lnTo>
                  <a:lnTo>
                    <a:pt x="67327" y="513750"/>
                  </a:lnTo>
                  <a:lnTo>
                    <a:pt x="73249" y="516807"/>
                  </a:lnTo>
                  <a:lnTo>
                    <a:pt x="84063" y="522745"/>
                  </a:lnTo>
                  <a:lnTo>
                    <a:pt x="103940" y="534317"/>
                  </a:lnTo>
                  <a:lnTo>
                    <a:pt x="118371" y="542914"/>
                  </a:lnTo>
                  <a:lnTo>
                    <a:pt x="123153" y="544823"/>
                  </a:lnTo>
                  <a:lnTo>
                    <a:pt x="127929" y="546095"/>
                  </a:lnTo>
                  <a:lnTo>
                    <a:pt x="132700" y="546943"/>
                  </a:lnTo>
                  <a:lnTo>
                    <a:pt x="137469" y="548461"/>
                  </a:lnTo>
                  <a:lnTo>
                    <a:pt x="142235" y="550425"/>
                  </a:lnTo>
                  <a:lnTo>
                    <a:pt x="147001" y="552688"/>
                  </a:lnTo>
                  <a:lnTo>
                    <a:pt x="151765" y="554196"/>
                  </a:lnTo>
                  <a:lnTo>
                    <a:pt x="156529" y="555202"/>
                  </a:lnTo>
                  <a:lnTo>
                    <a:pt x="161292" y="555872"/>
                  </a:lnTo>
                  <a:lnTo>
                    <a:pt x="165261" y="556318"/>
                  </a:lnTo>
                  <a:lnTo>
                    <a:pt x="171788" y="556815"/>
                  </a:lnTo>
                  <a:lnTo>
                    <a:pt x="179452" y="557035"/>
                  </a:lnTo>
                  <a:lnTo>
                    <a:pt x="213681" y="5572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99"/>
            <p:cNvSpPr/>
            <p:nvPr/>
          </p:nvSpPr>
          <p:spPr>
            <a:xfrm>
              <a:off x="4014787" y="2957512"/>
              <a:ext cx="278607" cy="214314"/>
            </a:xfrm>
            <a:custGeom>
              <a:avLst/>
              <a:gdLst/>
              <a:ahLst/>
              <a:cxnLst/>
              <a:rect l="0" t="0" r="0" b="0"/>
              <a:pathLst>
                <a:path w="278607" h="214314">
                  <a:moveTo>
                    <a:pt x="0" y="0"/>
                  </a:moveTo>
                  <a:lnTo>
                    <a:pt x="16792" y="20151"/>
                  </a:lnTo>
                  <a:lnTo>
                    <a:pt x="23603" y="25784"/>
                  </a:lnTo>
                  <a:lnTo>
                    <a:pt x="31128" y="31462"/>
                  </a:lnTo>
                  <a:lnTo>
                    <a:pt x="37118" y="37161"/>
                  </a:lnTo>
                  <a:lnTo>
                    <a:pt x="40621" y="40966"/>
                  </a:lnTo>
                  <a:lnTo>
                    <a:pt x="48745" y="50275"/>
                  </a:lnTo>
                  <a:lnTo>
                    <a:pt x="53134" y="54471"/>
                  </a:lnTo>
                  <a:lnTo>
                    <a:pt x="57648" y="58222"/>
                  </a:lnTo>
                  <a:lnTo>
                    <a:pt x="67690" y="65881"/>
                  </a:lnTo>
                  <a:lnTo>
                    <a:pt x="80091" y="75636"/>
                  </a:lnTo>
                  <a:lnTo>
                    <a:pt x="85144" y="79951"/>
                  </a:lnTo>
                  <a:lnTo>
                    <a:pt x="89306" y="83781"/>
                  </a:lnTo>
                  <a:lnTo>
                    <a:pt x="92875" y="87287"/>
                  </a:lnTo>
                  <a:lnTo>
                    <a:pt x="97636" y="91529"/>
                  </a:lnTo>
                  <a:lnTo>
                    <a:pt x="109275" y="101322"/>
                  </a:lnTo>
                  <a:lnTo>
                    <a:pt x="114919" y="105648"/>
                  </a:lnTo>
                  <a:lnTo>
                    <a:pt x="120269" y="109485"/>
                  </a:lnTo>
                  <a:lnTo>
                    <a:pt x="125423" y="112995"/>
                  </a:lnTo>
                  <a:lnTo>
                    <a:pt x="130447" y="117240"/>
                  </a:lnTo>
                  <a:lnTo>
                    <a:pt x="135383" y="121975"/>
                  </a:lnTo>
                  <a:lnTo>
                    <a:pt x="140262" y="127037"/>
                  </a:lnTo>
                  <a:lnTo>
                    <a:pt x="145102" y="131363"/>
                  </a:lnTo>
                  <a:lnTo>
                    <a:pt x="149916" y="135201"/>
                  </a:lnTo>
                  <a:lnTo>
                    <a:pt x="154713" y="138711"/>
                  </a:lnTo>
                  <a:lnTo>
                    <a:pt x="159498" y="142004"/>
                  </a:lnTo>
                  <a:lnTo>
                    <a:pt x="169048" y="148203"/>
                  </a:lnTo>
                  <a:lnTo>
                    <a:pt x="192879" y="162827"/>
                  </a:lnTo>
                  <a:lnTo>
                    <a:pt x="226219" y="182877"/>
                  </a:lnTo>
                  <a:lnTo>
                    <a:pt x="233627" y="186054"/>
                  </a:lnTo>
                  <a:lnTo>
                    <a:pt x="240359" y="188418"/>
                  </a:lnTo>
                  <a:lnTo>
                    <a:pt x="248643" y="192644"/>
                  </a:lnTo>
                  <a:lnTo>
                    <a:pt x="255500" y="197697"/>
                  </a:lnTo>
                  <a:lnTo>
                    <a:pt x="261193" y="203118"/>
                  </a:lnTo>
                  <a:lnTo>
                    <a:pt x="266369" y="208702"/>
                  </a:lnTo>
                  <a:lnTo>
                    <a:pt x="268861" y="210572"/>
                  </a:lnTo>
                  <a:lnTo>
                    <a:pt x="271316" y="211819"/>
                  </a:lnTo>
                  <a:lnTo>
                    <a:pt x="278606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500"/>
            <p:cNvSpPr/>
            <p:nvPr/>
          </p:nvSpPr>
          <p:spPr>
            <a:xfrm>
              <a:off x="4100512" y="2914650"/>
              <a:ext cx="200026" cy="265748"/>
            </a:xfrm>
            <a:custGeom>
              <a:avLst/>
              <a:gdLst/>
              <a:ahLst/>
              <a:cxnLst/>
              <a:rect l="0" t="0" r="0" b="0"/>
              <a:pathLst>
                <a:path w="200026" h="265748">
                  <a:moveTo>
                    <a:pt x="200025" y="0"/>
                  </a:moveTo>
                  <a:lnTo>
                    <a:pt x="192968" y="0"/>
                  </a:lnTo>
                  <a:lnTo>
                    <a:pt x="192907" y="4551"/>
                  </a:lnTo>
                  <a:lnTo>
                    <a:pt x="192105" y="6844"/>
                  </a:lnTo>
                  <a:lnTo>
                    <a:pt x="187977" y="14622"/>
                  </a:lnTo>
                  <a:lnTo>
                    <a:pt x="186733" y="20151"/>
                  </a:lnTo>
                  <a:lnTo>
                    <a:pt x="184063" y="28323"/>
                  </a:lnTo>
                  <a:lnTo>
                    <a:pt x="182240" y="33170"/>
                  </a:lnTo>
                  <a:lnTo>
                    <a:pt x="178098" y="41094"/>
                  </a:lnTo>
                  <a:lnTo>
                    <a:pt x="175882" y="44541"/>
                  </a:lnTo>
                  <a:lnTo>
                    <a:pt x="172817" y="49697"/>
                  </a:lnTo>
                  <a:lnTo>
                    <a:pt x="165178" y="63045"/>
                  </a:lnTo>
                  <a:lnTo>
                    <a:pt x="160919" y="69652"/>
                  </a:lnTo>
                  <a:lnTo>
                    <a:pt x="156492" y="75962"/>
                  </a:lnTo>
                  <a:lnTo>
                    <a:pt x="151953" y="82074"/>
                  </a:lnTo>
                  <a:lnTo>
                    <a:pt x="142677" y="93944"/>
                  </a:lnTo>
                  <a:lnTo>
                    <a:pt x="137980" y="99777"/>
                  </a:lnTo>
                  <a:lnTo>
                    <a:pt x="133262" y="106523"/>
                  </a:lnTo>
                  <a:lnTo>
                    <a:pt x="128529" y="113878"/>
                  </a:lnTo>
                  <a:lnTo>
                    <a:pt x="123786" y="121638"/>
                  </a:lnTo>
                  <a:lnTo>
                    <a:pt x="118243" y="128717"/>
                  </a:lnTo>
                  <a:lnTo>
                    <a:pt x="112166" y="135341"/>
                  </a:lnTo>
                  <a:lnTo>
                    <a:pt x="105734" y="141662"/>
                  </a:lnTo>
                  <a:lnTo>
                    <a:pt x="99858" y="147782"/>
                  </a:lnTo>
                  <a:lnTo>
                    <a:pt x="94354" y="153766"/>
                  </a:lnTo>
                  <a:lnTo>
                    <a:pt x="89096" y="159660"/>
                  </a:lnTo>
                  <a:lnTo>
                    <a:pt x="84004" y="166448"/>
                  </a:lnTo>
                  <a:lnTo>
                    <a:pt x="79021" y="173830"/>
                  </a:lnTo>
                  <a:lnTo>
                    <a:pt x="74112" y="181609"/>
                  </a:lnTo>
                  <a:lnTo>
                    <a:pt x="69252" y="187748"/>
                  </a:lnTo>
                  <a:lnTo>
                    <a:pt x="64424" y="192793"/>
                  </a:lnTo>
                  <a:lnTo>
                    <a:pt x="59618" y="197108"/>
                  </a:lnTo>
                  <a:lnTo>
                    <a:pt x="55621" y="201890"/>
                  </a:lnTo>
                  <a:lnTo>
                    <a:pt x="52162" y="206984"/>
                  </a:lnTo>
                  <a:lnTo>
                    <a:pt x="49062" y="212284"/>
                  </a:lnTo>
                  <a:lnTo>
                    <a:pt x="46202" y="216770"/>
                  </a:lnTo>
                  <a:lnTo>
                    <a:pt x="40907" y="224295"/>
                  </a:lnTo>
                  <a:lnTo>
                    <a:pt x="37591" y="227635"/>
                  </a:lnTo>
                  <a:lnTo>
                    <a:pt x="33791" y="230814"/>
                  </a:lnTo>
                  <a:lnTo>
                    <a:pt x="29671" y="233886"/>
                  </a:lnTo>
                  <a:lnTo>
                    <a:pt x="26131" y="236886"/>
                  </a:lnTo>
                  <a:lnTo>
                    <a:pt x="20081" y="242760"/>
                  </a:lnTo>
                  <a:lnTo>
                    <a:pt x="14746" y="248546"/>
                  </a:lnTo>
                  <a:lnTo>
                    <a:pt x="12212" y="251422"/>
                  </a:lnTo>
                  <a:lnTo>
                    <a:pt x="9728" y="253340"/>
                  </a:lnTo>
                  <a:lnTo>
                    <a:pt x="4853" y="255470"/>
                  </a:lnTo>
                  <a:lnTo>
                    <a:pt x="3235" y="256991"/>
                  </a:lnTo>
                  <a:lnTo>
                    <a:pt x="2157" y="258957"/>
                  </a:lnTo>
                  <a:lnTo>
                    <a:pt x="0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501"/>
            <p:cNvSpPr/>
            <p:nvPr/>
          </p:nvSpPr>
          <p:spPr>
            <a:xfrm>
              <a:off x="4500562" y="3018711"/>
              <a:ext cx="250032" cy="24527"/>
            </a:xfrm>
            <a:custGeom>
              <a:avLst/>
              <a:gdLst/>
              <a:ahLst/>
              <a:cxnLst/>
              <a:rect l="0" t="0" r="0" b="0"/>
              <a:pathLst>
                <a:path w="250032" h="24527">
                  <a:moveTo>
                    <a:pt x="0" y="7381"/>
                  </a:moveTo>
                  <a:lnTo>
                    <a:pt x="24378" y="7381"/>
                  </a:lnTo>
                  <a:lnTo>
                    <a:pt x="53962" y="4841"/>
                  </a:lnTo>
                  <a:lnTo>
                    <a:pt x="89071" y="1490"/>
                  </a:lnTo>
                  <a:lnTo>
                    <a:pt x="109966" y="0"/>
                  </a:lnTo>
                  <a:lnTo>
                    <a:pt x="118554" y="556"/>
                  </a:lnTo>
                  <a:lnTo>
                    <a:pt x="126662" y="1878"/>
                  </a:lnTo>
                  <a:lnTo>
                    <a:pt x="134447" y="3713"/>
                  </a:lnTo>
                  <a:lnTo>
                    <a:pt x="142019" y="4935"/>
                  </a:lnTo>
                  <a:lnTo>
                    <a:pt x="149448" y="5751"/>
                  </a:lnTo>
                  <a:lnTo>
                    <a:pt x="156782" y="6294"/>
                  </a:lnTo>
                  <a:lnTo>
                    <a:pt x="169164" y="6898"/>
                  </a:lnTo>
                  <a:lnTo>
                    <a:pt x="180753" y="7167"/>
                  </a:lnTo>
                  <a:lnTo>
                    <a:pt x="193841" y="7286"/>
                  </a:lnTo>
                  <a:lnTo>
                    <a:pt x="199077" y="8270"/>
                  </a:lnTo>
                  <a:lnTo>
                    <a:pt x="203362" y="9879"/>
                  </a:lnTo>
                  <a:lnTo>
                    <a:pt x="207012" y="11904"/>
                  </a:lnTo>
                  <a:lnTo>
                    <a:pt x="211033" y="13254"/>
                  </a:lnTo>
                  <a:lnTo>
                    <a:pt x="215301" y="14154"/>
                  </a:lnTo>
                  <a:lnTo>
                    <a:pt x="219734" y="14754"/>
                  </a:lnTo>
                  <a:lnTo>
                    <a:pt x="224277" y="15154"/>
                  </a:lnTo>
                  <a:lnTo>
                    <a:pt x="228893" y="15420"/>
                  </a:lnTo>
                  <a:lnTo>
                    <a:pt x="233558" y="15598"/>
                  </a:lnTo>
                  <a:lnTo>
                    <a:pt x="237462" y="16669"/>
                  </a:lnTo>
                  <a:lnTo>
                    <a:pt x="240858" y="18335"/>
                  </a:lnTo>
                  <a:lnTo>
                    <a:pt x="250031" y="245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502"/>
            <p:cNvSpPr/>
            <p:nvPr/>
          </p:nvSpPr>
          <p:spPr>
            <a:xfrm>
              <a:off x="4579144" y="2923222"/>
              <a:ext cx="35719" cy="291466"/>
            </a:xfrm>
            <a:custGeom>
              <a:avLst/>
              <a:gdLst/>
              <a:ahLst/>
              <a:cxnLst/>
              <a:rect l="0" t="0" r="0" b="0"/>
              <a:pathLst>
                <a:path w="35719" h="291466">
                  <a:moveTo>
                    <a:pt x="7143" y="0"/>
                  </a:moveTo>
                  <a:lnTo>
                    <a:pt x="294" y="0"/>
                  </a:lnTo>
                  <a:lnTo>
                    <a:pt x="58" y="6844"/>
                  </a:lnTo>
                  <a:lnTo>
                    <a:pt x="0" y="66124"/>
                  </a:lnTo>
                  <a:lnTo>
                    <a:pt x="793" y="72658"/>
                  </a:lnTo>
                  <a:lnTo>
                    <a:pt x="2116" y="79871"/>
                  </a:lnTo>
                  <a:lnTo>
                    <a:pt x="3792" y="87537"/>
                  </a:lnTo>
                  <a:lnTo>
                    <a:pt x="4909" y="95506"/>
                  </a:lnTo>
                  <a:lnTo>
                    <a:pt x="5654" y="103675"/>
                  </a:lnTo>
                  <a:lnTo>
                    <a:pt x="6150" y="111980"/>
                  </a:lnTo>
                  <a:lnTo>
                    <a:pt x="7275" y="119421"/>
                  </a:lnTo>
                  <a:lnTo>
                    <a:pt x="8819" y="126286"/>
                  </a:lnTo>
                  <a:lnTo>
                    <a:pt x="17000" y="155544"/>
                  </a:lnTo>
                  <a:lnTo>
                    <a:pt x="18476" y="162751"/>
                  </a:lnTo>
                  <a:lnTo>
                    <a:pt x="19461" y="169461"/>
                  </a:lnTo>
                  <a:lnTo>
                    <a:pt x="20118" y="175839"/>
                  </a:lnTo>
                  <a:lnTo>
                    <a:pt x="20555" y="182949"/>
                  </a:lnTo>
                  <a:lnTo>
                    <a:pt x="20847" y="190546"/>
                  </a:lnTo>
                  <a:lnTo>
                    <a:pt x="21042" y="198468"/>
                  </a:lnTo>
                  <a:lnTo>
                    <a:pt x="21965" y="205655"/>
                  </a:lnTo>
                  <a:lnTo>
                    <a:pt x="23375" y="212351"/>
                  </a:lnTo>
                  <a:lnTo>
                    <a:pt x="25107" y="218720"/>
                  </a:lnTo>
                  <a:lnTo>
                    <a:pt x="26264" y="224871"/>
                  </a:lnTo>
                  <a:lnTo>
                    <a:pt x="27034" y="230876"/>
                  </a:lnTo>
                  <a:lnTo>
                    <a:pt x="27548" y="236785"/>
                  </a:lnTo>
                  <a:lnTo>
                    <a:pt x="28118" y="245890"/>
                  </a:lnTo>
                  <a:lnTo>
                    <a:pt x="28372" y="253112"/>
                  </a:lnTo>
                  <a:lnTo>
                    <a:pt x="28484" y="259497"/>
                  </a:lnTo>
                  <a:lnTo>
                    <a:pt x="29309" y="263486"/>
                  </a:lnTo>
                  <a:lnTo>
                    <a:pt x="30651" y="268050"/>
                  </a:lnTo>
                  <a:lnTo>
                    <a:pt x="34717" y="279961"/>
                  </a:lnTo>
                  <a:lnTo>
                    <a:pt x="35274" y="284130"/>
                  </a:lnTo>
                  <a:lnTo>
                    <a:pt x="35718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503"/>
            <p:cNvSpPr/>
            <p:nvPr/>
          </p:nvSpPr>
          <p:spPr>
            <a:xfrm>
              <a:off x="4879181" y="2914650"/>
              <a:ext cx="42863" cy="274321"/>
            </a:xfrm>
            <a:custGeom>
              <a:avLst/>
              <a:gdLst/>
              <a:ahLst/>
              <a:cxnLst/>
              <a:rect l="0" t="0" r="0" b="0"/>
              <a:pathLst>
                <a:path w="42863" h="274321">
                  <a:moveTo>
                    <a:pt x="0" y="0"/>
                  </a:moveTo>
                  <a:lnTo>
                    <a:pt x="0" y="7381"/>
                  </a:lnTo>
                  <a:lnTo>
                    <a:pt x="794" y="8730"/>
                  </a:lnTo>
                  <a:lnTo>
                    <a:pt x="2117" y="10583"/>
                  </a:lnTo>
                  <a:lnTo>
                    <a:pt x="3793" y="12770"/>
                  </a:lnTo>
                  <a:lnTo>
                    <a:pt x="4909" y="15181"/>
                  </a:lnTo>
                  <a:lnTo>
                    <a:pt x="6151" y="20399"/>
                  </a:lnTo>
                  <a:lnTo>
                    <a:pt x="7275" y="23124"/>
                  </a:lnTo>
                  <a:lnTo>
                    <a:pt x="8819" y="25894"/>
                  </a:lnTo>
                  <a:lnTo>
                    <a:pt x="10642" y="28693"/>
                  </a:lnTo>
                  <a:lnTo>
                    <a:pt x="11857" y="32463"/>
                  </a:lnTo>
                  <a:lnTo>
                    <a:pt x="12667" y="36882"/>
                  </a:lnTo>
                  <a:lnTo>
                    <a:pt x="13207" y="41733"/>
                  </a:lnTo>
                  <a:lnTo>
                    <a:pt x="13568" y="46872"/>
                  </a:lnTo>
                  <a:lnTo>
                    <a:pt x="13807" y="52203"/>
                  </a:lnTo>
                  <a:lnTo>
                    <a:pt x="13967" y="57662"/>
                  </a:lnTo>
                  <a:lnTo>
                    <a:pt x="14867" y="63206"/>
                  </a:lnTo>
                  <a:lnTo>
                    <a:pt x="16262" y="68807"/>
                  </a:lnTo>
                  <a:lnTo>
                    <a:pt x="17985" y="74447"/>
                  </a:lnTo>
                  <a:lnTo>
                    <a:pt x="19133" y="80111"/>
                  </a:lnTo>
                  <a:lnTo>
                    <a:pt x="19900" y="85792"/>
                  </a:lnTo>
                  <a:lnTo>
                    <a:pt x="20410" y="91485"/>
                  </a:lnTo>
                  <a:lnTo>
                    <a:pt x="20751" y="98137"/>
                  </a:lnTo>
                  <a:lnTo>
                    <a:pt x="21129" y="113149"/>
                  </a:lnTo>
                  <a:lnTo>
                    <a:pt x="21391" y="145204"/>
                  </a:lnTo>
                  <a:lnTo>
                    <a:pt x="21431" y="198322"/>
                  </a:lnTo>
                  <a:lnTo>
                    <a:pt x="22224" y="202700"/>
                  </a:lnTo>
                  <a:lnTo>
                    <a:pt x="23547" y="207523"/>
                  </a:lnTo>
                  <a:lnTo>
                    <a:pt x="25224" y="212644"/>
                  </a:lnTo>
                  <a:lnTo>
                    <a:pt x="26340" y="217010"/>
                  </a:lnTo>
                  <a:lnTo>
                    <a:pt x="27582" y="224401"/>
                  </a:lnTo>
                  <a:lnTo>
                    <a:pt x="27913" y="228658"/>
                  </a:lnTo>
                  <a:lnTo>
                    <a:pt x="28134" y="233401"/>
                  </a:lnTo>
                  <a:lnTo>
                    <a:pt x="28281" y="238468"/>
                  </a:lnTo>
                  <a:lnTo>
                    <a:pt x="29173" y="242799"/>
                  </a:lnTo>
                  <a:lnTo>
                    <a:pt x="30561" y="246638"/>
                  </a:lnTo>
                  <a:lnTo>
                    <a:pt x="32280" y="250151"/>
                  </a:lnTo>
                  <a:lnTo>
                    <a:pt x="33426" y="253444"/>
                  </a:lnTo>
                  <a:lnTo>
                    <a:pt x="34700" y="259644"/>
                  </a:lnTo>
                  <a:lnTo>
                    <a:pt x="35834" y="262631"/>
                  </a:lnTo>
                  <a:lnTo>
                    <a:pt x="37382" y="265575"/>
                  </a:lnTo>
                  <a:lnTo>
                    <a:pt x="42862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504"/>
            <p:cNvSpPr/>
            <p:nvPr/>
          </p:nvSpPr>
          <p:spPr>
            <a:xfrm>
              <a:off x="5036343" y="2897505"/>
              <a:ext cx="171117" cy="265233"/>
            </a:xfrm>
            <a:custGeom>
              <a:avLst/>
              <a:gdLst/>
              <a:ahLst/>
              <a:cxnLst/>
              <a:rect l="0" t="0" r="0" b="0"/>
              <a:pathLst>
                <a:path w="171117" h="265233">
                  <a:moveTo>
                    <a:pt x="35719" y="25717"/>
                  </a:moveTo>
                  <a:lnTo>
                    <a:pt x="35719" y="61791"/>
                  </a:lnTo>
                  <a:lnTo>
                    <a:pt x="34926" y="66911"/>
                  </a:lnTo>
                  <a:lnTo>
                    <a:pt x="33603" y="73182"/>
                  </a:lnTo>
                  <a:lnTo>
                    <a:pt x="31927" y="80221"/>
                  </a:lnTo>
                  <a:lnTo>
                    <a:pt x="30016" y="86818"/>
                  </a:lnTo>
                  <a:lnTo>
                    <a:pt x="27948" y="93121"/>
                  </a:lnTo>
                  <a:lnTo>
                    <a:pt x="25776" y="99228"/>
                  </a:lnTo>
                  <a:lnTo>
                    <a:pt x="23534" y="106157"/>
                  </a:lnTo>
                  <a:lnTo>
                    <a:pt x="18927" y="121476"/>
                  </a:lnTo>
                  <a:lnTo>
                    <a:pt x="17381" y="128609"/>
                  </a:lnTo>
                  <a:lnTo>
                    <a:pt x="16350" y="135269"/>
                  </a:lnTo>
                  <a:lnTo>
                    <a:pt x="15662" y="141614"/>
                  </a:lnTo>
                  <a:lnTo>
                    <a:pt x="15204" y="147750"/>
                  </a:lnTo>
                  <a:lnTo>
                    <a:pt x="14899" y="153744"/>
                  </a:lnTo>
                  <a:lnTo>
                    <a:pt x="14560" y="165486"/>
                  </a:lnTo>
                  <a:lnTo>
                    <a:pt x="14342" y="188545"/>
                  </a:lnTo>
                  <a:lnTo>
                    <a:pt x="14324" y="194277"/>
                  </a:lnTo>
                  <a:lnTo>
                    <a:pt x="15105" y="200003"/>
                  </a:lnTo>
                  <a:lnTo>
                    <a:pt x="16421" y="205725"/>
                  </a:lnTo>
                  <a:lnTo>
                    <a:pt x="18091" y="211445"/>
                  </a:lnTo>
                  <a:lnTo>
                    <a:pt x="19998" y="217163"/>
                  </a:lnTo>
                  <a:lnTo>
                    <a:pt x="22064" y="222881"/>
                  </a:lnTo>
                  <a:lnTo>
                    <a:pt x="24234" y="228597"/>
                  </a:lnTo>
                  <a:lnTo>
                    <a:pt x="26475" y="233360"/>
                  </a:lnTo>
                  <a:lnTo>
                    <a:pt x="31082" y="241193"/>
                  </a:lnTo>
                  <a:lnTo>
                    <a:pt x="35774" y="247849"/>
                  </a:lnTo>
                  <a:lnTo>
                    <a:pt x="38137" y="250958"/>
                  </a:lnTo>
                  <a:lnTo>
                    <a:pt x="41300" y="253982"/>
                  </a:lnTo>
                  <a:lnTo>
                    <a:pt x="44996" y="256951"/>
                  </a:lnTo>
                  <a:lnTo>
                    <a:pt x="49047" y="259883"/>
                  </a:lnTo>
                  <a:lnTo>
                    <a:pt x="53336" y="261838"/>
                  </a:lnTo>
                  <a:lnTo>
                    <a:pt x="57782" y="263141"/>
                  </a:lnTo>
                  <a:lnTo>
                    <a:pt x="62334" y="264010"/>
                  </a:lnTo>
                  <a:lnTo>
                    <a:pt x="66957" y="264589"/>
                  </a:lnTo>
                  <a:lnTo>
                    <a:pt x="71625" y="264975"/>
                  </a:lnTo>
                  <a:lnTo>
                    <a:pt x="76325" y="265232"/>
                  </a:lnTo>
                  <a:lnTo>
                    <a:pt x="80253" y="264451"/>
                  </a:lnTo>
                  <a:lnTo>
                    <a:pt x="83665" y="262979"/>
                  </a:lnTo>
                  <a:lnTo>
                    <a:pt x="94375" y="256354"/>
                  </a:lnTo>
                  <a:lnTo>
                    <a:pt x="112217" y="245582"/>
                  </a:lnTo>
                  <a:lnTo>
                    <a:pt x="116880" y="241827"/>
                  </a:lnTo>
                  <a:lnTo>
                    <a:pt x="121577" y="237417"/>
                  </a:lnTo>
                  <a:lnTo>
                    <a:pt x="126295" y="232573"/>
                  </a:lnTo>
                  <a:lnTo>
                    <a:pt x="131028" y="228391"/>
                  </a:lnTo>
                  <a:lnTo>
                    <a:pt x="135771" y="224651"/>
                  </a:lnTo>
                  <a:lnTo>
                    <a:pt x="140520" y="221205"/>
                  </a:lnTo>
                  <a:lnTo>
                    <a:pt x="144480" y="216049"/>
                  </a:lnTo>
                  <a:lnTo>
                    <a:pt x="147914" y="209755"/>
                  </a:lnTo>
                  <a:lnTo>
                    <a:pt x="159128" y="183673"/>
                  </a:lnTo>
                  <a:lnTo>
                    <a:pt x="160854" y="177694"/>
                  </a:lnTo>
                  <a:lnTo>
                    <a:pt x="162005" y="171802"/>
                  </a:lnTo>
                  <a:lnTo>
                    <a:pt x="162772" y="165970"/>
                  </a:lnTo>
                  <a:lnTo>
                    <a:pt x="164077" y="160176"/>
                  </a:lnTo>
                  <a:lnTo>
                    <a:pt x="165741" y="154409"/>
                  </a:lnTo>
                  <a:lnTo>
                    <a:pt x="167644" y="148659"/>
                  </a:lnTo>
                  <a:lnTo>
                    <a:pt x="168913" y="141968"/>
                  </a:lnTo>
                  <a:lnTo>
                    <a:pt x="169759" y="134650"/>
                  </a:lnTo>
                  <a:lnTo>
                    <a:pt x="170323" y="126914"/>
                  </a:lnTo>
                  <a:lnTo>
                    <a:pt x="170698" y="119852"/>
                  </a:lnTo>
                  <a:lnTo>
                    <a:pt x="171116" y="106925"/>
                  </a:lnTo>
                  <a:lnTo>
                    <a:pt x="170434" y="100811"/>
                  </a:lnTo>
                  <a:lnTo>
                    <a:pt x="169185" y="94829"/>
                  </a:lnTo>
                  <a:lnTo>
                    <a:pt x="167559" y="88937"/>
                  </a:lnTo>
                  <a:lnTo>
                    <a:pt x="165681" y="83104"/>
                  </a:lnTo>
                  <a:lnTo>
                    <a:pt x="163636" y="77310"/>
                  </a:lnTo>
                  <a:lnTo>
                    <a:pt x="159246" y="65792"/>
                  </a:lnTo>
                  <a:lnTo>
                    <a:pt x="154649" y="54323"/>
                  </a:lnTo>
                  <a:lnTo>
                    <a:pt x="151518" y="48598"/>
                  </a:lnTo>
                  <a:lnTo>
                    <a:pt x="147844" y="42876"/>
                  </a:lnTo>
                  <a:lnTo>
                    <a:pt x="143806" y="37157"/>
                  </a:lnTo>
                  <a:lnTo>
                    <a:pt x="139527" y="32391"/>
                  </a:lnTo>
                  <a:lnTo>
                    <a:pt x="135087" y="28261"/>
                  </a:lnTo>
                  <a:lnTo>
                    <a:pt x="130539" y="24556"/>
                  </a:lnTo>
                  <a:lnTo>
                    <a:pt x="126713" y="21133"/>
                  </a:lnTo>
                  <a:lnTo>
                    <a:pt x="123369" y="17899"/>
                  </a:lnTo>
                  <a:lnTo>
                    <a:pt x="120346" y="14790"/>
                  </a:lnTo>
                  <a:lnTo>
                    <a:pt x="116744" y="12717"/>
                  </a:lnTo>
                  <a:lnTo>
                    <a:pt x="112754" y="11336"/>
                  </a:lnTo>
                  <a:lnTo>
                    <a:pt x="108508" y="10414"/>
                  </a:lnTo>
                  <a:lnTo>
                    <a:pt x="103294" y="8848"/>
                  </a:lnTo>
                  <a:lnTo>
                    <a:pt x="97438" y="6851"/>
                  </a:lnTo>
                  <a:lnTo>
                    <a:pt x="91152" y="4567"/>
                  </a:lnTo>
                  <a:lnTo>
                    <a:pt x="85374" y="3045"/>
                  </a:lnTo>
                  <a:lnTo>
                    <a:pt x="79936" y="2030"/>
                  </a:lnTo>
                  <a:lnTo>
                    <a:pt x="74721" y="1353"/>
                  </a:lnTo>
                  <a:lnTo>
                    <a:pt x="69659" y="902"/>
                  </a:lnTo>
                  <a:lnTo>
                    <a:pt x="64696" y="601"/>
                  </a:lnTo>
                  <a:lnTo>
                    <a:pt x="54948" y="267"/>
                  </a:lnTo>
                  <a:lnTo>
                    <a:pt x="20468" y="1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505"/>
            <p:cNvSpPr/>
            <p:nvPr/>
          </p:nvSpPr>
          <p:spPr>
            <a:xfrm>
              <a:off x="5250656" y="2760345"/>
              <a:ext cx="248220" cy="493229"/>
            </a:xfrm>
            <a:custGeom>
              <a:avLst/>
              <a:gdLst/>
              <a:ahLst/>
              <a:cxnLst/>
              <a:rect l="0" t="0" r="0" b="0"/>
              <a:pathLst>
                <a:path w="248220" h="493229">
                  <a:moveTo>
                    <a:pt x="0" y="0"/>
                  </a:moveTo>
                  <a:lnTo>
                    <a:pt x="3793" y="4551"/>
                  </a:lnTo>
                  <a:lnTo>
                    <a:pt x="5703" y="5891"/>
                  </a:lnTo>
                  <a:lnTo>
                    <a:pt x="9943" y="7381"/>
                  </a:lnTo>
                  <a:lnTo>
                    <a:pt x="16793" y="8219"/>
                  </a:lnTo>
                  <a:lnTo>
                    <a:pt x="23603" y="10955"/>
                  </a:lnTo>
                  <a:lnTo>
                    <a:pt x="27642" y="13019"/>
                  </a:lnTo>
                  <a:lnTo>
                    <a:pt x="31921" y="14394"/>
                  </a:lnTo>
                  <a:lnTo>
                    <a:pt x="36363" y="15311"/>
                  </a:lnTo>
                  <a:lnTo>
                    <a:pt x="40910" y="15922"/>
                  </a:lnTo>
                  <a:lnTo>
                    <a:pt x="46323" y="17282"/>
                  </a:lnTo>
                  <a:lnTo>
                    <a:pt x="52314" y="19141"/>
                  </a:lnTo>
                  <a:lnTo>
                    <a:pt x="58688" y="21333"/>
                  </a:lnTo>
                  <a:lnTo>
                    <a:pt x="72121" y="26309"/>
                  </a:lnTo>
                  <a:lnTo>
                    <a:pt x="100147" y="37264"/>
                  </a:lnTo>
                  <a:lnTo>
                    <a:pt x="107247" y="41035"/>
                  </a:lnTo>
                  <a:lnTo>
                    <a:pt x="114360" y="45454"/>
                  </a:lnTo>
                  <a:lnTo>
                    <a:pt x="121483" y="50305"/>
                  </a:lnTo>
                  <a:lnTo>
                    <a:pt x="127821" y="55444"/>
                  </a:lnTo>
                  <a:lnTo>
                    <a:pt x="133632" y="60775"/>
                  </a:lnTo>
                  <a:lnTo>
                    <a:pt x="139094" y="66234"/>
                  </a:lnTo>
                  <a:lnTo>
                    <a:pt x="145117" y="71779"/>
                  </a:lnTo>
                  <a:lnTo>
                    <a:pt x="151514" y="77380"/>
                  </a:lnTo>
                  <a:lnTo>
                    <a:pt x="158159" y="83019"/>
                  </a:lnTo>
                  <a:lnTo>
                    <a:pt x="164177" y="88684"/>
                  </a:lnTo>
                  <a:lnTo>
                    <a:pt x="169776" y="94365"/>
                  </a:lnTo>
                  <a:lnTo>
                    <a:pt x="175097" y="100057"/>
                  </a:lnTo>
                  <a:lnTo>
                    <a:pt x="181025" y="105757"/>
                  </a:lnTo>
                  <a:lnTo>
                    <a:pt x="187358" y="111462"/>
                  </a:lnTo>
                  <a:lnTo>
                    <a:pt x="193962" y="117171"/>
                  </a:lnTo>
                  <a:lnTo>
                    <a:pt x="199157" y="123834"/>
                  </a:lnTo>
                  <a:lnTo>
                    <a:pt x="203415" y="131133"/>
                  </a:lnTo>
                  <a:lnTo>
                    <a:pt x="211057" y="145911"/>
                  </a:lnTo>
                  <a:lnTo>
                    <a:pt x="215317" y="152519"/>
                  </a:lnTo>
                  <a:lnTo>
                    <a:pt x="219744" y="158829"/>
                  </a:lnTo>
                  <a:lnTo>
                    <a:pt x="224284" y="165894"/>
                  </a:lnTo>
                  <a:lnTo>
                    <a:pt x="228897" y="173461"/>
                  </a:lnTo>
                  <a:lnTo>
                    <a:pt x="233561" y="181363"/>
                  </a:lnTo>
                  <a:lnTo>
                    <a:pt x="237463" y="189489"/>
                  </a:lnTo>
                  <a:lnTo>
                    <a:pt x="240859" y="197763"/>
                  </a:lnTo>
                  <a:lnTo>
                    <a:pt x="243916" y="206137"/>
                  </a:lnTo>
                  <a:lnTo>
                    <a:pt x="245955" y="214577"/>
                  </a:lnTo>
                  <a:lnTo>
                    <a:pt x="247313" y="223061"/>
                  </a:lnTo>
                  <a:lnTo>
                    <a:pt x="248219" y="231575"/>
                  </a:lnTo>
                  <a:lnTo>
                    <a:pt x="248029" y="241061"/>
                  </a:lnTo>
                  <a:lnTo>
                    <a:pt x="247109" y="251195"/>
                  </a:lnTo>
                  <a:lnTo>
                    <a:pt x="245702" y="261761"/>
                  </a:lnTo>
                  <a:lnTo>
                    <a:pt x="243970" y="271662"/>
                  </a:lnTo>
                  <a:lnTo>
                    <a:pt x="242022" y="281120"/>
                  </a:lnTo>
                  <a:lnTo>
                    <a:pt x="239929" y="290284"/>
                  </a:lnTo>
                  <a:lnTo>
                    <a:pt x="236946" y="299250"/>
                  </a:lnTo>
                  <a:lnTo>
                    <a:pt x="233370" y="308085"/>
                  </a:lnTo>
                  <a:lnTo>
                    <a:pt x="229399" y="316833"/>
                  </a:lnTo>
                  <a:lnTo>
                    <a:pt x="225958" y="325521"/>
                  </a:lnTo>
                  <a:lnTo>
                    <a:pt x="222869" y="334172"/>
                  </a:lnTo>
                  <a:lnTo>
                    <a:pt x="220017" y="342796"/>
                  </a:lnTo>
                  <a:lnTo>
                    <a:pt x="215734" y="351403"/>
                  </a:lnTo>
                  <a:lnTo>
                    <a:pt x="210498" y="359999"/>
                  </a:lnTo>
                  <a:lnTo>
                    <a:pt x="204626" y="368587"/>
                  </a:lnTo>
                  <a:lnTo>
                    <a:pt x="199123" y="377169"/>
                  </a:lnTo>
                  <a:lnTo>
                    <a:pt x="193868" y="385749"/>
                  </a:lnTo>
                  <a:lnTo>
                    <a:pt x="188777" y="394326"/>
                  </a:lnTo>
                  <a:lnTo>
                    <a:pt x="183001" y="401949"/>
                  </a:lnTo>
                  <a:lnTo>
                    <a:pt x="176769" y="408936"/>
                  </a:lnTo>
                  <a:lnTo>
                    <a:pt x="170234" y="415499"/>
                  </a:lnTo>
                  <a:lnTo>
                    <a:pt x="164289" y="421779"/>
                  </a:lnTo>
                  <a:lnTo>
                    <a:pt x="153450" y="433837"/>
                  </a:lnTo>
                  <a:lnTo>
                    <a:pt x="138423" y="451336"/>
                  </a:lnTo>
                  <a:lnTo>
                    <a:pt x="133557" y="456148"/>
                  </a:lnTo>
                  <a:lnTo>
                    <a:pt x="128726" y="460308"/>
                  </a:lnTo>
                  <a:lnTo>
                    <a:pt x="123917" y="464035"/>
                  </a:lnTo>
                  <a:lnTo>
                    <a:pt x="116458" y="470715"/>
                  </a:lnTo>
                  <a:lnTo>
                    <a:pt x="110496" y="476859"/>
                  </a:lnTo>
                  <a:lnTo>
                    <a:pt x="105201" y="482765"/>
                  </a:lnTo>
                  <a:lnTo>
                    <a:pt x="102678" y="484721"/>
                  </a:lnTo>
                  <a:lnTo>
                    <a:pt x="95334" y="488426"/>
                  </a:lnTo>
                  <a:lnTo>
                    <a:pt x="90525" y="492668"/>
                  </a:lnTo>
                  <a:lnTo>
                    <a:pt x="88925" y="493228"/>
                  </a:lnTo>
                  <a:lnTo>
                    <a:pt x="87858" y="492649"/>
                  </a:lnTo>
                  <a:lnTo>
                    <a:pt x="86146" y="489425"/>
                  </a:lnTo>
                  <a:lnTo>
                    <a:pt x="83795" y="488985"/>
                  </a:lnTo>
                  <a:lnTo>
                    <a:pt x="78581" y="4886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506"/>
            <p:cNvSpPr/>
            <p:nvPr/>
          </p:nvSpPr>
          <p:spPr>
            <a:xfrm>
              <a:off x="1571642" y="3619288"/>
              <a:ext cx="250015" cy="332619"/>
            </a:xfrm>
            <a:custGeom>
              <a:avLst/>
              <a:gdLst/>
              <a:ahLst/>
              <a:cxnLst/>
              <a:rect l="0" t="0" r="0" b="0"/>
              <a:pathLst>
                <a:path w="250015" h="332619">
                  <a:moveTo>
                    <a:pt x="35701" y="75459"/>
                  </a:moveTo>
                  <a:lnTo>
                    <a:pt x="28852" y="67240"/>
                  </a:lnTo>
                  <a:lnTo>
                    <a:pt x="24852" y="66992"/>
                  </a:lnTo>
                  <a:lnTo>
                    <a:pt x="24500" y="66004"/>
                  </a:lnTo>
                  <a:lnTo>
                    <a:pt x="25059" y="64393"/>
                  </a:lnTo>
                  <a:lnTo>
                    <a:pt x="26225" y="62367"/>
                  </a:lnTo>
                  <a:lnTo>
                    <a:pt x="27521" y="57575"/>
                  </a:lnTo>
                  <a:lnTo>
                    <a:pt x="27867" y="54964"/>
                  </a:lnTo>
                  <a:lnTo>
                    <a:pt x="29684" y="52271"/>
                  </a:lnTo>
                  <a:lnTo>
                    <a:pt x="35937" y="46739"/>
                  </a:lnTo>
                  <a:lnTo>
                    <a:pt x="39828" y="43929"/>
                  </a:lnTo>
                  <a:lnTo>
                    <a:pt x="44008" y="41104"/>
                  </a:lnTo>
                  <a:lnTo>
                    <a:pt x="52887" y="35426"/>
                  </a:lnTo>
                  <a:lnTo>
                    <a:pt x="62125" y="29726"/>
                  </a:lnTo>
                  <a:lnTo>
                    <a:pt x="67605" y="26873"/>
                  </a:lnTo>
                  <a:lnTo>
                    <a:pt x="73639" y="24019"/>
                  </a:lnTo>
                  <a:lnTo>
                    <a:pt x="86694" y="18307"/>
                  </a:lnTo>
                  <a:lnTo>
                    <a:pt x="100433" y="12593"/>
                  </a:lnTo>
                  <a:lnTo>
                    <a:pt x="108225" y="9736"/>
                  </a:lnTo>
                  <a:lnTo>
                    <a:pt x="125349" y="4021"/>
                  </a:lnTo>
                  <a:lnTo>
                    <a:pt x="133566" y="2117"/>
                  </a:lnTo>
                  <a:lnTo>
                    <a:pt x="141426" y="847"/>
                  </a:lnTo>
                  <a:lnTo>
                    <a:pt x="149047" y="0"/>
                  </a:lnTo>
                  <a:lnTo>
                    <a:pt x="155715" y="388"/>
                  </a:lnTo>
                  <a:lnTo>
                    <a:pt x="161748" y="1599"/>
                  </a:lnTo>
                  <a:lnTo>
                    <a:pt x="167357" y="3359"/>
                  </a:lnTo>
                  <a:lnTo>
                    <a:pt x="173478" y="4533"/>
                  </a:lnTo>
                  <a:lnTo>
                    <a:pt x="179940" y="5315"/>
                  </a:lnTo>
                  <a:lnTo>
                    <a:pt x="186629" y="5836"/>
                  </a:lnTo>
                  <a:lnTo>
                    <a:pt x="192676" y="8089"/>
                  </a:lnTo>
                  <a:lnTo>
                    <a:pt x="198295" y="11496"/>
                  </a:lnTo>
                  <a:lnTo>
                    <a:pt x="203628" y="15672"/>
                  </a:lnTo>
                  <a:lnTo>
                    <a:pt x="207978" y="19409"/>
                  </a:lnTo>
                  <a:lnTo>
                    <a:pt x="214927" y="26100"/>
                  </a:lnTo>
                  <a:lnTo>
                    <a:pt x="218685" y="30171"/>
                  </a:lnTo>
                  <a:lnTo>
                    <a:pt x="227094" y="39774"/>
                  </a:lnTo>
                  <a:lnTo>
                    <a:pt x="229972" y="45954"/>
                  </a:lnTo>
                  <a:lnTo>
                    <a:pt x="231890" y="52932"/>
                  </a:lnTo>
                  <a:lnTo>
                    <a:pt x="233169" y="60441"/>
                  </a:lnTo>
                  <a:lnTo>
                    <a:pt x="234021" y="67352"/>
                  </a:lnTo>
                  <a:lnTo>
                    <a:pt x="234589" y="73865"/>
                  </a:lnTo>
                  <a:lnTo>
                    <a:pt x="234969" y="80111"/>
                  </a:lnTo>
                  <a:lnTo>
                    <a:pt x="234427" y="87133"/>
                  </a:lnTo>
                  <a:lnTo>
                    <a:pt x="233273" y="94672"/>
                  </a:lnTo>
                  <a:lnTo>
                    <a:pt x="225717" y="131854"/>
                  </a:lnTo>
                  <a:lnTo>
                    <a:pt x="223497" y="141630"/>
                  </a:lnTo>
                  <a:lnTo>
                    <a:pt x="218914" y="160114"/>
                  </a:lnTo>
                  <a:lnTo>
                    <a:pt x="215787" y="169043"/>
                  </a:lnTo>
                  <a:lnTo>
                    <a:pt x="212115" y="177853"/>
                  </a:lnTo>
                  <a:lnTo>
                    <a:pt x="208079" y="186585"/>
                  </a:lnTo>
                  <a:lnTo>
                    <a:pt x="203007" y="195263"/>
                  </a:lnTo>
                  <a:lnTo>
                    <a:pt x="197245" y="203906"/>
                  </a:lnTo>
                  <a:lnTo>
                    <a:pt x="191022" y="212525"/>
                  </a:lnTo>
                  <a:lnTo>
                    <a:pt x="185286" y="220177"/>
                  </a:lnTo>
                  <a:lnTo>
                    <a:pt x="174679" y="233758"/>
                  </a:lnTo>
                  <a:lnTo>
                    <a:pt x="154935" y="257999"/>
                  </a:lnTo>
                  <a:lnTo>
                    <a:pt x="130974" y="286870"/>
                  </a:lnTo>
                  <a:lnTo>
                    <a:pt x="126204" y="291647"/>
                  </a:lnTo>
                  <a:lnTo>
                    <a:pt x="121436" y="295784"/>
                  </a:lnTo>
                  <a:lnTo>
                    <a:pt x="98586" y="313819"/>
                  </a:lnTo>
                  <a:lnTo>
                    <a:pt x="92706" y="318186"/>
                  </a:lnTo>
                  <a:lnTo>
                    <a:pt x="87198" y="322050"/>
                  </a:lnTo>
                  <a:lnTo>
                    <a:pt x="81939" y="325578"/>
                  </a:lnTo>
                  <a:lnTo>
                    <a:pt x="76845" y="327930"/>
                  </a:lnTo>
                  <a:lnTo>
                    <a:pt x="71862" y="329498"/>
                  </a:lnTo>
                  <a:lnTo>
                    <a:pt x="66952" y="330543"/>
                  </a:lnTo>
                  <a:lnTo>
                    <a:pt x="62091" y="331240"/>
                  </a:lnTo>
                  <a:lnTo>
                    <a:pt x="57263" y="331705"/>
                  </a:lnTo>
                  <a:lnTo>
                    <a:pt x="52457" y="332015"/>
                  </a:lnTo>
                  <a:lnTo>
                    <a:pt x="42884" y="332359"/>
                  </a:lnTo>
                  <a:lnTo>
                    <a:pt x="17095" y="332618"/>
                  </a:lnTo>
                  <a:lnTo>
                    <a:pt x="11292" y="330087"/>
                  </a:lnTo>
                  <a:lnTo>
                    <a:pt x="7522" y="328078"/>
                  </a:lnTo>
                  <a:lnTo>
                    <a:pt x="5009" y="325787"/>
                  </a:lnTo>
                  <a:lnTo>
                    <a:pt x="3334" y="323307"/>
                  </a:lnTo>
                  <a:lnTo>
                    <a:pt x="2217" y="320701"/>
                  </a:lnTo>
                  <a:lnTo>
                    <a:pt x="976" y="315266"/>
                  </a:lnTo>
                  <a:lnTo>
                    <a:pt x="277" y="306851"/>
                  </a:lnTo>
                  <a:lnTo>
                    <a:pt x="70" y="298325"/>
                  </a:lnTo>
                  <a:lnTo>
                    <a:pt x="0" y="286910"/>
                  </a:lnTo>
                  <a:lnTo>
                    <a:pt x="1581" y="284054"/>
                  </a:lnTo>
                  <a:lnTo>
                    <a:pt x="7572" y="278341"/>
                  </a:lnTo>
                  <a:lnTo>
                    <a:pt x="13410" y="270086"/>
                  </a:lnTo>
                  <a:lnTo>
                    <a:pt x="16078" y="265218"/>
                  </a:lnTo>
                  <a:lnTo>
                    <a:pt x="23276" y="257269"/>
                  </a:lnTo>
                  <a:lnTo>
                    <a:pt x="27418" y="253816"/>
                  </a:lnTo>
                  <a:lnTo>
                    <a:pt x="31766" y="250561"/>
                  </a:lnTo>
                  <a:lnTo>
                    <a:pt x="36253" y="247439"/>
                  </a:lnTo>
                  <a:lnTo>
                    <a:pt x="40832" y="244405"/>
                  </a:lnTo>
                  <a:lnTo>
                    <a:pt x="46265" y="242382"/>
                  </a:lnTo>
                  <a:lnTo>
                    <a:pt x="52269" y="241034"/>
                  </a:lnTo>
                  <a:lnTo>
                    <a:pt x="58653" y="240134"/>
                  </a:lnTo>
                  <a:lnTo>
                    <a:pt x="64496" y="238583"/>
                  </a:lnTo>
                  <a:lnTo>
                    <a:pt x="69979" y="236596"/>
                  </a:lnTo>
                  <a:lnTo>
                    <a:pt x="75222" y="234319"/>
                  </a:lnTo>
                  <a:lnTo>
                    <a:pt x="81098" y="233753"/>
                  </a:lnTo>
                  <a:lnTo>
                    <a:pt x="87397" y="234329"/>
                  </a:lnTo>
                  <a:lnTo>
                    <a:pt x="93978" y="235665"/>
                  </a:lnTo>
                  <a:lnTo>
                    <a:pt x="99952" y="236555"/>
                  </a:lnTo>
                  <a:lnTo>
                    <a:pt x="105523" y="237149"/>
                  </a:lnTo>
                  <a:lnTo>
                    <a:pt x="110824" y="237545"/>
                  </a:lnTo>
                  <a:lnTo>
                    <a:pt x="115946" y="238761"/>
                  </a:lnTo>
                  <a:lnTo>
                    <a:pt x="120948" y="240525"/>
                  </a:lnTo>
                  <a:lnTo>
                    <a:pt x="125870" y="242653"/>
                  </a:lnTo>
                  <a:lnTo>
                    <a:pt x="130738" y="244072"/>
                  </a:lnTo>
                  <a:lnTo>
                    <a:pt x="135572" y="245017"/>
                  </a:lnTo>
                  <a:lnTo>
                    <a:pt x="140382" y="245648"/>
                  </a:lnTo>
                  <a:lnTo>
                    <a:pt x="145176" y="247974"/>
                  </a:lnTo>
                  <a:lnTo>
                    <a:pt x="149959" y="251429"/>
                  </a:lnTo>
                  <a:lnTo>
                    <a:pt x="154736" y="255637"/>
                  </a:lnTo>
                  <a:lnTo>
                    <a:pt x="159508" y="259395"/>
                  </a:lnTo>
                  <a:lnTo>
                    <a:pt x="164277" y="262853"/>
                  </a:lnTo>
                  <a:lnTo>
                    <a:pt x="169043" y="266111"/>
                  </a:lnTo>
                  <a:lnTo>
                    <a:pt x="174602" y="269235"/>
                  </a:lnTo>
                  <a:lnTo>
                    <a:pt x="180689" y="272271"/>
                  </a:lnTo>
                  <a:lnTo>
                    <a:pt x="187129" y="275247"/>
                  </a:lnTo>
                  <a:lnTo>
                    <a:pt x="192215" y="278184"/>
                  </a:lnTo>
                  <a:lnTo>
                    <a:pt x="199984" y="283986"/>
                  </a:lnTo>
                  <a:lnTo>
                    <a:pt x="206083" y="289740"/>
                  </a:lnTo>
                  <a:lnTo>
                    <a:pt x="208820" y="292608"/>
                  </a:lnTo>
                  <a:lnTo>
                    <a:pt x="212233" y="294521"/>
                  </a:lnTo>
                  <a:lnTo>
                    <a:pt x="216095" y="295795"/>
                  </a:lnTo>
                  <a:lnTo>
                    <a:pt x="220257" y="296645"/>
                  </a:lnTo>
                  <a:lnTo>
                    <a:pt x="223033" y="298163"/>
                  </a:lnTo>
                  <a:lnTo>
                    <a:pt x="224883" y="300129"/>
                  </a:lnTo>
                  <a:lnTo>
                    <a:pt x="226116" y="302391"/>
                  </a:lnTo>
                  <a:lnTo>
                    <a:pt x="227732" y="303900"/>
                  </a:lnTo>
                  <a:lnTo>
                    <a:pt x="229603" y="304905"/>
                  </a:lnTo>
                  <a:lnTo>
                    <a:pt x="231644" y="305576"/>
                  </a:lnTo>
                  <a:lnTo>
                    <a:pt x="236029" y="308861"/>
                  </a:lnTo>
                  <a:lnTo>
                    <a:pt x="241519" y="314180"/>
                  </a:lnTo>
                  <a:lnTo>
                    <a:pt x="244386" y="314907"/>
                  </a:lnTo>
                  <a:lnTo>
                    <a:pt x="250014" y="3154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507"/>
            <p:cNvSpPr/>
            <p:nvPr/>
          </p:nvSpPr>
          <p:spPr>
            <a:xfrm>
              <a:off x="1885950" y="3737610"/>
              <a:ext cx="257176" cy="248603"/>
            </a:xfrm>
            <a:custGeom>
              <a:avLst/>
              <a:gdLst/>
              <a:ahLst/>
              <a:cxnLst/>
              <a:rect l="0" t="0" r="0" b="0"/>
              <a:pathLst>
                <a:path w="257176" h="248603">
                  <a:moveTo>
                    <a:pt x="0" y="0"/>
                  </a:moveTo>
                  <a:lnTo>
                    <a:pt x="17061" y="20473"/>
                  </a:lnTo>
                  <a:lnTo>
                    <a:pt x="23722" y="25926"/>
                  </a:lnTo>
                  <a:lnTo>
                    <a:pt x="31180" y="31525"/>
                  </a:lnTo>
                  <a:lnTo>
                    <a:pt x="37141" y="37189"/>
                  </a:lnTo>
                  <a:lnTo>
                    <a:pt x="44553" y="42881"/>
                  </a:lnTo>
                  <a:lnTo>
                    <a:pt x="48752" y="45732"/>
                  </a:lnTo>
                  <a:lnTo>
                    <a:pt x="57650" y="51440"/>
                  </a:lnTo>
                  <a:lnTo>
                    <a:pt x="62246" y="54296"/>
                  </a:lnTo>
                  <a:lnTo>
                    <a:pt x="66897" y="58105"/>
                  </a:lnTo>
                  <a:lnTo>
                    <a:pt x="71586" y="62549"/>
                  </a:lnTo>
                  <a:lnTo>
                    <a:pt x="76299" y="67417"/>
                  </a:lnTo>
                  <a:lnTo>
                    <a:pt x="81028" y="71614"/>
                  </a:lnTo>
                  <a:lnTo>
                    <a:pt x="85769" y="75366"/>
                  </a:lnTo>
                  <a:lnTo>
                    <a:pt x="90516" y="78819"/>
                  </a:lnTo>
                  <a:lnTo>
                    <a:pt x="95269" y="83026"/>
                  </a:lnTo>
                  <a:lnTo>
                    <a:pt x="100025" y="87735"/>
                  </a:lnTo>
                  <a:lnTo>
                    <a:pt x="104783" y="92780"/>
                  </a:lnTo>
                  <a:lnTo>
                    <a:pt x="114304" y="103466"/>
                  </a:lnTo>
                  <a:lnTo>
                    <a:pt x="119065" y="108982"/>
                  </a:lnTo>
                  <a:lnTo>
                    <a:pt x="123826" y="113612"/>
                  </a:lnTo>
                  <a:lnTo>
                    <a:pt x="128588" y="117651"/>
                  </a:lnTo>
                  <a:lnTo>
                    <a:pt x="133350" y="121297"/>
                  </a:lnTo>
                  <a:lnTo>
                    <a:pt x="138113" y="125632"/>
                  </a:lnTo>
                  <a:lnTo>
                    <a:pt x="142875" y="130427"/>
                  </a:lnTo>
                  <a:lnTo>
                    <a:pt x="147637" y="135529"/>
                  </a:lnTo>
                  <a:lnTo>
                    <a:pt x="152400" y="139883"/>
                  </a:lnTo>
                  <a:lnTo>
                    <a:pt x="157162" y="143737"/>
                  </a:lnTo>
                  <a:lnTo>
                    <a:pt x="161925" y="147260"/>
                  </a:lnTo>
                  <a:lnTo>
                    <a:pt x="166687" y="151513"/>
                  </a:lnTo>
                  <a:lnTo>
                    <a:pt x="171450" y="156254"/>
                  </a:lnTo>
                  <a:lnTo>
                    <a:pt x="176212" y="161319"/>
                  </a:lnTo>
                  <a:lnTo>
                    <a:pt x="180181" y="166601"/>
                  </a:lnTo>
                  <a:lnTo>
                    <a:pt x="183620" y="172027"/>
                  </a:lnTo>
                  <a:lnTo>
                    <a:pt x="186707" y="177550"/>
                  </a:lnTo>
                  <a:lnTo>
                    <a:pt x="190352" y="182184"/>
                  </a:lnTo>
                  <a:lnTo>
                    <a:pt x="194370" y="186226"/>
                  </a:lnTo>
                  <a:lnTo>
                    <a:pt x="198636" y="189873"/>
                  </a:lnTo>
                  <a:lnTo>
                    <a:pt x="202274" y="194210"/>
                  </a:lnTo>
                  <a:lnTo>
                    <a:pt x="205493" y="199005"/>
                  </a:lnTo>
                  <a:lnTo>
                    <a:pt x="208433" y="204107"/>
                  </a:lnTo>
                  <a:lnTo>
                    <a:pt x="211186" y="208461"/>
                  </a:lnTo>
                  <a:lnTo>
                    <a:pt x="216362" y="215839"/>
                  </a:lnTo>
                  <a:lnTo>
                    <a:pt x="221309" y="222294"/>
                  </a:lnTo>
                  <a:lnTo>
                    <a:pt x="228556" y="231282"/>
                  </a:lnTo>
                  <a:lnTo>
                    <a:pt x="230952" y="234198"/>
                  </a:lnTo>
                  <a:lnTo>
                    <a:pt x="233343" y="236142"/>
                  </a:lnTo>
                  <a:lnTo>
                    <a:pt x="240500" y="239830"/>
                  </a:lnTo>
                  <a:lnTo>
                    <a:pt x="247648" y="245580"/>
                  </a:lnTo>
                  <a:lnTo>
                    <a:pt x="250030" y="246587"/>
                  </a:lnTo>
                  <a:lnTo>
                    <a:pt x="257175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08"/>
            <p:cNvSpPr/>
            <p:nvPr/>
          </p:nvSpPr>
          <p:spPr>
            <a:xfrm>
              <a:off x="1978818" y="3763328"/>
              <a:ext cx="135733" cy="197168"/>
            </a:xfrm>
            <a:custGeom>
              <a:avLst/>
              <a:gdLst/>
              <a:ahLst/>
              <a:cxnLst/>
              <a:rect l="0" t="0" r="0" b="0"/>
              <a:pathLst>
                <a:path w="135733" h="197168">
                  <a:moveTo>
                    <a:pt x="135732" y="0"/>
                  </a:moveTo>
                  <a:lnTo>
                    <a:pt x="125090" y="12770"/>
                  </a:lnTo>
                  <a:lnTo>
                    <a:pt x="120700" y="19943"/>
                  </a:lnTo>
                  <a:lnTo>
                    <a:pt x="107355" y="43153"/>
                  </a:lnTo>
                  <a:lnTo>
                    <a:pt x="101732" y="53533"/>
                  </a:lnTo>
                  <a:lnTo>
                    <a:pt x="97190" y="62359"/>
                  </a:lnTo>
                  <a:lnTo>
                    <a:pt x="93369" y="70148"/>
                  </a:lnTo>
                  <a:lnTo>
                    <a:pt x="84889" y="86421"/>
                  </a:lnTo>
                  <a:lnTo>
                    <a:pt x="80405" y="94761"/>
                  </a:lnTo>
                  <a:lnTo>
                    <a:pt x="75829" y="102227"/>
                  </a:lnTo>
                  <a:lnTo>
                    <a:pt x="71190" y="109108"/>
                  </a:lnTo>
                  <a:lnTo>
                    <a:pt x="66510" y="115601"/>
                  </a:lnTo>
                  <a:lnTo>
                    <a:pt x="61803" y="122787"/>
                  </a:lnTo>
                  <a:lnTo>
                    <a:pt x="57077" y="130435"/>
                  </a:lnTo>
                  <a:lnTo>
                    <a:pt x="52339" y="138391"/>
                  </a:lnTo>
                  <a:lnTo>
                    <a:pt x="47593" y="144648"/>
                  </a:lnTo>
                  <a:lnTo>
                    <a:pt x="42841" y="149772"/>
                  </a:lnTo>
                  <a:lnTo>
                    <a:pt x="38086" y="154140"/>
                  </a:lnTo>
                  <a:lnTo>
                    <a:pt x="33328" y="158957"/>
                  </a:lnTo>
                  <a:lnTo>
                    <a:pt x="28569" y="164074"/>
                  </a:lnTo>
                  <a:lnTo>
                    <a:pt x="16403" y="177836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09"/>
            <p:cNvSpPr/>
            <p:nvPr/>
          </p:nvSpPr>
          <p:spPr>
            <a:xfrm>
              <a:off x="2214562" y="3583699"/>
              <a:ext cx="185739" cy="170582"/>
            </a:xfrm>
            <a:custGeom>
              <a:avLst/>
              <a:gdLst/>
              <a:ahLst/>
              <a:cxnLst/>
              <a:rect l="0" t="0" r="0" b="0"/>
              <a:pathLst>
                <a:path w="185739" h="170582">
                  <a:moveTo>
                    <a:pt x="0" y="42468"/>
                  </a:moveTo>
                  <a:lnTo>
                    <a:pt x="0" y="37917"/>
                  </a:lnTo>
                  <a:lnTo>
                    <a:pt x="794" y="35624"/>
                  </a:lnTo>
                  <a:lnTo>
                    <a:pt x="3793" y="30536"/>
                  </a:lnTo>
                  <a:lnTo>
                    <a:pt x="6151" y="26868"/>
                  </a:lnTo>
                  <a:lnTo>
                    <a:pt x="10936" y="23469"/>
                  </a:lnTo>
                  <a:lnTo>
                    <a:pt x="18354" y="18784"/>
                  </a:lnTo>
                  <a:lnTo>
                    <a:pt x="26943" y="13527"/>
                  </a:lnTo>
                  <a:lnTo>
                    <a:pt x="31456" y="11744"/>
                  </a:lnTo>
                  <a:lnTo>
                    <a:pt x="36052" y="10555"/>
                  </a:lnTo>
                  <a:lnTo>
                    <a:pt x="40703" y="9763"/>
                  </a:lnTo>
                  <a:lnTo>
                    <a:pt x="45392" y="8282"/>
                  </a:lnTo>
                  <a:lnTo>
                    <a:pt x="50105" y="6343"/>
                  </a:lnTo>
                  <a:lnTo>
                    <a:pt x="54835" y="4097"/>
                  </a:lnTo>
                  <a:lnTo>
                    <a:pt x="59575" y="2600"/>
                  </a:lnTo>
                  <a:lnTo>
                    <a:pt x="64323" y="1602"/>
                  </a:lnTo>
                  <a:lnTo>
                    <a:pt x="69076" y="936"/>
                  </a:lnTo>
                  <a:lnTo>
                    <a:pt x="73832" y="493"/>
                  </a:lnTo>
                  <a:lnTo>
                    <a:pt x="78590" y="197"/>
                  </a:lnTo>
                  <a:lnTo>
                    <a:pt x="83350" y="0"/>
                  </a:lnTo>
                  <a:lnTo>
                    <a:pt x="88110" y="821"/>
                  </a:lnTo>
                  <a:lnTo>
                    <a:pt x="92871" y="2321"/>
                  </a:lnTo>
                  <a:lnTo>
                    <a:pt x="97633" y="4273"/>
                  </a:lnTo>
                  <a:lnTo>
                    <a:pt x="101601" y="5575"/>
                  </a:lnTo>
                  <a:lnTo>
                    <a:pt x="105040" y="6443"/>
                  </a:lnTo>
                  <a:lnTo>
                    <a:pt x="108127" y="7021"/>
                  </a:lnTo>
                  <a:lnTo>
                    <a:pt x="111772" y="8360"/>
                  </a:lnTo>
                  <a:lnTo>
                    <a:pt x="115790" y="10204"/>
                  </a:lnTo>
                  <a:lnTo>
                    <a:pt x="120056" y="12386"/>
                  </a:lnTo>
                  <a:lnTo>
                    <a:pt x="123694" y="14794"/>
                  </a:lnTo>
                  <a:lnTo>
                    <a:pt x="126912" y="17351"/>
                  </a:lnTo>
                  <a:lnTo>
                    <a:pt x="129852" y="20008"/>
                  </a:lnTo>
                  <a:lnTo>
                    <a:pt x="132606" y="22732"/>
                  </a:lnTo>
                  <a:lnTo>
                    <a:pt x="135235" y="25501"/>
                  </a:lnTo>
                  <a:lnTo>
                    <a:pt x="137782" y="28299"/>
                  </a:lnTo>
                  <a:lnTo>
                    <a:pt x="142728" y="33949"/>
                  </a:lnTo>
                  <a:lnTo>
                    <a:pt x="145158" y="36788"/>
                  </a:lnTo>
                  <a:lnTo>
                    <a:pt x="146778" y="40587"/>
                  </a:lnTo>
                  <a:lnTo>
                    <a:pt x="147858" y="45024"/>
                  </a:lnTo>
                  <a:lnTo>
                    <a:pt x="148579" y="49887"/>
                  </a:lnTo>
                  <a:lnTo>
                    <a:pt x="149059" y="54082"/>
                  </a:lnTo>
                  <a:lnTo>
                    <a:pt x="149379" y="57831"/>
                  </a:lnTo>
                  <a:lnTo>
                    <a:pt x="149592" y="61282"/>
                  </a:lnTo>
                  <a:lnTo>
                    <a:pt x="149734" y="65489"/>
                  </a:lnTo>
                  <a:lnTo>
                    <a:pt x="149892" y="75242"/>
                  </a:lnTo>
                  <a:lnTo>
                    <a:pt x="149141" y="79558"/>
                  </a:lnTo>
                  <a:lnTo>
                    <a:pt x="147846" y="83387"/>
                  </a:lnTo>
                  <a:lnTo>
                    <a:pt x="146189" y="86892"/>
                  </a:lnTo>
                  <a:lnTo>
                    <a:pt x="142231" y="95867"/>
                  </a:lnTo>
                  <a:lnTo>
                    <a:pt x="133223" y="117151"/>
                  </a:lnTo>
                  <a:lnTo>
                    <a:pt x="130091" y="121784"/>
                  </a:lnTo>
                  <a:lnTo>
                    <a:pt x="126414" y="125826"/>
                  </a:lnTo>
                  <a:lnTo>
                    <a:pt x="122376" y="129472"/>
                  </a:lnTo>
                  <a:lnTo>
                    <a:pt x="97731" y="152808"/>
                  </a:lnTo>
                  <a:lnTo>
                    <a:pt x="90554" y="158891"/>
                  </a:lnTo>
                  <a:lnTo>
                    <a:pt x="84976" y="162946"/>
                  </a:lnTo>
                  <a:lnTo>
                    <a:pt x="80463" y="165649"/>
                  </a:lnTo>
                  <a:lnTo>
                    <a:pt x="76661" y="167451"/>
                  </a:lnTo>
                  <a:lnTo>
                    <a:pt x="73332" y="168652"/>
                  </a:lnTo>
                  <a:lnTo>
                    <a:pt x="70319" y="169454"/>
                  </a:lnTo>
                  <a:lnTo>
                    <a:pt x="64855" y="170344"/>
                  </a:lnTo>
                  <a:lnTo>
                    <a:pt x="62287" y="170581"/>
                  </a:lnTo>
                  <a:lnTo>
                    <a:pt x="59781" y="169787"/>
                  </a:lnTo>
                  <a:lnTo>
                    <a:pt x="54880" y="166364"/>
                  </a:lnTo>
                  <a:lnTo>
                    <a:pt x="50175" y="162297"/>
                  </a:lnTo>
                  <a:lnTo>
                    <a:pt x="46642" y="158273"/>
                  </a:lnTo>
                  <a:lnTo>
                    <a:pt x="45382" y="155866"/>
                  </a:lnTo>
                  <a:lnTo>
                    <a:pt x="43982" y="150652"/>
                  </a:lnTo>
                  <a:lnTo>
                    <a:pt x="43609" y="147929"/>
                  </a:lnTo>
                  <a:lnTo>
                    <a:pt x="43360" y="145160"/>
                  </a:lnTo>
                  <a:lnTo>
                    <a:pt x="43194" y="142362"/>
                  </a:lnTo>
                  <a:lnTo>
                    <a:pt x="43878" y="139544"/>
                  </a:lnTo>
                  <a:lnTo>
                    <a:pt x="45127" y="136713"/>
                  </a:lnTo>
                  <a:lnTo>
                    <a:pt x="46753" y="133873"/>
                  </a:lnTo>
                  <a:lnTo>
                    <a:pt x="49425" y="131980"/>
                  </a:lnTo>
                  <a:lnTo>
                    <a:pt x="52794" y="130718"/>
                  </a:lnTo>
                  <a:lnTo>
                    <a:pt x="56627" y="129876"/>
                  </a:lnTo>
                  <a:lnTo>
                    <a:pt x="59977" y="128363"/>
                  </a:lnTo>
                  <a:lnTo>
                    <a:pt x="63003" y="126401"/>
                  </a:lnTo>
                  <a:lnTo>
                    <a:pt x="65815" y="124141"/>
                  </a:lnTo>
                  <a:lnTo>
                    <a:pt x="69277" y="121682"/>
                  </a:lnTo>
                  <a:lnTo>
                    <a:pt x="73172" y="119090"/>
                  </a:lnTo>
                  <a:lnTo>
                    <a:pt x="77357" y="116409"/>
                  </a:lnTo>
                  <a:lnTo>
                    <a:pt x="81733" y="114622"/>
                  </a:lnTo>
                  <a:lnTo>
                    <a:pt x="86239" y="113431"/>
                  </a:lnTo>
                  <a:lnTo>
                    <a:pt x="90830" y="112637"/>
                  </a:lnTo>
                  <a:lnTo>
                    <a:pt x="95478" y="112107"/>
                  </a:lnTo>
                  <a:lnTo>
                    <a:pt x="100165" y="111754"/>
                  </a:lnTo>
                  <a:lnTo>
                    <a:pt x="104877" y="111519"/>
                  </a:lnTo>
                  <a:lnTo>
                    <a:pt x="110399" y="112314"/>
                  </a:lnTo>
                  <a:lnTo>
                    <a:pt x="116462" y="113798"/>
                  </a:lnTo>
                  <a:lnTo>
                    <a:pt x="122885" y="115738"/>
                  </a:lnTo>
                  <a:lnTo>
                    <a:pt x="128755" y="117985"/>
                  </a:lnTo>
                  <a:lnTo>
                    <a:pt x="134255" y="120435"/>
                  </a:lnTo>
                  <a:lnTo>
                    <a:pt x="139510" y="123021"/>
                  </a:lnTo>
                  <a:lnTo>
                    <a:pt x="144600" y="124745"/>
                  </a:lnTo>
                  <a:lnTo>
                    <a:pt x="149582" y="125895"/>
                  </a:lnTo>
                  <a:lnTo>
                    <a:pt x="154490" y="126660"/>
                  </a:lnTo>
                  <a:lnTo>
                    <a:pt x="159350" y="128124"/>
                  </a:lnTo>
                  <a:lnTo>
                    <a:pt x="164177" y="130052"/>
                  </a:lnTo>
                  <a:lnTo>
                    <a:pt x="168983" y="132290"/>
                  </a:lnTo>
                  <a:lnTo>
                    <a:pt x="172980" y="134734"/>
                  </a:lnTo>
                  <a:lnTo>
                    <a:pt x="176439" y="137317"/>
                  </a:lnTo>
                  <a:lnTo>
                    <a:pt x="185738" y="1453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10"/>
            <p:cNvSpPr/>
            <p:nvPr/>
          </p:nvSpPr>
          <p:spPr>
            <a:xfrm>
              <a:off x="2571750" y="3746182"/>
              <a:ext cx="221457" cy="34291"/>
            </a:xfrm>
            <a:custGeom>
              <a:avLst/>
              <a:gdLst/>
              <a:ahLst/>
              <a:cxnLst/>
              <a:rect l="0" t="0" r="0" b="0"/>
              <a:pathLst>
                <a:path w="221457" h="34291">
                  <a:moveTo>
                    <a:pt x="0" y="34290"/>
                  </a:moveTo>
                  <a:lnTo>
                    <a:pt x="0" y="29740"/>
                  </a:lnTo>
                  <a:lnTo>
                    <a:pt x="793" y="28399"/>
                  </a:lnTo>
                  <a:lnTo>
                    <a:pt x="2116" y="27505"/>
                  </a:lnTo>
                  <a:lnTo>
                    <a:pt x="3792" y="26909"/>
                  </a:lnTo>
                  <a:lnTo>
                    <a:pt x="9887" y="26247"/>
                  </a:lnTo>
                  <a:lnTo>
                    <a:pt x="13735" y="26071"/>
                  </a:lnTo>
                  <a:lnTo>
                    <a:pt x="17888" y="25001"/>
                  </a:lnTo>
                  <a:lnTo>
                    <a:pt x="22244" y="23335"/>
                  </a:lnTo>
                  <a:lnTo>
                    <a:pt x="26735" y="21272"/>
                  </a:lnTo>
                  <a:lnTo>
                    <a:pt x="31317" y="19896"/>
                  </a:lnTo>
                  <a:lnTo>
                    <a:pt x="35959" y="18979"/>
                  </a:lnTo>
                  <a:lnTo>
                    <a:pt x="40641" y="18368"/>
                  </a:lnTo>
                  <a:lnTo>
                    <a:pt x="46144" y="17008"/>
                  </a:lnTo>
                  <a:lnTo>
                    <a:pt x="52194" y="15148"/>
                  </a:lnTo>
                  <a:lnTo>
                    <a:pt x="58608" y="12957"/>
                  </a:lnTo>
                  <a:lnTo>
                    <a:pt x="64472" y="11495"/>
                  </a:lnTo>
                  <a:lnTo>
                    <a:pt x="69969" y="10521"/>
                  </a:lnTo>
                  <a:lnTo>
                    <a:pt x="75220" y="9872"/>
                  </a:lnTo>
                  <a:lnTo>
                    <a:pt x="81103" y="9439"/>
                  </a:lnTo>
                  <a:lnTo>
                    <a:pt x="93989" y="8958"/>
                  </a:lnTo>
                  <a:lnTo>
                    <a:pt x="100760" y="7877"/>
                  </a:lnTo>
                  <a:lnTo>
                    <a:pt x="107654" y="6204"/>
                  </a:lnTo>
                  <a:lnTo>
                    <a:pt x="114632" y="4136"/>
                  </a:lnTo>
                  <a:lnTo>
                    <a:pt x="120871" y="2757"/>
                  </a:lnTo>
                  <a:lnTo>
                    <a:pt x="126618" y="1838"/>
                  </a:lnTo>
                  <a:lnTo>
                    <a:pt x="132037" y="1226"/>
                  </a:lnTo>
                  <a:lnTo>
                    <a:pt x="138031" y="817"/>
                  </a:lnTo>
                  <a:lnTo>
                    <a:pt x="151040" y="363"/>
                  </a:lnTo>
                  <a:lnTo>
                    <a:pt x="162643" y="162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11"/>
            <p:cNvSpPr/>
            <p:nvPr/>
          </p:nvSpPr>
          <p:spPr>
            <a:xfrm>
              <a:off x="2671762" y="3669030"/>
              <a:ext cx="78582" cy="188596"/>
            </a:xfrm>
            <a:custGeom>
              <a:avLst/>
              <a:gdLst/>
              <a:ahLst/>
              <a:cxnLst/>
              <a:rect l="0" t="0" r="0" b="0"/>
              <a:pathLst>
                <a:path w="78582" h="188596">
                  <a:moveTo>
                    <a:pt x="0" y="0"/>
                  </a:moveTo>
                  <a:lnTo>
                    <a:pt x="0" y="11932"/>
                  </a:lnTo>
                  <a:lnTo>
                    <a:pt x="794" y="14622"/>
                  </a:lnTo>
                  <a:lnTo>
                    <a:pt x="2117" y="17368"/>
                  </a:lnTo>
                  <a:lnTo>
                    <a:pt x="3793" y="20151"/>
                  </a:lnTo>
                  <a:lnTo>
                    <a:pt x="5703" y="22959"/>
                  </a:lnTo>
                  <a:lnTo>
                    <a:pt x="7771" y="25784"/>
                  </a:lnTo>
                  <a:lnTo>
                    <a:pt x="9943" y="28619"/>
                  </a:lnTo>
                  <a:lnTo>
                    <a:pt x="11391" y="31462"/>
                  </a:lnTo>
                  <a:lnTo>
                    <a:pt x="13001" y="37160"/>
                  </a:lnTo>
                  <a:lnTo>
                    <a:pt x="14223" y="40966"/>
                  </a:lnTo>
                  <a:lnTo>
                    <a:pt x="15832" y="45408"/>
                  </a:lnTo>
                  <a:lnTo>
                    <a:pt x="19736" y="55424"/>
                  </a:lnTo>
                  <a:lnTo>
                    <a:pt x="38127" y="100056"/>
                  </a:lnTo>
                  <a:lnTo>
                    <a:pt x="39706" y="105757"/>
                  </a:lnTo>
                  <a:lnTo>
                    <a:pt x="40758" y="111462"/>
                  </a:lnTo>
                  <a:lnTo>
                    <a:pt x="41459" y="117171"/>
                  </a:lnTo>
                  <a:lnTo>
                    <a:pt x="42721" y="122881"/>
                  </a:lnTo>
                  <a:lnTo>
                    <a:pt x="44356" y="128593"/>
                  </a:lnTo>
                  <a:lnTo>
                    <a:pt x="46239" y="134306"/>
                  </a:lnTo>
                  <a:lnTo>
                    <a:pt x="47495" y="139067"/>
                  </a:lnTo>
                  <a:lnTo>
                    <a:pt x="48332" y="143194"/>
                  </a:lnTo>
                  <a:lnTo>
                    <a:pt x="48890" y="146897"/>
                  </a:lnTo>
                  <a:lnTo>
                    <a:pt x="50056" y="151272"/>
                  </a:lnTo>
                  <a:lnTo>
                    <a:pt x="51627" y="156093"/>
                  </a:lnTo>
                  <a:lnTo>
                    <a:pt x="53468" y="161212"/>
                  </a:lnTo>
                  <a:lnTo>
                    <a:pt x="55489" y="165577"/>
                  </a:lnTo>
                  <a:lnTo>
                    <a:pt x="57630" y="169439"/>
                  </a:lnTo>
                  <a:lnTo>
                    <a:pt x="59852" y="172967"/>
                  </a:lnTo>
                  <a:lnTo>
                    <a:pt x="61332" y="176272"/>
                  </a:lnTo>
                  <a:lnTo>
                    <a:pt x="62319" y="179427"/>
                  </a:lnTo>
                  <a:lnTo>
                    <a:pt x="62978" y="182483"/>
                  </a:lnTo>
                  <a:lnTo>
                    <a:pt x="64210" y="184520"/>
                  </a:lnTo>
                  <a:lnTo>
                    <a:pt x="65826" y="185878"/>
                  </a:lnTo>
                  <a:lnTo>
                    <a:pt x="67696" y="186784"/>
                  </a:lnTo>
                  <a:lnTo>
                    <a:pt x="69737" y="187387"/>
                  </a:lnTo>
                  <a:lnTo>
                    <a:pt x="71891" y="187790"/>
                  </a:lnTo>
                  <a:lnTo>
                    <a:pt x="78581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12"/>
            <p:cNvSpPr/>
            <p:nvPr/>
          </p:nvSpPr>
          <p:spPr>
            <a:xfrm>
              <a:off x="2914650" y="3557587"/>
              <a:ext cx="85726" cy="325756"/>
            </a:xfrm>
            <a:custGeom>
              <a:avLst/>
              <a:gdLst/>
              <a:ahLst/>
              <a:cxnLst/>
              <a:rect l="0" t="0" r="0" b="0"/>
              <a:pathLst>
                <a:path w="85726" h="325756">
                  <a:moveTo>
                    <a:pt x="0" y="0"/>
                  </a:moveTo>
                  <a:lnTo>
                    <a:pt x="0" y="4551"/>
                  </a:lnTo>
                  <a:lnTo>
                    <a:pt x="793" y="6844"/>
                  </a:lnTo>
                  <a:lnTo>
                    <a:pt x="2116" y="9325"/>
                  </a:lnTo>
                  <a:lnTo>
                    <a:pt x="3792" y="11932"/>
                  </a:lnTo>
                  <a:lnTo>
                    <a:pt x="5703" y="14622"/>
                  </a:lnTo>
                  <a:lnTo>
                    <a:pt x="7771" y="17368"/>
                  </a:lnTo>
                  <a:lnTo>
                    <a:pt x="9943" y="20151"/>
                  </a:lnTo>
                  <a:lnTo>
                    <a:pt x="11391" y="23912"/>
                  </a:lnTo>
                  <a:lnTo>
                    <a:pt x="13000" y="33170"/>
                  </a:lnTo>
                  <a:lnTo>
                    <a:pt x="14223" y="38306"/>
                  </a:lnTo>
                  <a:lnTo>
                    <a:pt x="15832" y="43635"/>
                  </a:lnTo>
                  <a:lnTo>
                    <a:pt x="17698" y="49092"/>
                  </a:lnTo>
                  <a:lnTo>
                    <a:pt x="18943" y="54636"/>
                  </a:lnTo>
                  <a:lnTo>
                    <a:pt x="19772" y="60237"/>
                  </a:lnTo>
                  <a:lnTo>
                    <a:pt x="20325" y="65875"/>
                  </a:lnTo>
                  <a:lnTo>
                    <a:pt x="21487" y="72492"/>
                  </a:lnTo>
                  <a:lnTo>
                    <a:pt x="23056" y="79760"/>
                  </a:lnTo>
                  <a:lnTo>
                    <a:pt x="24895" y="87464"/>
                  </a:lnTo>
                  <a:lnTo>
                    <a:pt x="29056" y="103643"/>
                  </a:lnTo>
                  <a:lnTo>
                    <a:pt x="38195" y="137313"/>
                  </a:lnTo>
                  <a:lnTo>
                    <a:pt x="40544" y="144882"/>
                  </a:lnTo>
                  <a:lnTo>
                    <a:pt x="42904" y="151833"/>
                  </a:lnTo>
                  <a:lnTo>
                    <a:pt x="45272" y="158372"/>
                  </a:lnTo>
                  <a:lnTo>
                    <a:pt x="47643" y="165589"/>
                  </a:lnTo>
                  <a:lnTo>
                    <a:pt x="52395" y="181228"/>
                  </a:lnTo>
                  <a:lnTo>
                    <a:pt x="59533" y="206097"/>
                  </a:lnTo>
                  <a:lnTo>
                    <a:pt x="61914" y="213598"/>
                  </a:lnTo>
                  <a:lnTo>
                    <a:pt x="64294" y="220504"/>
                  </a:lnTo>
                  <a:lnTo>
                    <a:pt x="66675" y="227013"/>
                  </a:lnTo>
                  <a:lnTo>
                    <a:pt x="68263" y="233257"/>
                  </a:lnTo>
                  <a:lnTo>
                    <a:pt x="69321" y="239325"/>
                  </a:lnTo>
                  <a:lnTo>
                    <a:pt x="70026" y="245275"/>
                  </a:lnTo>
                  <a:lnTo>
                    <a:pt x="70497" y="251147"/>
                  </a:lnTo>
                  <a:lnTo>
                    <a:pt x="70810" y="256966"/>
                  </a:lnTo>
                  <a:lnTo>
                    <a:pt x="71019" y="262751"/>
                  </a:lnTo>
                  <a:lnTo>
                    <a:pt x="71952" y="267560"/>
                  </a:lnTo>
                  <a:lnTo>
                    <a:pt x="73368" y="271718"/>
                  </a:lnTo>
                  <a:lnTo>
                    <a:pt x="75106" y="275443"/>
                  </a:lnTo>
                  <a:lnTo>
                    <a:pt x="79153" y="284662"/>
                  </a:lnTo>
                  <a:lnTo>
                    <a:pt x="81344" y="289787"/>
                  </a:lnTo>
                  <a:lnTo>
                    <a:pt x="83778" y="298022"/>
                  </a:lnTo>
                  <a:lnTo>
                    <a:pt x="85468" y="308168"/>
                  </a:lnTo>
                  <a:lnTo>
                    <a:pt x="85674" y="317660"/>
                  </a:lnTo>
                  <a:lnTo>
                    <a:pt x="85725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13"/>
            <p:cNvSpPr/>
            <p:nvPr/>
          </p:nvSpPr>
          <p:spPr>
            <a:xfrm>
              <a:off x="3307556" y="3720465"/>
              <a:ext cx="207170" cy="8573"/>
            </a:xfrm>
            <a:custGeom>
              <a:avLst/>
              <a:gdLst/>
              <a:ahLst/>
              <a:cxnLst/>
              <a:rect l="0" t="0" r="0" b="0"/>
              <a:pathLst>
                <a:path w="207170" h="8573">
                  <a:moveTo>
                    <a:pt x="0" y="8572"/>
                  </a:moveTo>
                  <a:lnTo>
                    <a:pt x="7585" y="4022"/>
                  </a:lnTo>
                  <a:lnTo>
                    <a:pt x="10613" y="2681"/>
                  </a:lnTo>
                  <a:lnTo>
                    <a:pt x="13425" y="1787"/>
                  </a:lnTo>
                  <a:lnTo>
                    <a:pt x="16094" y="1191"/>
                  </a:lnTo>
                  <a:lnTo>
                    <a:pt x="19461" y="795"/>
                  </a:lnTo>
                  <a:lnTo>
                    <a:pt x="23292" y="530"/>
                  </a:lnTo>
                  <a:lnTo>
                    <a:pt x="31783" y="235"/>
                  </a:lnTo>
                  <a:lnTo>
                    <a:pt x="78750" y="6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14"/>
            <p:cNvSpPr/>
            <p:nvPr/>
          </p:nvSpPr>
          <p:spPr>
            <a:xfrm>
              <a:off x="3607593" y="3609022"/>
              <a:ext cx="300039" cy="154307"/>
            </a:xfrm>
            <a:custGeom>
              <a:avLst/>
              <a:gdLst/>
              <a:ahLst/>
              <a:cxnLst/>
              <a:rect l="0" t="0" r="0" b="0"/>
              <a:pathLst>
                <a:path w="300039" h="154307">
                  <a:moveTo>
                    <a:pt x="0" y="0"/>
                  </a:moveTo>
                  <a:lnTo>
                    <a:pt x="23643" y="0"/>
                  </a:lnTo>
                  <a:lnTo>
                    <a:pt x="30617" y="2540"/>
                  </a:lnTo>
                  <a:lnTo>
                    <a:pt x="39008" y="6844"/>
                  </a:lnTo>
                  <a:lnTo>
                    <a:pt x="48028" y="11932"/>
                  </a:lnTo>
                  <a:lnTo>
                    <a:pt x="62033" y="20151"/>
                  </a:lnTo>
                  <a:lnTo>
                    <a:pt x="67548" y="22959"/>
                  </a:lnTo>
                  <a:lnTo>
                    <a:pt x="73608" y="25784"/>
                  </a:lnTo>
                  <a:lnTo>
                    <a:pt x="80028" y="28619"/>
                  </a:lnTo>
                  <a:lnTo>
                    <a:pt x="85896" y="31462"/>
                  </a:lnTo>
                  <a:lnTo>
                    <a:pt x="91395" y="34310"/>
                  </a:lnTo>
                  <a:lnTo>
                    <a:pt x="101739" y="40014"/>
                  </a:lnTo>
                  <a:lnTo>
                    <a:pt x="111628" y="45724"/>
                  </a:lnTo>
                  <a:lnTo>
                    <a:pt x="117281" y="48580"/>
                  </a:lnTo>
                  <a:lnTo>
                    <a:pt x="123431" y="51437"/>
                  </a:lnTo>
                  <a:lnTo>
                    <a:pt x="129913" y="54294"/>
                  </a:lnTo>
                  <a:lnTo>
                    <a:pt x="135821" y="58104"/>
                  </a:lnTo>
                  <a:lnTo>
                    <a:pt x="141347" y="62548"/>
                  </a:lnTo>
                  <a:lnTo>
                    <a:pt x="146619" y="67417"/>
                  </a:lnTo>
                  <a:lnTo>
                    <a:pt x="152515" y="71614"/>
                  </a:lnTo>
                  <a:lnTo>
                    <a:pt x="158827" y="75366"/>
                  </a:lnTo>
                  <a:lnTo>
                    <a:pt x="165416" y="78819"/>
                  </a:lnTo>
                  <a:lnTo>
                    <a:pt x="171396" y="83026"/>
                  </a:lnTo>
                  <a:lnTo>
                    <a:pt x="176970" y="87736"/>
                  </a:lnTo>
                  <a:lnTo>
                    <a:pt x="182274" y="92781"/>
                  </a:lnTo>
                  <a:lnTo>
                    <a:pt x="187398" y="96144"/>
                  </a:lnTo>
                  <a:lnTo>
                    <a:pt x="192401" y="98386"/>
                  </a:lnTo>
                  <a:lnTo>
                    <a:pt x="197323" y="99881"/>
                  </a:lnTo>
                  <a:lnTo>
                    <a:pt x="202193" y="102782"/>
                  </a:lnTo>
                  <a:lnTo>
                    <a:pt x="207026" y="106622"/>
                  </a:lnTo>
                  <a:lnTo>
                    <a:pt x="211837" y="111086"/>
                  </a:lnTo>
                  <a:lnTo>
                    <a:pt x="216631" y="115015"/>
                  </a:lnTo>
                  <a:lnTo>
                    <a:pt x="221414" y="118587"/>
                  </a:lnTo>
                  <a:lnTo>
                    <a:pt x="226191" y="121920"/>
                  </a:lnTo>
                  <a:lnTo>
                    <a:pt x="235732" y="128165"/>
                  </a:lnTo>
                  <a:lnTo>
                    <a:pt x="240499" y="131163"/>
                  </a:lnTo>
                  <a:lnTo>
                    <a:pt x="245264" y="133163"/>
                  </a:lnTo>
                  <a:lnTo>
                    <a:pt x="250028" y="134495"/>
                  </a:lnTo>
                  <a:lnTo>
                    <a:pt x="254791" y="135383"/>
                  </a:lnTo>
                  <a:lnTo>
                    <a:pt x="259555" y="136928"/>
                  </a:lnTo>
                  <a:lnTo>
                    <a:pt x="264319" y="138911"/>
                  </a:lnTo>
                  <a:lnTo>
                    <a:pt x="273050" y="143653"/>
                  </a:lnTo>
                  <a:lnTo>
                    <a:pt x="276490" y="146252"/>
                  </a:lnTo>
                  <a:lnTo>
                    <a:pt x="282428" y="150726"/>
                  </a:lnTo>
                  <a:lnTo>
                    <a:pt x="287714" y="152715"/>
                  </a:lnTo>
                  <a:lnTo>
                    <a:pt x="292708" y="153598"/>
                  </a:lnTo>
                  <a:lnTo>
                    <a:pt x="300038" y="15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515"/>
            <p:cNvSpPr/>
            <p:nvPr/>
          </p:nvSpPr>
          <p:spPr>
            <a:xfrm>
              <a:off x="3714750" y="3583305"/>
              <a:ext cx="185738" cy="231458"/>
            </a:xfrm>
            <a:custGeom>
              <a:avLst/>
              <a:gdLst/>
              <a:ahLst/>
              <a:cxnLst/>
              <a:rect l="0" t="0" r="0" b="0"/>
              <a:pathLst>
                <a:path w="185738" h="231458">
                  <a:moveTo>
                    <a:pt x="185737" y="0"/>
                  </a:moveTo>
                  <a:lnTo>
                    <a:pt x="179586" y="0"/>
                  </a:lnTo>
                  <a:lnTo>
                    <a:pt x="175095" y="4551"/>
                  </a:lnTo>
                  <a:lnTo>
                    <a:pt x="173087" y="7796"/>
                  </a:lnTo>
                  <a:lnTo>
                    <a:pt x="170953" y="11865"/>
                  </a:lnTo>
                  <a:lnTo>
                    <a:pt x="168738" y="16483"/>
                  </a:lnTo>
                  <a:lnTo>
                    <a:pt x="165673" y="21466"/>
                  </a:lnTo>
                  <a:lnTo>
                    <a:pt x="162042" y="26693"/>
                  </a:lnTo>
                  <a:lnTo>
                    <a:pt x="158034" y="32083"/>
                  </a:lnTo>
                  <a:lnTo>
                    <a:pt x="149348" y="43151"/>
                  </a:lnTo>
                  <a:lnTo>
                    <a:pt x="130835" y="65780"/>
                  </a:lnTo>
                  <a:lnTo>
                    <a:pt x="126117" y="72428"/>
                  </a:lnTo>
                  <a:lnTo>
                    <a:pt x="121384" y="79717"/>
                  </a:lnTo>
                  <a:lnTo>
                    <a:pt x="116642" y="87435"/>
                  </a:lnTo>
                  <a:lnTo>
                    <a:pt x="111099" y="94485"/>
                  </a:lnTo>
                  <a:lnTo>
                    <a:pt x="105022" y="101090"/>
                  </a:lnTo>
                  <a:lnTo>
                    <a:pt x="98590" y="107398"/>
                  </a:lnTo>
                  <a:lnTo>
                    <a:pt x="92714" y="114461"/>
                  </a:lnTo>
                  <a:lnTo>
                    <a:pt x="87210" y="122027"/>
                  </a:lnTo>
                  <a:lnTo>
                    <a:pt x="81951" y="129929"/>
                  </a:lnTo>
                  <a:lnTo>
                    <a:pt x="76860" y="137102"/>
                  </a:lnTo>
                  <a:lnTo>
                    <a:pt x="71877" y="143789"/>
                  </a:lnTo>
                  <a:lnTo>
                    <a:pt x="62107" y="156298"/>
                  </a:lnTo>
                  <a:lnTo>
                    <a:pt x="42901" y="179852"/>
                  </a:lnTo>
                  <a:lnTo>
                    <a:pt x="38125" y="185623"/>
                  </a:lnTo>
                  <a:lnTo>
                    <a:pt x="32560" y="193281"/>
                  </a:lnTo>
                  <a:lnTo>
                    <a:pt x="26470" y="202197"/>
                  </a:lnTo>
                  <a:lnTo>
                    <a:pt x="20028" y="211950"/>
                  </a:lnTo>
                  <a:lnTo>
                    <a:pt x="14939" y="218452"/>
                  </a:lnTo>
                  <a:lnTo>
                    <a:pt x="10753" y="222787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516"/>
            <p:cNvSpPr/>
            <p:nvPr/>
          </p:nvSpPr>
          <p:spPr>
            <a:xfrm>
              <a:off x="4157662" y="3643312"/>
              <a:ext cx="271464" cy="34291"/>
            </a:xfrm>
            <a:custGeom>
              <a:avLst/>
              <a:gdLst/>
              <a:ahLst/>
              <a:cxnLst/>
              <a:rect l="0" t="0" r="0" b="0"/>
              <a:pathLst>
                <a:path w="271464" h="34291">
                  <a:moveTo>
                    <a:pt x="0" y="34290"/>
                  </a:moveTo>
                  <a:lnTo>
                    <a:pt x="3793" y="34290"/>
                  </a:lnTo>
                  <a:lnTo>
                    <a:pt x="4909" y="33338"/>
                  </a:lnTo>
                  <a:lnTo>
                    <a:pt x="5654" y="31750"/>
                  </a:lnTo>
                  <a:lnTo>
                    <a:pt x="6151" y="29740"/>
                  </a:lnTo>
                  <a:lnTo>
                    <a:pt x="7276" y="28399"/>
                  </a:lnTo>
                  <a:lnTo>
                    <a:pt x="8820" y="27505"/>
                  </a:lnTo>
                  <a:lnTo>
                    <a:pt x="12651" y="26512"/>
                  </a:lnTo>
                  <a:lnTo>
                    <a:pt x="20065" y="25953"/>
                  </a:lnTo>
                  <a:lnTo>
                    <a:pt x="27703" y="25822"/>
                  </a:lnTo>
                  <a:lnTo>
                    <a:pt x="31962" y="24835"/>
                  </a:lnTo>
                  <a:lnTo>
                    <a:pt x="36390" y="23224"/>
                  </a:lnTo>
                  <a:lnTo>
                    <a:pt x="40929" y="21198"/>
                  </a:lnTo>
                  <a:lnTo>
                    <a:pt x="45542" y="19847"/>
                  </a:lnTo>
                  <a:lnTo>
                    <a:pt x="50205" y="18947"/>
                  </a:lnTo>
                  <a:lnTo>
                    <a:pt x="54902" y="18346"/>
                  </a:lnTo>
                  <a:lnTo>
                    <a:pt x="59620" y="16993"/>
                  </a:lnTo>
                  <a:lnTo>
                    <a:pt x="64353" y="15139"/>
                  </a:lnTo>
                  <a:lnTo>
                    <a:pt x="69096" y="12950"/>
                  </a:lnTo>
                  <a:lnTo>
                    <a:pt x="74639" y="11491"/>
                  </a:lnTo>
                  <a:lnTo>
                    <a:pt x="80716" y="10518"/>
                  </a:lnTo>
                  <a:lnTo>
                    <a:pt x="87148" y="9870"/>
                  </a:lnTo>
                  <a:lnTo>
                    <a:pt x="93817" y="8485"/>
                  </a:lnTo>
                  <a:lnTo>
                    <a:pt x="100645" y="6609"/>
                  </a:lnTo>
                  <a:lnTo>
                    <a:pt x="107578" y="4406"/>
                  </a:lnTo>
                  <a:lnTo>
                    <a:pt x="113787" y="2937"/>
                  </a:lnTo>
                  <a:lnTo>
                    <a:pt x="119514" y="1958"/>
                  </a:lnTo>
                  <a:lnTo>
                    <a:pt x="124920" y="1306"/>
                  </a:lnTo>
                  <a:lnTo>
                    <a:pt x="130905" y="870"/>
                  </a:lnTo>
                  <a:lnTo>
                    <a:pt x="143905" y="387"/>
                  </a:lnTo>
                  <a:lnTo>
                    <a:pt x="166744" y="76"/>
                  </a:lnTo>
                  <a:lnTo>
                    <a:pt x="2714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517"/>
            <p:cNvSpPr/>
            <p:nvPr/>
          </p:nvSpPr>
          <p:spPr>
            <a:xfrm>
              <a:off x="4550568" y="3489007"/>
              <a:ext cx="21433" cy="274322"/>
            </a:xfrm>
            <a:custGeom>
              <a:avLst/>
              <a:gdLst/>
              <a:ahLst/>
              <a:cxnLst/>
              <a:rect l="0" t="0" r="0" b="0"/>
              <a:pathLst>
                <a:path w="21433" h="274322">
                  <a:moveTo>
                    <a:pt x="0" y="0"/>
                  </a:moveTo>
                  <a:lnTo>
                    <a:pt x="0" y="20152"/>
                  </a:lnTo>
                  <a:lnTo>
                    <a:pt x="794" y="23912"/>
                  </a:lnTo>
                  <a:lnTo>
                    <a:pt x="2117" y="28324"/>
                  </a:lnTo>
                  <a:lnTo>
                    <a:pt x="3793" y="33170"/>
                  </a:lnTo>
                  <a:lnTo>
                    <a:pt x="4910" y="37354"/>
                  </a:lnTo>
                  <a:lnTo>
                    <a:pt x="5655" y="41095"/>
                  </a:lnTo>
                  <a:lnTo>
                    <a:pt x="6151" y="44542"/>
                  </a:lnTo>
                  <a:lnTo>
                    <a:pt x="6482" y="48744"/>
                  </a:lnTo>
                  <a:lnTo>
                    <a:pt x="6703" y="53451"/>
                  </a:lnTo>
                  <a:lnTo>
                    <a:pt x="6948" y="63761"/>
                  </a:lnTo>
                  <a:lnTo>
                    <a:pt x="7057" y="74694"/>
                  </a:lnTo>
                  <a:lnTo>
                    <a:pt x="7880" y="81228"/>
                  </a:lnTo>
                  <a:lnTo>
                    <a:pt x="9223" y="88442"/>
                  </a:lnTo>
                  <a:lnTo>
                    <a:pt x="10911" y="96109"/>
                  </a:lnTo>
                  <a:lnTo>
                    <a:pt x="12037" y="103126"/>
                  </a:lnTo>
                  <a:lnTo>
                    <a:pt x="12787" y="109708"/>
                  </a:lnTo>
                  <a:lnTo>
                    <a:pt x="13287" y="116001"/>
                  </a:lnTo>
                  <a:lnTo>
                    <a:pt x="13621" y="123054"/>
                  </a:lnTo>
                  <a:lnTo>
                    <a:pt x="13992" y="138511"/>
                  </a:lnTo>
                  <a:lnTo>
                    <a:pt x="14262" y="176782"/>
                  </a:lnTo>
                  <a:lnTo>
                    <a:pt x="14288" y="251031"/>
                  </a:lnTo>
                  <a:lnTo>
                    <a:pt x="15082" y="254032"/>
                  </a:lnTo>
                  <a:lnTo>
                    <a:pt x="16405" y="256984"/>
                  </a:lnTo>
                  <a:lnTo>
                    <a:pt x="18081" y="259906"/>
                  </a:lnTo>
                  <a:lnTo>
                    <a:pt x="19197" y="262805"/>
                  </a:lnTo>
                  <a:lnTo>
                    <a:pt x="19942" y="265691"/>
                  </a:lnTo>
                  <a:lnTo>
                    <a:pt x="21432" y="2743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18"/>
            <p:cNvSpPr/>
            <p:nvPr/>
          </p:nvSpPr>
          <p:spPr>
            <a:xfrm>
              <a:off x="4686303" y="3497583"/>
              <a:ext cx="206041" cy="248481"/>
            </a:xfrm>
            <a:custGeom>
              <a:avLst/>
              <a:gdLst/>
              <a:ahLst/>
              <a:cxnLst/>
              <a:rect l="0" t="0" r="0" b="0"/>
              <a:pathLst>
                <a:path w="206041" h="248481">
                  <a:moveTo>
                    <a:pt x="28572" y="8569"/>
                  </a:moveTo>
                  <a:lnTo>
                    <a:pt x="28572" y="13120"/>
                  </a:lnTo>
                  <a:lnTo>
                    <a:pt x="27779" y="14461"/>
                  </a:lnTo>
                  <a:lnTo>
                    <a:pt x="26455" y="15354"/>
                  </a:lnTo>
                  <a:lnTo>
                    <a:pt x="24780" y="15950"/>
                  </a:lnTo>
                  <a:lnTo>
                    <a:pt x="23662" y="17300"/>
                  </a:lnTo>
                  <a:lnTo>
                    <a:pt x="22918" y="19152"/>
                  </a:lnTo>
                  <a:lnTo>
                    <a:pt x="21296" y="24703"/>
                  </a:lnTo>
                  <a:lnTo>
                    <a:pt x="19753" y="28850"/>
                  </a:lnTo>
                  <a:lnTo>
                    <a:pt x="17930" y="33520"/>
                  </a:lnTo>
                  <a:lnTo>
                    <a:pt x="16714" y="38538"/>
                  </a:lnTo>
                  <a:lnTo>
                    <a:pt x="15905" y="43788"/>
                  </a:lnTo>
                  <a:lnTo>
                    <a:pt x="15365" y="49193"/>
                  </a:lnTo>
                  <a:lnTo>
                    <a:pt x="14210" y="54702"/>
                  </a:lnTo>
                  <a:lnTo>
                    <a:pt x="12648" y="60280"/>
                  </a:lnTo>
                  <a:lnTo>
                    <a:pt x="10813" y="65903"/>
                  </a:lnTo>
                  <a:lnTo>
                    <a:pt x="8795" y="71556"/>
                  </a:lnTo>
                  <a:lnTo>
                    <a:pt x="4436" y="82918"/>
                  </a:lnTo>
                  <a:lnTo>
                    <a:pt x="2957" y="88615"/>
                  </a:lnTo>
                  <a:lnTo>
                    <a:pt x="1970" y="94319"/>
                  </a:lnTo>
                  <a:lnTo>
                    <a:pt x="1312" y="100025"/>
                  </a:lnTo>
                  <a:lnTo>
                    <a:pt x="874" y="105735"/>
                  </a:lnTo>
                  <a:lnTo>
                    <a:pt x="581" y="111447"/>
                  </a:lnTo>
                  <a:lnTo>
                    <a:pt x="257" y="122872"/>
                  </a:lnTo>
                  <a:lnTo>
                    <a:pt x="48" y="145730"/>
                  </a:lnTo>
                  <a:lnTo>
                    <a:pt x="0" y="185734"/>
                  </a:lnTo>
                  <a:lnTo>
                    <a:pt x="793" y="190497"/>
                  </a:lnTo>
                  <a:lnTo>
                    <a:pt x="2115" y="194624"/>
                  </a:lnTo>
                  <a:lnTo>
                    <a:pt x="3790" y="198328"/>
                  </a:lnTo>
                  <a:lnTo>
                    <a:pt x="9940" y="212643"/>
                  </a:lnTo>
                  <a:lnTo>
                    <a:pt x="12976" y="217008"/>
                  </a:lnTo>
                  <a:lnTo>
                    <a:pt x="16587" y="220871"/>
                  </a:lnTo>
                  <a:lnTo>
                    <a:pt x="20582" y="224399"/>
                  </a:lnTo>
                  <a:lnTo>
                    <a:pt x="24039" y="227703"/>
                  </a:lnTo>
                  <a:lnTo>
                    <a:pt x="29997" y="233915"/>
                  </a:lnTo>
                  <a:lnTo>
                    <a:pt x="32697" y="235952"/>
                  </a:lnTo>
                  <a:lnTo>
                    <a:pt x="37814" y="238216"/>
                  </a:lnTo>
                  <a:lnTo>
                    <a:pt x="41083" y="239772"/>
                  </a:lnTo>
                  <a:lnTo>
                    <a:pt x="44850" y="241762"/>
                  </a:lnTo>
                  <a:lnTo>
                    <a:pt x="48949" y="244041"/>
                  </a:lnTo>
                  <a:lnTo>
                    <a:pt x="52475" y="245561"/>
                  </a:lnTo>
                  <a:lnTo>
                    <a:pt x="58510" y="247248"/>
                  </a:lnTo>
                  <a:lnTo>
                    <a:pt x="62025" y="247699"/>
                  </a:lnTo>
                  <a:lnTo>
                    <a:pt x="65955" y="247999"/>
                  </a:lnTo>
                  <a:lnTo>
                    <a:pt x="70162" y="248199"/>
                  </a:lnTo>
                  <a:lnTo>
                    <a:pt x="79071" y="248421"/>
                  </a:lnTo>
                  <a:lnTo>
                    <a:pt x="83669" y="248480"/>
                  </a:lnTo>
                  <a:lnTo>
                    <a:pt x="88322" y="247568"/>
                  </a:lnTo>
                  <a:lnTo>
                    <a:pt x="93012" y="246007"/>
                  </a:lnTo>
                  <a:lnTo>
                    <a:pt x="97725" y="244013"/>
                  </a:lnTo>
                  <a:lnTo>
                    <a:pt x="102455" y="242684"/>
                  </a:lnTo>
                  <a:lnTo>
                    <a:pt x="107196" y="241799"/>
                  </a:lnTo>
                  <a:lnTo>
                    <a:pt x="111945" y="241208"/>
                  </a:lnTo>
                  <a:lnTo>
                    <a:pt x="116697" y="238909"/>
                  </a:lnTo>
                  <a:lnTo>
                    <a:pt x="121454" y="235472"/>
                  </a:lnTo>
                  <a:lnTo>
                    <a:pt x="126212" y="231275"/>
                  </a:lnTo>
                  <a:lnTo>
                    <a:pt x="130971" y="227525"/>
                  </a:lnTo>
                  <a:lnTo>
                    <a:pt x="135732" y="224072"/>
                  </a:lnTo>
                  <a:lnTo>
                    <a:pt x="140493" y="220818"/>
                  </a:lnTo>
                  <a:lnTo>
                    <a:pt x="150017" y="214662"/>
                  </a:lnTo>
                  <a:lnTo>
                    <a:pt x="154779" y="211687"/>
                  </a:lnTo>
                  <a:lnTo>
                    <a:pt x="158747" y="207798"/>
                  </a:lnTo>
                  <a:lnTo>
                    <a:pt x="162186" y="203301"/>
                  </a:lnTo>
                  <a:lnTo>
                    <a:pt x="165274" y="198398"/>
                  </a:lnTo>
                  <a:lnTo>
                    <a:pt x="168919" y="194177"/>
                  </a:lnTo>
                  <a:lnTo>
                    <a:pt x="172936" y="190410"/>
                  </a:lnTo>
                  <a:lnTo>
                    <a:pt x="177202" y="186947"/>
                  </a:lnTo>
                  <a:lnTo>
                    <a:pt x="180840" y="183685"/>
                  </a:lnTo>
                  <a:lnTo>
                    <a:pt x="186999" y="177521"/>
                  </a:lnTo>
                  <a:lnTo>
                    <a:pt x="189752" y="173591"/>
                  </a:lnTo>
                  <a:lnTo>
                    <a:pt x="192382" y="169066"/>
                  </a:lnTo>
                  <a:lnTo>
                    <a:pt x="194928" y="164145"/>
                  </a:lnTo>
                  <a:lnTo>
                    <a:pt x="196626" y="159911"/>
                  </a:lnTo>
                  <a:lnTo>
                    <a:pt x="199809" y="148449"/>
                  </a:lnTo>
                  <a:lnTo>
                    <a:pt x="201468" y="143733"/>
                  </a:lnTo>
                  <a:lnTo>
                    <a:pt x="203367" y="138683"/>
                  </a:lnTo>
                  <a:lnTo>
                    <a:pt x="204633" y="133412"/>
                  </a:lnTo>
                  <a:lnTo>
                    <a:pt x="205477" y="127992"/>
                  </a:lnTo>
                  <a:lnTo>
                    <a:pt x="206040" y="122475"/>
                  </a:lnTo>
                  <a:lnTo>
                    <a:pt x="205621" y="117844"/>
                  </a:lnTo>
                  <a:lnTo>
                    <a:pt x="204548" y="113804"/>
                  </a:lnTo>
                  <a:lnTo>
                    <a:pt x="203040" y="110158"/>
                  </a:lnTo>
                  <a:lnTo>
                    <a:pt x="202033" y="105823"/>
                  </a:lnTo>
                  <a:lnTo>
                    <a:pt x="201363" y="101027"/>
                  </a:lnTo>
                  <a:lnTo>
                    <a:pt x="200916" y="95925"/>
                  </a:lnTo>
                  <a:lnTo>
                    <a:pt x="199824" y="91571"/>
                  </a:lnTo>
                  <a:lnTo>
                    <a:pt x="196494" y="84194"/>
                  </a:lnTo>
                  <a:lnTo>
                    <a:pt x="194495" y="79941"/>
                  </a:lnTo>
                  <a:lnTo>
                    <a:pt x="190157" y="70135"/>
                  </a:lnTo>
                  <a:lnTo>
                    <a:pt x="187096" y="65806"/>
                  </a:lnTo>
                  <a:lnTo>
                    <a:pt x="183467" y="61967"/>
                  </a:lnTo>
                  <a:lnTo>
                    <a:pt x="179460" y="58455"/>
                  </a:lnTo>
                  <a:lnTo>
                    <a:pt x="175995" y="55162"/>
                  </a:lnTo>
                  <a:lnTo>
                    <a:pt x="170029" y="48962"/>
                  </a:lnTo>
                  <a:lnTo>
                    <a:pt x="167326" y="45023"/>
                  </a:lnTo>
                  <a:lnTo>
                    <a:pt x="164731" y="40492"/>
                  </a:lnTo>
                  <a:lnTo>
                    <a:pt x="162208" y="35566"/>
                  </a:lnTo>
                  <a:lnTo>
                    <a:pt x="158937" y="31329"/>
                  </a:lnTo>
                  <a:lnTo>
                    <a:pt x="155169" y="27552"/>
                  </a:lnTo>
                  <a:lnTo>
                    <a:pt x="151070" y="24083"/>
                  </a:lnTo>
                  <a:lnTo>
                    <a:pt x="147544" y="20816"/>
                  </a:lnTo>
                  <a:lnTo>
                    <a:pt x="141509" y="14647"/>
                  </a:lnTo>
                  <a:lnTo>
                    <a:pt x="137994" y="12621"/>
                  </a:lnTo>
                  <a:lnTo>
                    <a:pt x="134064" y="11271"/>
                  </a:lnTo>
                  <a:lnTo>
                    <a:pt x="129856" y="10370"/>
                  </a:lnTo>
                  <a:lnTo>
                    <a:pt x="125463" y="8818"/>
                  </a:lnTo>
                  <a:lnTo>
                    <a:pt x="120947" y="6830"/>
                  </a:lnTo>
                  <a:lnTo>
                    <a:pt x="116350" y="4552"/>
                  </a:lnTo>
                  <a:lnTo>
                    <a:pt x="111696" y="3034"/>
                  </a:lnTo>
                  <a:lnTo>
                    <a:pt x="107007" y="2021"/>
                  </a:lnTo>
                  <a:lnTo>
                    <a:pt x="102293" y="1346"/>
                  </a:lnTo>
                  <a:lnTo>
                    <a:pt x="97563" y="897"/>
                  </a:lnTo>
                  <a:lnTo>
                    <a:pt x="92822" y="596"/>
                  </a:lnTo>
                  <a:lnTo>
                    <a:pt x="83321" y="263"/>
                  </a:lnTo>
                  <a:lnTo>
                    <a:pt x="55656" y="12"/>
                  </a:lnTo>
                  <a:lnTo>
                    <a:pt x="37802" y="0"/>
                  </a:lnTo>
                  <a:lnTo>
                    <a:pt x="33932" y="951"/>
                  </a:lnTo>
                  <a:lnTo>
                    <a:pt x="27515" y="4548"/>
                  </a:lnTo>
                  <a:lnTo>
                    <a:pt x="22016" y="9323"/>
                  </a:lnTo>
                  <a:lnTo>
                    <a:pt x="14284" y="1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f(x) = 2x</a:t>
            </a:r>
            <a:r>
              <a:rPr lang="en-US" baseline="30000" dirty="0"/>
              <a:t>2</a:t>
            </a:r>
            <a:r>
              <a:rPr lang="en-US" dirty="0"/>
              <a:t>+1</a:t>
            </a:r>
            <a:br>
              <a:rPr lang="en-US" dirty="0"/>
            </a:br>
            <a:r>
              <a:rPr lang="en-US" dirty="0"/>
              <a:t>g(x)=</a:t>
            </a:r>
            <a:r>
              <a:rPr lang="en-US" dirty="0" smtClean="0"/>
              <a:t>x+10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fontAlgn="base">
              <a:buNone/>
            </a:pPr>
            <a:r>
              <a:rPr lang="en-US" dirty="0" smtClean="0"/>
              <a:t>3) (g-f</a:t>
            </a:r>
            <a:r>
              <a:rPr lang="en-US" dirty="0"/>
              <a:t>)(x)</a:t>
            </a:r>
          </a:p>
          <a:p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3850481" y="1851777"/>
            <a:ext cx="3114676" cy="411364"/>
            <a:chOff x="3850481" y="1851777"/>
            <a:chExt cx="3114676" cy="411364"/>
          </a:xfrm>
        </p:grpSpPr>
        <p:sp>
          <p:nvSpPr>
            <p:cNvPr id="4" name="SMARTInkAnnotation463"/>
            <p:cNvSpPr/>
            <p:nvPr/>
          </p:nvSpPr>
          <p:spPr>
            <a:xfrm>
              <a:off x="3850481" y="2048827"/>
              <a:ext cx="192882" cy="17146"/>
            </a:xfrm>
            <a:custGeom>
              <a:avLst/>
              <a:gdLst/>
              <a:ahLst/>
              <a:cxnLst/>
              <a:rect l="0" t="0" r="0" b="0"/>
              <a:pathLst>
                <a:path w="192882" h="17146">
                  <a:moveTo>
                    <a:pt x="0" y="0"/>
                  </a:moveTo>
                  <a:lnTo>
                    <a:pt x="6151" y="7381"/>
                  </a:lnTo>
                  <a:lnTo>
                    <a:pt x="7275" y="7778"/>
                  </a:lnTo>
                  <a:lnTo>
                    <a:pt x="10642" y="8220"/>
                  </a:lnTo>
                  <a:lnTo>
                    <a:pt x="12651" y="9290"/>
                  </a:lnTo>
                  <a:lnTo>
                    <a:pt x="14784" y="10956"/>
                  </a:lnTo>
                  <a:lnTo>
                    <a:pt x="17000" y="13019"/>
                  </a:lnTo>
                  <a:lnTo>
                    <a:pt x="19270" y="14394"/>
                  </a:lnTo>
                  <a:lnTo>
                    <a:pt x="21579" y="15311"/>
                  </a:lnTo>
                  <a:lnTo>
                    <a:pt x="23911" y="15923"/>
                  </a:lnTo>
                  <a:lnTo>
                    <a:pt x="27053" y="16330"/>
                  </a:lnTo>
                  <a:lnTo>
                    <a:pt x="30735" y="16602"/>
                  </a:lnTo>
                  <a:lnTo>
                    <a:pt x="39060" y="16904"/>
                  </a:lnTo>
                  <a:lnTo>
                    <a:pt x="72445" y="17136"/>
                  </a:lnTo>
                  <a:lnTo>
                    <a:pt x="151959" y="17145"/>
                  </a:lnTo>
                  <a:lnTo>
                    <a:pt x="155281" y="16193"/>
                  </a:lnTo>
                  <a:lnTo>
                    <a:pt x="159083" y="14605"/>
                  </a:lnTo>
                  <a:lnTo>
                    <a:pt x="163205" y="12594"/>
                  </a:lnTo>
                  <a:lnTo>
                    <a:pt x="166747" y="11254"/>
                  </a:lnTo>
                  <a:lnTo>
                    <a:pt x="169903" y="10360"/>
                  </a:lnTo>
                  <a:lnTo>
                    <a:pt x="172799" y="9764"/>
                  </a:lnTo>
                  <a:lnTo>
                    <a:pt x="175525" y="9367"/>
                  </a:lnTo>
                  <a:lnTo>
                    <a:pt x="180669" y="8926"/>
                  </a:lnTo>
                  <a:lnTo>
                    <a:pt x="184236" y="8677"/>
                  </a:lnTo>
                  <a:lnTo>
                    <a:pt x="185530" y="9595"/>
                  </a:lnTo>
                  <a:lnTo>
                    <a:pt x="187186" y="11159"/>
                  </a:lnTo>
                  <a:lnTo>
                    <a:pt x="192881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64"/>
            <p:cNvSpPr/>
            <p:nvPr/>
          </p:nvSpPr>
          <p:spPr>
            <a:xfrm>
              <a:off x="3864768" y="2160270"/>
              <a:ext cx="157164" cy="8573"/>
            </a:xfrm>
            <a:custGeom>
              <a:avLst/>
              <a:gdLst/>
              <a:ahLst/>
              <a:cxnLst/>
              <a:rect l="0" t="0" r="0" b="0"/>
              <a:pathLst>
                <a:path w="157164" h="8573">
                  <a:moveTo>
                    <a:pt x="0" y="0"/>
                  </a:moveTo>
                  <a:lnTo>
                    <a:pt x="3793" y="4551"/>
                  </a:lnTo>
                  <a:lnTo>
                    <a:pt x="5704" y="5891"/>
                  </a:lnTo>
                  <a:lnTo>
                    <a:pt x="7771" y="6785"/>
                  </a:lnTo>
                  <a:lnTo>
                    <a:pt x="9943" y="7381"/>
                  </a:lnTo>
                  <a:lnTo>
                    <a:pt x="12979" y="7778"/>
                  </a:lnTo>
                  <a:lnTo>
                    <a:pt x="16591" y="8042"/>
                  </a:lnTo>
                  <a:lnTo>
                    <a:pt x="24043" y="8337"/>
                  </a:lnTo>
                  <a:lnTo>
                    <a:pt x="35294" y="8526"/>
                  </a:lnTo>
                  <a:lnTo>
                    <a:pt x="157163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65"/>
            <p:cNvSpPr/>
            <p:nvPr/>
          </p:nvSpPr>
          <p:spPr>
            <a:xfrm>
              <a:off x="4393406" y="2074545"/>
              <a:ext cx="192882" cy="8573"/>
            </a:xfrm>
            <a:custGeom>
              <a:avLst/>
              <a:gdLst/>
              <a:ahLst/>
              <a:cxnLst/>
              <a:rect l="0" t="0" r="0" b="0"/>
              <a:pathLst>
                <a:path w="192882" h="8573">
                  <a:moveTo>
                    <a:pt x="0" y="0"/>
                  </a:moveTo>
                  <a:lnTo>
                    <a:pt x="0" y="8541"/>
                  </a:lnTo>
                  <a:lnTo>
                    <a:pt x="103785" y="8572"/>
                  </a:lnTo>
                  <a:lnTo>
                    <a:pt x="108878" y="7619"/>
                  </a:lnTo>
                  <a:lnTo>
                    <a:pt x="113860" y="6032"/>
                  </a:lnTo>
                  <a:lnTo>
                    <a:pt x="118769" y="4021"/>
                  </a:lnTo>
                  <a:lnTo>
                    <a:pt x="122836" y="2681"/>
                  </a:lnTo>
                  <a:lnTo>
                    <a:pt x="126340" y="1787"/>
                  </a:lnTo>
                  <a:lnTo>
                    <a:pt x="129471" y="1191"/>
                  </a:lnTo>
                  <a:lnTo>
                    <a:pt x="133145" y="794"/>
                  </a:lnTo>
                  <a:lnTo>
                    <a:pt x="137182" y="529"/>
                  </a:lnTo>
                  <a:lnTo>
                    <a:pt x="148332" y="157"/>
                  </a:lnTo>
                  <a:lnTo>
                    <a:pt x="177873" y="1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66"/>
            <p:cNvSpPr/>
            <p:nvPr/>
          </p:nvSpPr>
          <p:spPr>
            <a:xfrm>
              <a:off x="4686300" y="1911679"/>
              <a:ext cx="321469" cy="325744"/>
            </a:xfrm>
            <a:custGeom>
              <a:avLst/>
              <a:gdLst/>
              <a:ahLst/>
              <a:cxnLst/>
              <a:rect l="0" t="0" r="0" b="0"/>
              <a:pathLst>
                <a:path w="321469" h="325744">
                  <a:moveTo>
                    <a:pt x="0" y="34278"/>
                  </a:moveTo>
                  <a:lnTo>
                    <a:pt x="6151" y="26897"/>
                  </a:lnTo>
                  <a:lnTo>
                    <a:pt x="8819" y="26235"/>
                  </a:lnTo>
                  <a:lnTo>
                    <a:pt x="10641" y="26059"/>
                  </a:lnTo>
                  <a:lnTo>
                    <a:pt x="16900" y="23323"/>
                  </a:lnTo>
                  <a:lnTo>
                    <a:pt x="24179" y="19884"/>
                  </a:lnTo>
                  <a:lnTo>
                    <a:pt x="33535" y="16996"/>
                  </a:lnTo>
                  <a:lnTo>
                    <a:pt x="41627" y="12944"/>
                  </a:lnTo>
                  <a:lnTo>
                    <a:pt x="50515" y="7969"/>
                  </a:lnTo>
                  <a:lnTo>
                    <a:pt x="59757" y="3535"/>
                  </a:lnTo>
                  <a:lnTo>
                    <a:pt x="69156" y="1565"/>
                  </a:lnTo>
                  <a:lnTo>
                    <a:pt x="74679" y="1039"/>
                  </a:lnTo>
                  <a:lnTo>
                    <a:pt x="80742" y="689"/>
                  </a:lnTo>
                  <a:lnTo>
                    <a:pt x="93035" y="300"/>
                  </a:lnTo>
                  <a:lnTo>
                    <a:pt x="129334" y="15"/>
                  </a:lnTo>
                  <a:lnTo>
                    <a:pt x="143206" y="0"/>
                  </a:lnTo>
                  <a:lnTo>
                    <a:pt x="149446" y="949"/>
                  </a:lnTo>
                  <a:lnTo>
                    <a:pt x="155193" y="2534"/>
                  </a:lnTo>
                  <a:lnTo>
                    <a:pt x="160612" y="4542"/>
                  </a:lnTo>
                  <a:lnTo>
                    <a:pt x="165812" y="6834"/>
                  </a:lnTo>
                  <a:lnTo>
                    <a:pt x="175824" y="11921"/>
                  </a:lnTo>
                  <a:lnTo>
                    <a:pt x="185565" y="17357"/>
                  </a:lnTo>
                  <a:lnTo>
                    <a:pt x="190384" y="20140"/>
                  </a:lnTo>
                  <a:lnTo>
                    <a:pt x="194392" y="23900"/>
                  </a:lnTo>
                  <a:lnTo>
                    <a:pt x="200961" y="33158"/>
                  </a:lnTo>
                  <a:lnTo>
                    <a:pt x="204618" y="38294"/>
                  </a:lnTo>
                  <a:lnTo>
                    <a:pt x="208643" y="43623"/>
                  </a:lnTo>
                  <a:lnTo>
                    <a:pt x="212914" y="49080"/>
                  </a:lnTo>
                  <a:lnTo>
                    <a:pt x="216555" y="55576"/>
                  </a:lnTo>
                  <a:lnTo>
                    <a:pt x="219776" y="62765"/>
                  </a:lnTo>
                  <a:lnTo>
                    <a:pt x="222718" y="70414"/>
                  </a:lnTo>
                  <a:lnTo>
                    <a:pt x="224678" y="77419"/>
                  </a:lnTo>
                  <a:lnTo>
                    <a:pt x="225985" y="83993"/>
                  </a:lnTo>
                  <a:lnTo>
                    <a:pt x="226857" y="90282"/>
                  </a:lnTo>
                  <a:lnTo>
                    <a:pt x="228232" y="96379"/>
                  </a:lnTo>
                  <a:lnTo>
                    <a:pt x="229942" y="102349"/>
                  </a:lnTo>
                  <a:lnTo>
                    <a:pt x="231876" y="108233"/>
                  </a:lnTo>
                  <a:lnTo>
                    <a:pt x="232371" y="115014"/>
                  </a:lnTo>
                  <a:lnTo>
                    <a:pt x="231908" y="122392"/>
                  </a:lnTo>
                  <a:lnTo>
                    <a:pt x="230805" y="130168"/>
                  </a:lnTo>
                  <a:lnTo>
                    <a:pt x="230070" y="137257"/>
                  </a:lnTo>
                  <a:lnTo>
                    <a:pt x="229580" y="143888"/>
                  </a:lnTo>
                  <a:lnTo>
                    <a:pt x="229253" y="150214"/>
                  </a:lnTo>
                  <a:lnTo>
                    <a:pt x="228241" y="157289"/>
                  </a:lnTo>
                  <a:lnTo>
                    <a:pt x="226774" y="164863"/>
                  </a:lnTo>
                  <a:lnTo>
                    <a:pt x="225000" y="172770"/>
                  </a:lnTo>
                  <a:lnTo>
                    <a:pt x="223025" y="179946"/>
                  </a:lnTo>
                  <a:lnTo>
                    <a:pt x="220915" y="186635"/>
                  </a:lnTo>
                  <a:lnTo>
                    <a:pt x="218714" y="192999"/>
                  </a:lnTo>
                  <a:lnTo>
                    <a:pt x="216453" y="199147"/>
                  </a:lnTo>
                  <a:lnTo>
                    <a:pt x="211824" y="211058"/>
                  </a:lnTo>
                  <a:lnTo>
                    <a:pt x="204755" y="228474"/>
                  </a:lnTo>
                  <a:lnTo>
                    <a:pt x="201591" y="234227"/>
                  </a:lnTo>
                  <a:lnTo>
                    <a:pt x="197894" y="239967"/>
                  </a:lnTo>
                  <a:lnTo>
                    <a:pt x="193842" y="245699"/>
                  </a:lnTo>
                  <a:lnTo>
                    <a:pt x="190346" y="251426"/>
                  </a:lnTo>
                  <a:lnTo>
                    <a:pt x="187223" y="257148"/>
                  </a:lnTo>
                  <a:lnTo>
                    <a:pt x="184346" y="262868"/>
                  </a:lnTo>
                  <a:lnTo>
                    <a:pt x="176917" y="271764"/>
                  </a:lnTo>
                  <a:lnTo>
                    <a:pt x="168324" y="278892"/>
                  </a:lnTo>
                  <a:lnTo>
                    <a:pt x="159213" y="285236"/>
                  </a:lnTo>
                  <a:lnTo>
                    <a:pt x="151988" y="291230"/>
                  </a:lnTo>
                  <a:lnTo>
                    <a:pt x="148950" y="294162"/>
                  </a:lnTo>
                  <a:lnTo>
                    <a:pt x="145338" y="296116"/>
                  </a:lnTo>
                  <a:lnTo>
                    <a:pt x="137090" y="298288"/>
                  </a:lnTo>
                  <a:lnTo>
                    <a:pt x="128134" y="301794"/>
                  </a:lnTo>
                  <a:lnTo>
                    <a:pt x="118860" y="305574"/>
                  </a:lnTo>
                  <a:lnTo>
                    <a:pt x="109447" y="307254"/>
                  </a:lnTo>
                  <a:lnTo>
                    <a:pt x="102089" y="308001"/>
                  </a:lnTo>
                  <a:lnTo>
                    <a:pt x="95379" y="308333"/>
                  </a:lnTo>
                  <a:lnTo>
                    <a:pt x="78137" y="308546"/>
                  </a:lnTo>
                  <a:lnTo>
                    <a:pt x="45218" y="308595"/>
                  </a:lnTo>
                  <a:lnTo>
                    <a:pt x="35707" y="306057"/>
                  </a:lnTo>
                  <a:lnTo>
                    <a:pt x="26982" y="301754"/>
                  </a:lnTo>
                  <a:lnTo>
                    <a:pt x="17608" y="293976"/>
                  </a:lnTo>
                  <a:lnTo>
                    <a:pt x="12323" y="288447"/>
                  </a:lnTo>
                  <a:lnTo>
                    <a:pt x="10597" y="285639"/>
                  </a:lnTo>
                  <a:lnTo>
                    <a:pt x="8678" y="279979"/>
                  </a:lnTo>
                  <a:lnTo>
                    <a:pt x="8961" y="277136"/>
                  </a:lnTo>
                  <a:lnTo>
                    <a:pt x="9942" y="274289"/>
                  </a:lnTo>
                  <a:lnTo>
                    <a:pt x="11391" y="271438"/>
                  </a:lnTo>
                  <a:lnTo>
                    <a:pt x="12999" y="263190"/>
                  </a:lnTo>
                  <a:lnTo>
                    <a:pt x="13429" y="258324"/>
                  </a:lnTo>
                  <a:lnTo>
                    <a:pt x="15302" y="254127"/>
                  </a:lnTo>
                  <a:lnTo>
                    <a:pt x="21618" y="246924"/>
                  </a:lnTo>
                  <a:lnTo>
                    <a:pt x="30305" y="237513"/>
                  </a:lnTo>
                  <a:lnTo>
                    <a:pt x="39662" y="231602"/>
                  </a:lnTo>
                  <a:lnTo>
                    <a:pt x="45492" y="228693"/>
                  </a:lnTo>
                  <a:lnTo>
                    <a:pt x="50965" y="225800"/>
                  </a:lnTo>
                  <a:lnTo>
                    <a:pt x="61280" y="220047"/>
                  </a:lnTo>
                  <a:lnTo>
                    <a:pt x="67841" y="218131"/>
                  </a:lnTo>
                  <a:lnTo>
                    <a:pt x="75390" y="216855"/>
                  </a:lnTo>
                  <a:lnTo>
                    <a:pt x="83597" y="216003"/>
                  </a:lnTo>
                  <a:lnTo>
                    <a:pt x="90657" y="214483"/>
                  </a:lnTo>
                  <a:lnTo>
                    <a:pt x="96950" y="212517"/>
                  </a:lnTo>
                  <a:lnTo>
                    <a:pt x="102734" y="210254"/>
                  </a:lnTo>
                  <a:lnTo>
                    <a:pt x="108970" y="209698"/>
                  </a:lnTo>
                  <a:lnTo>
                    <a:pt x="115509" y="210280"/>
                  </a:lnTo>
                  <a:lnTo>
                    <a:pt x="122249" y="211620"/>
                  </a:lnTo>
                  <a:lnTo>
                    <a:pt x="129125" y="212514"/>
                  </a:lnTo>
                  <a:lnTo>
                    <a:pt x="136089" y="213109"/>
                  </a:lnTo>
                  <a:lnTo>
                    <a:pt x="143114" y="213506"/>
                  </a:lnTo>
                  <a:lnTo>
                    <a:pt x="149384" y="215676"/>
                  </a:lnTo>
                  <a:lnTo>
                    <a:pt x="155152" y="219028"/>
                  </a:lnTo>
                  <a:lnTo>
                    <a:pt x="160585" y="223167"/>
                  </a:lnTo>
                  <a:lnTo>
                    <a:pt x="166587" y="226879"/>
                  </a:lnTo>
                  <a:lnTo>
                    <a:pt x="172971" y="230306"/>
                  </a:lnTo>
                  <a:lnTo>
                    <a:pt x="179607" y="233543"/>
                  </a:lnTo>
                  <a:lnTo>
                    <a:pt x="185620" y="237607"/>
                  </a:lnTo>
                  <a:lnTo>
                    <a:pt x="191215" y="242220"/>
                  </a:lnTo>
                  <a:lnTo>
                    <a:pt x="196533" y="247202"/>
                  </a:lnTo>
                  <a:lnTo>
                    <a:pt x="201665" y="251475"/>
                  </a:lnTo>
                  <a:lnTo>
                    <a:pt x="211602" y="258762"/>
                  </a:lnTo>
                  <a:lnTo>
                    <a:pt x="221310" y="267717"/>
                  </a:lnTo>
                  <a:lnTo>
                    <a:pt x="230123" y="277093"/>
                  </a:lnTo>
                  <a:lnTo>
                    <a:pt x="236685" y="284436"/>
                  </a:lnTo>
                  <a:lnTo>
                    <a:pt x="244364" y="290874"/>
                  </a:lnTo>
                  <a:lnTo>
                    <a:pt x="253069" y="296911"/>
                  </a:lnTo>
                  <a:lnTo>
                    <a:pt x="262229" y="302769"/>
                  </a:lnTo>
                  <a:lnTo>
                    <a:pt x="269475" y="308547"/>
                  </a:lnTo>
                  <a:lnTo>
                    <a:pt x="272519" y="311422"/>
                  </a:lnTo>
                  <a:lnTo>
                    <a:pt x="276136" y="313338"/>
                  </a:lnTo>
                  <a:lnTo>
                    <a:pt x="284387" y="315467"/>
                  </a:lnTo>
                  <a:lnTo>
                    <a:pt x="293346" y="318954"/>
                  </a:lnTo>
                  <a:lnTo>
                    <a:pt x="301826" y="322725"/>
                  </a:lnTo>
                  <a:lnTo>
                    <a:pt x="311062" y="324849"/>
                  </a:lnTo>
                  <a:lnTo>
                    <a:pt x="313737" y="325147"/>
                  </a:lnTo>
                  <a:lnTo>
                    <a:pt x="321468" y="3257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67"/>
            <p:cNvSpPr/>
            <p:nvPr/>
          </p:nvSpPr>
          <p:spPr>
            <a:xfrm>
              <a:off x="5043487" y="2023110"/>
              <a:ext cx="264320" cy="231458"/>
            </a:xfrm>
            <a:custGeom>
              <a:avLst/>
              <a:gdLst/>
              <a:ahLst/>
              <a:cxnLst/>
              <a:rect l="0" t="0" r="0" b="0"/>
              <a:pathLst>
                <a:path w="264320" h="231458">
                  <a:moveTo>
                    <a:pt x="0" y="0"/>
                  </a:moveTo>
                  <a:lnTo>
                    <a:pt x="0" y="4550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3793" y="7380"/>
                  </a:lnTo>
                  <a:lnTo>
                    <a:pt x="7771" y="10583"/>
                  </a:lnTo>
                  <a:lnTo>
                    <a:pt x="9943" y="12770"/>
                  </a:lnTo>
                  <a:lnTo>
                    <a:pt x="11392" y="15181"/>
                  </a:lnTo>
                  <a:lnTo>
                    <a:pt x="13001" y="20399"/>
                  </a:lnTo>
                  <a:lnTo>
                    <a:pt x="15017" y="23124"/>
                  </a:lnTo>
                  <a:lnTo>
                    <a:pt x="21491" y="28692"/>
                  </a:lnTo>
                  <a:lnTo>
                    <a:pt x="27543" y="34342"/>
                  </a:lnTo>
                  <a:lnTo>
                    <a:pt x="33673" y="40980"/>
                  </a:lnTo>
                  <a:lnTo>
                    <a:pt x="41689" y="50281"/>
                  </a:lnTo>
                  <a:lnTo>
                    <a:pt x="46049" y="54475"/>
                  </a:lnTo>
                  <a:lnTo>
                    <a:pt x="50543" y="58224"/>
                  </a:lnTo>
                  <a:lnTo>
                    <a:pt x="55126" y="61676"/>
                  </a:lnTo>
                  <a:lnTo>
                    <a:pt x="59770" y="65882"/>
                  </a:lnTo>
                  <a:lnTo>
                    <a:pt x="64453" y="70591"/>
                  </a:lnTo>
                  <a:lnTo>
                    <a:pt x="69163" y="75636"/>
                  </a:lnTo>
                  <a:lnTo>
                    <a:pt x="74683" y="80904"/>
                  </a:lnTo>
                  <a:lnTo>
                    <a:pt x="80745" y="86321"/>
                  </a:lnTo>
                  <a:lnTo>
                    <a:pt x="87168" y="91837"/>
                  </a:lnTo>
                  <a:lnTo>
                    <a:pt x="93037" y="97420"/>
                  </a:lnTo>
                  <a:lnTo>
                    <a:pt x="98537" y="103046"/>
                  </a:lnTo>
                  <a:lnTo>
                    <a:pt x="103792" y="108702"/>
                  </a:lnTo>
                  <a:lnTo>
                    <a:pt x="109676" y="114378"/>
                  </a:lnTo>
                  <a:lnTo>
                    <a:pt x="115980" y="120067"/>
                  </a:lnTo>
                  <a:lnTo>
                    <a:pt x="122563" y="125764"/>
                  </a:lnTo>
                  <a:lnTo>
                    <a:pt x="128540" y="131468"/>
                  </a:lnTo>
                  <a:lnTo>
                    <a:pt x="134112" y="137175"/>
                  </a:lnTo>
                  <a:lnTo>
                    <a:pt x="139414" y="142885"/>
                  </a:lnTo>
                  <a:lnTo>
                    <a:pt x="145331" y="148596"/>
                  </a:lnTo>
                  <a:lnTo>
                    <a:pt x="151656" y="154309"/>
                  </a:lnTo>
                  <a:lnTo>
                    <a:pt x="158254" y="160023"/>
                  </a:lnTo>
                  <a:lnTo>
                    <a:pt x="164240" y="164784"/>
                  </a:lnTo>
                  <a:lnTo>
                    <a:pt x="169818" y="168911"/>
                  </a:lnTo>
                  <a:lnTo>
                    <a:pt x="175125" y="172615"/>
                  </a:lnTo>
                  <a:lnTo>
                    <a:pt x="184219" y="179846"/>
                  </a:lnTo>
                  <a:lnTo>
                    <a:pt x="209140" y="200581"/>
                  </a:lnTo>
                  <a:lnTo>
                    <a:pt x="218801" y="208016"/>
                  </a:lnTo>
                  <a:lnTo>
                    <a:pt x="226036" y="212972"/>
                  </a:lnTo>
                  <a:lnTo>
                    <a:pt x="231654" y="216276"/>
                  </a:lnTo>
                  <a:lnTo>
                    <a:pt x="236193" y="219432"/>
                  </a:lnTo>
                  <a:lnTo>
                    <a:pt x="243351" y="225477"/>
                  </a:lnTo>
                  <a:lnTo>
                    <a:pt x="249180" y="228800"/>
                  </a:lnTo>
                  <a:lnTo>
                    <a:pt x="255596" y="230932"/>
                  </a:lnTo>
                  <a:lnTo>
                    <a:pt x="263816" y="231437"/>
                  </a:lnTo>
                  <a:lnTo>
                    <a:pt x="264319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68"/>
            <p:cNvSpPr/>
            <p:nvPr/>
          </p:nvSpPr>
          <p:spPr>
            <a:xfrm>
              <a:off x="5129212" y="2048827"/>
              <a:ext cx="92870" cy="205741"/>
            </a:xfrm>
            <a:custGeom>
              <a:avLst/>
              <a:gdLst/>
              <a:ahLst/>
              <a:cxnLst/>
              <a:rect l="0" t="0" r="0" b="0"/>
              <a:pathLst>
                <a:path w="92870" h="205741">
                  <a:moveTo>
                    <a:pt x="92869" y="0"/>
                  </a:moveTo>
                  <a:lnTo>
                    <a:pt x="92869" y="7381"/>
                  </a:lnTo>
                  <a:lnTo>
                    <a:pt x="90753" y="10583"/>
                  </a:lnTo>
                  <a:lnTo>
                    <a:pt x="89077" y="12770"/>
                  </a:lnTo>
                  <a:lnTo>
                    <a:pt x="87960" y="16134"/>
                  </a:lnTo>
                  <a:lnTo>
                    <a:pt x="87215" y="20281"/>
                  </a:lnTo>
                  <a:lnTo>
                    <a:pt x="86718" y="24951"/>
                  </a:lnTo>
                  <a:lnTo>
                    <a:pt x="85594" y="29969"/>
                  </a:lnTo>
                  <a:lnTo>
                    <a:pt x="84050" y="35219"/>
                  </a:lnTo>
                  <a:lnTo>
                    <a:pt x="82227" y="40625"/>
                  </a:lnTo>
                  <a:lnTo>
                    <a:pt x="80218" y="46133"/>
                  </a:lnTo>
                  <a:lnTo>
                    <a:pt x="75869" y="57334"/>
                  </a:lnTo>
                  <a:lnTo>
                    <a:pt x="72804" y="62988"/>
                  </a:lnTo>
                  <a:lnTo>
                    <a:pt x="69174" y="68662"/>
                  </a:lnTo>
                  <a:lnTo>
                    <a:pt x="65166" y="74350"/>
                  </a:lnTo>
                  <a:lnTo>
                    <a:pt x="61701" y="80999"/>
                  </a:lnTo>
                  <a:lnTo>
                    <a:pt x="58596" y="88289"/>
                  </a:lnTo>
                  <a:lnTo>
                    <a:pt x="53030" y="103057"/>
                  </a:lnTo>
                  <a:lnTo>
                    <a:pt x="47911" y="115971"/>
                  </a:lnTo>
                  <a:lnTo>
                    <a:pt x="44641" y="122081"/>
                  </a:lnTo>
                  <a:lnTo>
                    <a:pt x="40873" y="128060"/>
                  </a:lnTo>
                  <a:lnTo>
                    <a:pt x="36773" y="133951"/>
                  </a:lnTo>
                  <a:lnTo>
                    <a:pt x="33247" y="139783"/>
                  </a:lnTo>
                  <a:lnTo>
                    <a:pt x="30103" y="145577"/>
                  </a:lnTo>
                  <a:lnTo>
                    <a:pt x="27212" y="151343"/>
                  </a:lnTo>
                  <a:lnTo>
                    <a:pt x="24492" y="157093"/>
                  </a:lnTo>
                  <a:lnTo>
                    <a:pt x="19352" y="168562"/>
                  </a:lnTo>
                  <a:lnTo>
                    <a:pt x="16870" y="173335"/>
                  </a:lnTo>
                  <a:lnTo>
                    <a:pt x="14422" y="177469"/>
                  </a:lnTo>
                  <a:lnTo>
                    <a:pt x="11996" y="181178"/>
                  </a:lnTo>
                  <a:lnTo>
                    <a:pt x="10379" y="184603"/>
                  </a:lnTo>
                  <a:lnTo>
                    <a:pt x="8582" y="190948"/>
                  </a:lnTo>
                  <a:lnTo>
                    <a:pt x="7309" y="193974"/>
                  </a:lnTo>
                  <a:lnTo>
                    <a:pt x="5666" y="196944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69"/>
            <p:cNvSpPr/>
            <p:nvPr/>
          </p:nvSpPr>
          <p:spPr>
            <a:xfrm>
              <a:off x="5336381" y="1885959"/>
              <a:ext cx="171451" cy="184923"/>
            </a:xfrm>
            <a:custGeom>
              <a:avLst/>
              <a:gdLst/>
              <a:ahLst/>
              <a:cxnLst/>
              <a:rect l="0" t="0" r="0" b="0"/>
              <a:pathLst>
                <a:path w="171451" h="184923">
                  <a:moveTo>
                    <a:pt x="0" y="17136"/>
                  </a:moveTo>
                  <a:lnTo>
                    <a:pt x="3793" y="17136"/>
                  </a:lnTo>
                  <a:lnTo>
                    <a:pt x="4909" y="16183"/>
                  </a:lnTo>
                  <a:lnTo>
                    <a:pt x="5654" y="14596"/>
                  </a:lnTo>
                  <a:lnTo>
                    <a:pt x="6151" y="12585"/>
                  </a:lnTo>
                  <a:lnTo>
                    <a:pt x="7275" y="11244"/>
                  </a:lnTo>
                  <a:lnTo>
                    <a:pt x="8819" y="10351"/>
                  </a:lnTo>
                  <a:lnTo>
                    <a:pt x="12651" y="9357"/>
                  </a:lnTo>
                  <a:lnTo>
                    <a:pt x="17000" y="8916"/>
                  </a:lnTo>
                  <a:lnTo>
                    <a:pt x="18477" y="7846"/>
                  </a:lnTo>
                  <a:lnTo>
                    <a:pt x="19462" y="6180"/>
                  </a:lnTo>
                  <a:lnTo>
                    <a:pt x="20118" y="4117"/>
                  </a:lnTo>
                  <a:lnTo>
                    <a:pt x="22143" y="2741"/>
                  </a:lnTo>
                  <a:lnTo>
                    <a:pt x="25081" y="1824"/>
                  </a:lnTo>
                  <a:lnTo>
                    <a:pt x="28627" y="1213"/>
                  </a:lnTo>
                  <a:lnTo>
                    <a:pt x="31785" y="806"/>
                  </a:lnTo>
                  <a:lnTo>
                    <a:pt x="34684" y="534"/>
                  </a:lnTo>
                  <a:lnTo>
                    <a:pt x="37410" y="353"/>
                  </a:lnTo>
                  <a:lnTo>
                    <a:pt x="44672" y="152"/>
                  </a:lnTo>
                  <a:lnTo>
                    <a:pt x="76306" y="0"/>
                  </a:lnTo>
                  <a:lnTo>
                    <a:pt x="80239" y="950"/>
                  </a:lnTo>
                  <a:lnTo>
                    <a:pt x="83655" y="2535"/>
                  </a:lnTo>
                  <a:lnTo>
                    <a:pt x="86726" y="4544"/>
                  </a:lnTo>
                  <a:lnTo>
                    <a:pt x="98633" y="11923"/>
                  </a:lnTo>
                  <a:lnTo>
                    <a:pt x="102268" y="13661"/>
                  </a:lnTo>
                  <a:lnTo>
                    <a:pt x="105485" y="14819"/>
                  </a:lnTo>
                  <a:lnTo>
                    <a:pt x="108423" y="15591"/>
                  </a:lnTo>
                  <a:lnTo>
                    <a:pt x="111970" y="18011"/>
                  </a:lnTo>
                  <a:lnTo>
                    <a:pt x="115922" y="21529"/>
                  </a:lnTo>
                  <a:lnTo>
                    <a:pt x="120144" y="25780"/>
                  </a:lnTo>
                  <a:lnTo>
                    <a:pt x="122958" y="29566"/>
                  </a:lnTo>
                  <a:lnTo>
                    <a:pt x="124835" y="33042"/>
                  </a:lnTo>
                  <a:lnTo>
                    <a:pt x="126085" y="36313"/>
                  </a:lnTo>
                  <a:lnTo>
                    <a:pt x="127713" y="39445"/>
                  </a:lnTo>
                  <a:lnTo>
                    <a:pt x="129592" y="42486"/>
                  </a:lnTo>
                  <a:lnTo>
                    <a:pt x="131638" y="45466"/>
                  </a:lnTo>
                  <a:lnTo>
                    <a:pt x="133002" y="48405"/>
                  </a:lnTo>
                  <a:lnTo>
                    <a:pt x="133912" y="51317"/>
                  </a:lnTo>
                  <a:lnTo>
                    <a:pt x="134519" y="54210"/>
                  </a:lnTo>
                  <a:lnTo>
                    <a:pt x="134923" y="58045"/>
                  </a:lnTo>
                  <a:lnTo>
                    <a:pt x="135192" y="62506"/>
                  </a:lnTo>
                  <a:lnTo>
                    <a:pt x="135372" y="67385"/>
                  </a:lnTo>
                  <a:lnTo>
                    <a:pt x="135572" y="77886"/>
                  </a:lnTo>
                  <a:lnTo>
                    <a:pt x="135700" y="100150"/>
                  </a:lnTo>
                  <a:lnTo>
                    <a:pt x="134916" y="104864"/>
                  </a:lnTo>
                  <a:lnTo>
                    <a:pt x="133601" y="108958"/>
                  </a:lnTo>
                  <a:lnTo>
                    <a:pt x="131929" y="112641"/>
                  </a:lnTo>
                  <a:lnTo>
                    <a:pt x="130022" y="116048"/>
                  </a:lnTo>
                  <a:lnTo>
                    <a:pt x="127956" y="119273"/>
                  </a:lnTo>
                  <a:lnTo>
                    <a:pt x="125785" y="122374"/>
                  </a:lnTo>
                  <a:lnTo>
                    <a:pt x="122750" y="126347"/>
                  </a:lnTo>
                  <a:lnTo>
                    <a:pt x="111689" y="140088"/>
                  </a:lnTo>
                  <a:lnTo>
                    <a:pt x="97914" y="156788"/>
                  </a:lnTo>
                  <a:lnTo>
                    <a:pt x="94645" y="159767"/>
                  </a:lnTo>
                  <a:lnTo>
                    <a:pt x="90878" y="162706"/>
                  </a:lnTo>
                  <a:lnTo>
                    <a:pt x="86779" y="165617"/>
                  </a:lnTo>
                  <a:lnTo>
                    <a:pt x="83253" y="168511"/>
                  </a:lnTo>
                  <a:lnTo>
                    <a:pt x="80108" y="171392"/>
                  </a:lnTo>
                  <a:lnTo>
                    <a:pt x="77218" y="174266"/>
                  </a:lnTo>
                  <a:lnTo>
                    <a:pt x="73704" y="176182"/>
                  </a:lnTo>
                  <a:lnTo>
                    <a:pt x="69773" y="177459"/>
                  </a:lnTo>
                  <a:lnTo>
                    <a:pt x="65566" y="178310"/>
                  </a:lnTo>
                  <a:lnTo>
                    <a:pt x="61967" y="178878"/>
                  </a:lnTo>
                  <a:lnTo>
                    <a:pt x="58774" y="179256"/>
                  </a:lnTo>
                  <a:lnTo>
                    <a:pt x="55851" y="179509"/>
                  </a:lnTo>
                  <a:lnTo>
                    <a:pt x="53109" y="179677"/>
                  </a:lnTo>
                  <a:lnTo>
                    <a:pt x="47946" y="179864"/>
                  </a:lnTo>
                  <a:lnTo>
                    <a:pt x="44664" y="180866"/>
                  </a:lnTo>
                  <a:lnTo>
                    <a:pt x="40888" y="182487"/>
                  </a:lnTo>
                  <a:lnTo>
                    <a:pt x="36784" y="184520"/>
                  </a:lnTo>
                  <a:lnTo>
                    <a:pt x="33254" y="184922"/>
                  </a:lnTo>
                  <a:lnTo>
                    <a:pt x="30106" y="184239"/>
                  </a:lnTo>
                  <a:lnTo>
                    <a:pt x="27215" y="182830"/>
                  </a:lnTo>
                  <a:lnTo>
                    <a:pt x="21885" y="181265"/>
                  </a:lnTo>
                  <a:lnTo>
                    <a:pt x="16871" y="180570"/>
                  </a:lnTo>
                  <a:lnTo>
                    <a:pt x="11996" y="180260"/>
                  </a:lnTo>
                  <a:lnTo>
                    <a:pt x="9585" y="179225"/>
                  </a:lnTo>
                  <a:lnTo>
                    <a:pt x="4789" y="175536"/>
                  </a:lnTo>
                  <a:lnTo>
                    <a:pt x="3193" y="173218"/>
                  </a:lnTo>
                  <a:lnTo>
                    <a:pt x="2129" y="170721"/>
                  </a:lnTo>
                  <a:lnTo>
                    <a:pt x="421" y="164419"/>
                  </a:lnTo>
                  <a:lnTo>
                    <a:pt x="125" y="158777"/>
                  </a:lnTo>
                  <a:lnTo>
                    <a:pt x="877" y="156331"/>
                  </a:lnTo>
                  <a:lnTo>
                    <a:pt x="3829" y="151073"/>
                  </a:lnTo>
                  <a:lnTo>
                    <a:pt x="6162" y="147308"/>
                  </a:lnTo>
                  <a:lnTo>
                    <a:pt x="10941" y="143888"/>
                  </a:lnTo>
                  <a:lnTo>
                    <a:pt x="14438" y="141642"/>
                  </a:lnTo>
                  <a:lnTo>
                    <a:pt x="17562" y="140145"/>
                  </a:lnTo>
                  <a:lnTo>
                    <a:pt x="20440" y="139147"/>
                  </a:lnTo>
                  <a:lnTo>
                    <a:pt x="23152" y="138481"/>
                  </a:lnTo>
                  <a:lnTo>
                    <a:pt x="31309" y="138038"/>
                  </a:lnTo>
                  <a:lnTo>
                    <a:pt x="57307" y="137545"/>
                  </a:lnTo>
                  <a:lnTo>
                    <a:pt x="67573" y="138366"/>
                  </a:lnTo>
                  <a:lnTo>
                    <a:pt x="75211" y="139866"/>
                  </a:lnTo>
                  <a:lnTo>
                    <a:pt x="81097" y="141818"/>
                  </a:lnTo>
                  <a:lnTo>
                    <a:pt x="86608" y="143120"/>
                  </a:lnTo>
                  <a:lnTo>
                    <a:pt x="91870" y="143988"/>
                  </a:lnTo>
                  <a:lnTo>
                    <a:pt x="96966" y="144566"/>
                  </a:lnTo>
                  <a:lnTo>
                    <a:pt x="101950" y="145904"/>
                  </a:lnTo>
                  <a:lnTo>
                    <a:pt x="106861" y="147749"/>
                  </a:lnTo>
                  <a:lnTo>
                    <a:pt x="111722" y="149931"/>
                  </a:lnTo>
                  <a:lnTo>
                    <a:pt x="116550" y="152338"/>
                  </a:lnTo>
                  <a:lnTo>
                    <a:pt x="121356" y="154896"/>
                  </a:lnTo>
                  <a:lnTo>
                    <a:pt x="126148" y="157553"/>
                  </a:lnTo>
                  <a:lnTo>
                    <a:pt x="130929" y="159325"/>
                  </a:lnTo>
                  <a:lnTo>
                    <a:pt x="135705" y="160506"/>
                  </a:lnTo>
                  <a:lnTo>
                    <a:pt x="140476" y="161293"/>
                  </a:lnTo>
                  <a:lnTo>
                    <a:pt x="144451" y="162771"/>
                  </a:lnTo>
                  <a:lnTo>
                    <a:pt x="147895" y="164708"/>
                  </a:lnTo>
                  <a:lnTo>
                    <a:pt x="150984" y="166952"/>
                  </a:lnTo>
                  <a:lnTo>
                    <a:pt x="154631" y="168448"/>
                  </a:lnTo>
                  <a:lnTo>
                    <a:pt x="158649" y="169446"/>
                  </a:lnTo>
                  <a:lnTo>
                    <a:pt x="171450" y="1714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70"/>
            <p:cNvSpPr/>
            <p:nvPr/>
          </p:nvSpPr>
          <p:spPr>
            <a:xfrm>
              <a:off x="5636418" y="2143125"/>
              <a:ext cx="250033" cy="17146"/>
            </a:xfrm>
            <a:custGeom>
              <a:avLst/>
              <a:gdLst/>
              <a:ahLst/>
              <a:cxnLst/>
              <a:rect l="0" t="0" r="0" b="0"/>
              <a:pathLst>
                <a:path w="250033" h="17146">
                  <a:moveTo>
                    <a:pt x="0" y="17145"/>
                  </a:moveTo>
                  <a:lnTo>
                    <a:pt x="0" y="9764"/>
                  </a:lnTo>
                  <a:lnTo>
                    <a:pt x="794" y="9366"/>
                  </a:lnTo>
                  <a:lnTo>
                    <a:pt x="3793" y="8925"/>
                  </a:lnTo>
                  <a:lnTo>
                    <a:pt x="9943" y="8677"/>
                  </a:lnTo>
                  <a:lnTo>
                    <a:pt x="172444" y="8572"/>
                  </a:lnTo>
                  <a:lnTo>
                    <a:pt x="178463" y="7620"/>
                  </a:lnTo>
                  <a:lnTo>
                    <a:pt x="184063" y="6032"/>
                  </a:lnTo>
                  <a:lnTo>
                    <a:pt x="189384" y="4021"/>
                  </a:lnTo>
                  <a:lnTo>
                    <a:pt x="194519" y="2681"/>
                  </a:lnTo>
                  <a:lnTo>
                    <a:pt x="199529" y="1787"/>
                  </a:lnTo>
                  <a:lnTo>
                    <a:pt x="204457" y="1191"/>
                  </a:lnTo>
                  <a:lnTo>
                    <a:pt x="209330" y="794"/>
                  </a:lnTo>
                  <a:lnTo>
                    <a:pt x="214166" y="529"/>
                  </a:lnTo>
                  <a:lnTo>
                    <a:pt x="223773" y="235"/>
                  </a:lnTo>
                  <a:lnTo>
                    <a:pt x="2500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71"/>
            <p:cNvSpPr/>
            <p:nvPr/>
          </p:nvSpPr>
          <p:spPr>
            <a:xfrm>
              <a:off x="5772150" y="2014537"/>
              <a:ext cx="42863" cy="248604"/>
            </a:xfrm>
            <a:custGeom>
              <a:avLst/>
              <a:gdLst/>
              <a:ahLst/>
              <a:cxnLst/>
              <a:rect l="0" t="0" r="0" b="0"/>
              <a:pathLst>
                <a:path w="42863" h="248604">
                  <a:moveTo>
                    <a:pt x="0" y="0"/>
                  </a:moveTo>
                  <a:lnTo>
                    <a:pt x="0" y="20151"/>
                  </a:lnTo>
                  <a:lnTo>
                    <a:pt x="794" y="23912"/>
                  </a:lnTo>
                  <a:lnTo>
                    <a:pt x="2116" y="28324"/>
                  </a:lnTo>
                  <a:lnTo>
                    <a:pt x="3792" y="33170"/>
                  </a:lnTo>
                  <a:lnTo>
                    <a:pt x="4909" y="37354"/>
                  </a:lnTo>
                  <a:lnTo>
                    <a:pt x="6151" y="44541"/>
                  </a:lnTo>
                  <a:lnTo>
                    <a:pt x="6482" y="48745"/>
                  </a:lnTo>
                  <a:lnTo>
                    <a:pt x="6702" y="53451"/>
                  </a:lnTo>
                  <a:lnTo>
                    <a:pt x="6849" y="58494"/>
                  </a:lnTo>
                  <a:lnTo>
                    <a:pt x="7086" y="86167"/>
                  </a:lnTo>
                  <a:lnTo>
                    <a:pt x="7118" y="98939"/>
                  </a:lnTo>
                  <a:lnTo>
                    <a:pt x="7920" y="105012"/>
                  </a:lnTo>
                  <a:lnTo>
                    <a:pt x="9248" y="110966"/>
                  </a:lnTo>
                  <a:lnTo>
                    <a:pt x="10928" y="116840"/>
                  </a:lnTo>
                  <a:lnTo>
                    <a:pt x="12048" y="122661"/>
                  </a:lnTo>
                  <a:lnTo>
                    <a:pt x="12794" y="128446"/>
                  </a:lnTo>
                  <a:lnTo>
                    <a:pt x="13292" y="134208"/>
                  </a:lnTo>
                  <a:lnTo>
                    <a:pt x="13623" y="139955"/>
                  </a:lnTo>
                  <a:lnTo>
                    <a:pt x="13846" y="145691"/>
                  </a:lnTo>
                  <a:lnTo>
                    <a:pt x="14091" y="157144"/>
                  </a:lnTo>
                  <a:lnTo>
                    <a:pt x="14279" y="198331"/>
                  </a:lnTo>
                  <a:lnTo>
                    <a:pt x="15076" y="201753"/>
                  </a:lnTo>
                  <a:lnTo>
                    <a:pt x="16401" y="204987"/>
                  </a:lnTo>
                  <a:lnTo>
                    <a:pt x="18078" y="208096"/>
                  </a:lnTo>
                  <a:lnTo>
                    <a:pt x="19989" y="211120"/>
                  </a:lnTo>
                  <a:lnTo>
                    <a:pt x="22057" y="214089"/>
                  </a:lnTo>
                  <a:lnTo>
                    <a:pt x="24229" y="217021"/>
                  </a:lnTo>
                  <a:lnTo>
                    <a:pt x="25679" y="219929"/>
                  </a:lnTo>
                  <a:lnTo>
                    <a:pt x="26643" y="222819"/>
                  </a:lnTo>
                  <a:lnTo>
                    <a:pt x="27288" y="225699"/>
                  </a:lnTo>
                  <a:lnTo>
                    <a:pt x="28510" y="228571"/>
                  </a:lnTo>
                  <a:lnTo>
                    <a:pt x="30119" y="231438"/>
                  </a:lnTo>
                  <a:lnTo>
                    <a:pt x="31986" y="234302"/>
                  </a:lnTo>
                  <a:lnTo>
                    <a:pt x="33230" y="237164"/>
                  </a:lnTo>
                  <a:lnTo>
                    <a:pt x="34059" y="240024"/>
                  </a:lnTo>
                  <a:lnTo>
                    <a:pt x="34613" y="242884"/>
                  </a:lnTo>
                  <a:lnTo>
                    <a:pt x="35775" y="244790"/>
                  </a:lnTo>
                  <a:lnTo>
                    <a:pt x="37344" y="246061"/>
                  </a:lnTo>
                  <a:lnTo>
                    <a:pt x="42862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72"/>
            <p:cNvSpPr/>
            <p:nvPr/>
          </p:nvSpPr>
          <p:spPr>
            <a:xfrm>
              <a:off x="5965031" y="2014537"/>
              <a:ext cx="235745" cy="205741"/>
            </a:xfrm>
            <a:custGeom>
              <a:avLst/>
              <a:gdLst/>
              <a:ahLst/>
              <a:cxnLst/>
              <a:rect l="0" t="0" r="0" b="0"/>
              <a:pathLst>
                <a:path w="235745" h="205741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7" y="6785"/>
                  </a:lnTo>
                  <a:lnTo>
                    <a:pt x="3793" y="7381"/>
                  </a:lnTo>
                  <a:lnTo>
                    <a:pt x="4909" y="8731"/>
                  </a:lnTo>
                  <a:lnTo>
                    <a:pt x="5654" y="10583"/>
                  </a:lnTo>
                  <a:lnTo>
                    <a:pt x="6151" y="12770"/>
                  </a:lnTo>
                  <a:lnTo>
                    <a:pt x="8069" y="15181"/>
                  </a:lnTo>
                  <a:lnTo>
                    <a:pt x="17560" y="23125"/>
                  </a:lnTo>
                  <a:lnTo>
                    <a:pt x="23151" y="28693"/>
                  </a:lnTo>
                  <a:lnTo>
                    <a:pt x="25752" y="32464"/>
                  </a:lnTo>
                  <a:lnTo>
                    <a:pt x="28281" y="36882"/>
                  </a:lnTo>
                  <a:lnTo>
                    <a:pt x="30760" y="41733"/>
                  </a:lnTo>
                  <a:lnTo>
                    <a:pt x="34000" y="45920"/>
                  </a:lnTo>
                  <a:lnTo>
                    <a:pt x="37749" y="49663"/>
                  </a:lnTo>
                  <a:lnTo>
                    <a:pt x="41835" y="53111"/>
                  </a:lnTo>
                  <a:lnTo>
                    <a:pt x="46146" y="57315"/>
                  </a:lnTo>
                  <a:lnTo>
                    <a:pt x="50608" y="62023"/>
                  </a:lnTo>
                  <a:lnTo>
                    <a:pt x="55169" y="67066"/>
                  </a:lnTo>
                  <a:lnTo>
                    <a:pt x="64472" y="77750"/>
                  </a:lnTo>
                  <a:lnTo>
                    <a:pt x="97641" y="117193"/>
                  </a:lnTo>
                  <a:lnTo>
                    <a:pt x="102400" y="121944"/>
                  </a:lnTo>
                  <a:lnTo>
                    <a:pt x="107161" y="126063"/>
                  </a:lnTo>
                  <a:lnTo>
                    <a:pt x="130000" y="144070"/>
                  </a:lnTo>
                  <a:lnTo>
                    <a:pt x="135879" y="149387"/>
                  </a:lnTo>
                  <a:lnTo>
                    <a:pt x="141386" y="154836"/>
                  </a:lnTo>
                  <a:lnTo>
                    <a:pt x="146645" y="160374"/>
                  </a:lnTo>
                  <a:lnTo>
                    <a:pt x="152532" y="165019"/>
                  </a:lnTo>
                  <a:lnTo>
                    <a:pt x="158838" y="169068"/>
                  </a:lnTo>
                  <a:lnTo>
                    <a:pt x="171401" y="176106"/>
                  </a:lnTo>
                  <a:lnTo>
                    <a:pt x="197324" y="191313"/>
                  </a:lnTo>
                  <a:lnTo>
                    <a:pt x="201399" y="193265"/>
                  </a:lnTo>
                  <a:lnTo>
                    <a:pt x="208044" y="195433"/>
                  </a:lnTo>
                  <a:lnTo>
                    <a:pt x="213643" y="198937"/>
                  </a:lnTo>
                  <a:lnTo>
                    <a:pt x="216247" y="201205"/>
                  </a:lnTo>
                  <a:lnTo>
                    <a:pt x="221258" y="203725"/>
                  </a:lnTo>
                  <a:lnTo>
                    <a:pt x="228541" y="205143"/>
                  </a:lnTo>
                  <a:lnTo>
                    <a:pt x="235744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73"/>
            <p:cNvSpPr/>
            <p:nvPr/>
          </p:nvSpPr>
          <p:spPr>
            <a:xfrm>
              <a:off x="6022181" y="2031682"/>
              <a:ext cx="142876" cy="214314"/>
            </a:xfrm>
            <a:custGeom>
              <a:avLst/>
              <a:gdLst/>
              <a:ahLst/>
              <a:cxnLst/>
              <a:rect l="0" t="0" r="0" b="0"/>
              <a:pathLst>
                <a:path w="142876" h="214314">
                  <a:moveTo>
                    <a:pt x="142875" y="0"/>
                  </a:moveTo>
                  <a:lnTo>
                    <a:pt x="139083" y="4551"/>
                  </a:lnTo>
                  <a:lnTo>
                    <a:pt x="137172" y="8749"/>
                  </a:lnTo>
                  <a:lnTo>
                    <a:pt x="135104" y="14405"/>
                  </a:lnTo>
                  <a:lnTo>
                    <a:pt x="132932" y="21034"/>
                  </a:lnTo>
                  <a:lnTo>
                    <a:pt x="130690" y="26405"/>
                  </a:lnTo>
                  <a:lnTo>
                    <a:pt x="128402" y="30938"/>
                  </a:lnTo>
                  <a:lnTo>
                    <a:pt x="122948" y="40420"/>
                  </a:lnTo>
                  <a:lnTo>
                    <a:pt x="115233" y="54160"/>
                  </a:lnTo>
                  <a:lnTo>
                    <a:pt x="110953" y="60872"/>
                  </a:lnTo>
                  <a:lnTo>
                    <a:pt x="106513" y="67251"/>
                  </a:lnTo>
                  <a:lnTo>
                    <a:pt x="101965" y="73409"/>
                  </a:lnTo>
                  <a:lnTo>
                    <a:pt x="98139" y="79420"/>
                  </a:lnTo>
                  <a:lnTo>
                    <a:pt x="94795" y="85331"/>
                  </a:lnTo>
                  <a:lnTo>
                    <a:pt x="91772" y="91178"/>
                  </a:lnTo>
                  <a:lnTo>
                    <a:pt x="87375" y="97933"/>
                  </a:lnTo>
                  <a:lnTo>
                    <a:pt x="82063" y="105294"/>
                  </a:lnTo>
                  <a:lnTo>
                    <a:pt x="70604" y="120140"/>
                  </a:lnTo>
                  <a:lnTo>
                    <a:pt x="60219" y="133088"/>
                  </a:lnTo>
                  <a:lnTo>
                    <a:pt x="56020" y="139208"/>
                  </a:lnTo>
                  <a:lnTo>
                    <a:pt x="52429" y="145193"/>
                  </a:lnTo>
                  <a:lnTo>
                    <a:pt x="49239" y="151088"/>
                  </a:lnTo>
                  <a:lnTo>
                    <a:pt x="45527" y="156923"/>
                  </a:lnTo>
                  <a:lnTo>
                    <a:pt x="41464" y="162718"/>
                  </a:lnTo>
                  <a:lnTo>
                    <a:pt x="37168" y="168486"/>
                  </a:lnTo>
                  <a:lnTo>
                    <a:pt x="32716" y="173284"/>
                  </a:lnTo>
                  <a:lnTo>
                    <a:pt x="28161" y="177435"/>
                  </a:lnTo>
                  <a:lnTo>
                    <a:pt x="23536" y="181155"/>
                  </a:lnTo>
                  <a:lnTo>
                    <a:pt x="20453" y="184588"/>
                  </a:lnTo>
                  <a:lnTo>
                    <a:pt x="18398" y="187829"/>
                  </a:lnTo>
                  <a:lnTo>
                    <a:pt x="15321" y="193969"/>
                  </a:lnTo>
                  <a:lnTo>
                    <a:pt x="11308" y="199874"/>
                  </a:lnTo>
                  <a:lnTo>
                    <a:pt x="6877" y="205673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74"/>
            <p:cNvSpPr/>
            <p:nvPr/>
          </p:nvSpPr>
          <p:spPr>
            <a:xfrm>
              <a:off x="6365081" y="2091690"/>
              <a:ext cx="228601" cy="17146"/>
            </a:xfrm>
            <a:custGeom>
              <a:avLst/>
              <a:gdLst/>
              <a:ahLst/>
              <a:cxnLst/>
              <a:rect l="0" t="0" r="0" b="0"/>
              <a:pathLst>
                <a:path w="228601" h="17146">
                  <a:moveTo>
                    <a:pt x="0" y="17145"/>
                  </a:moveTo>
                  <a:lnTo>
                    <a:pt x="50792" y="17145"/>
                  </a:lnTo>
                  <a:lnTo>
                    <a:pt x="57673" y="16192"/>
                  </a:lnTo>
                  <a:lnTo>
                    <a:pt x="64643" y="14605"/>
                  </a:lnTo>
                  <a:lnTo>
                    <a:pt x="71670" y="12594"/>
                  </a:lnTo>
                  <a:lnTo>
                    <a:pt x="78737" y="11253"/>
                  </a:lnTo>
                  <a:lnTo>
                    <a:pt x="85829" y="10360"/>
                  </a:lnTo>
                  <a:lnTo>
                    <a:pt x="92938" y="9764"/>
                  </a:lnTo>
                  <a:lnTo>
                    <a:pt x="100852" y="9367"/>
                  </a:lnTo>
                  <a:lnTo>
                    <a:pt x="125573" y="8807"/>
                  </a:lnTo>
                  <a:lnTo>
                    <a:pt x="207740" y="8573"/>
                  </a:lnTo>
                  <a:lnTo>
                    <a:pt x="210724" y="7620"/>
                  </a:lnTo>
                  <a:lnTo>
                    <a:pt x="213508" y="6033"/>
                  </a:lnTo>
                  <a:lnTo>
                    <a:pt x="216158" y="4022"/>
                  </a:lnTo>
                  <a:lnTo>
                    <a:pt x="218717" y="2681"/>
                  </a:lnTo>
                  <a:lnTo>
                    <a:pt x="221218" y="1787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75"/>
            <p:cNvSpPr/>
            <p:nvPr/>
          </p:nvSpPr>
          <p:spPr>
            <a:xfrm>
              <a:off x="6443662" y="1988820"/>
              <a:ext cx="71439" cy="240031"/>
            </a:xfrm>
            <a:custGeom>
              <a:avLst/>
              <a:gdLst/>
              <a:ahLst/>
              <a:cxnLst/>
              <a:rect l="0" t="0" r="0" b="0"/>
              <a:pathLst>
                <a:path w="71439" h="240031">
                  <a:moveTo>
                    <a:pt x="0" y="0"/>
                  </a:moveTo>
                  <a:lnTo>
                    <a:pt x="0" y="7381"/>
                  </a:lnTo>
                  <a:lnTo>
                    <a:pt x="2117" y="10583"/>
                  </a:lnTo>
                  <a:lnTo>
                    <a:pt x="3793" y="12770"/>
                  </a:lnTo>
                  <a:lnTo>
                    <a:pt x="4909" y="16133"/>
                  </a:lnTo>
                  <a:lnTo>
                    <a:pt x="5654" y="20280"/>
                  </a:lnTo>
                  <a:lnTo>
                    <a:pt x="6151" y="24950"/>
                  </a:lnTo>
                  <a:lnTo>
                    <a:pt x="7276" y="29968"/>
                  </a:lnTo>
                  <a:lnTo>
                    <a:pt x="8820" y="35219"/>
                  </a:lnTo>
                  <a:lnTo>
                    <a:pt x="10642" y="40624"/>
                  </a:lnTo>
                  <a:lnTo>
                    <a:pt x="12651" y="46133"/>
                  </a:lnTo>
                  <a:lnTo>
                    <a:pt x="17001" y="57333"/>
                  </a:lnTo>
                  <a:lnTo>
                    <a:pt x="18477" y="62987"/>
                  </a:lnTo>
                  <a:lnTo>
                    <a:pt x="19462" y="68661"/>
                  </a:lnTo>
                  <a:lnTo>
                    <a:pt x="20119" y="74349"/>
                  </a:lnTo>
                  <a:lnTo>
                    <a:pt x="21350" y="80046"/>
                  </a:lnTo>
                  <a:lnTo>
                    <a:pt x="22964" y="85749"/>
                  </a:lnTo>
                  <a:lnTo>
                    <a:pt x="24835" y="91456"/>
                  </a:lnTo>
                  <a:lnTo>
                    <a:pt x="29030" y="105417"/>
                  </a:lnTo>
                  <a:lnTo>
                    <a:pt x="31259" y="113141"/>
                  </a:lnTo>
                  <a:lnTo>
                    <a:pt x="32746" y="120194"/>
                  </a:lnTo>
                  <a:lnTo>
                    <a:pt x="33737" y="126802"/>
                  </a:lnTo>
                  <a:lnTo>
                    <a:pt x="34398" y="133112"/>
                  </a:lnTo>
                  <a:lnTo>
                    <a:pt x="34838" y="139224"/>
                  </a:lnTo>
                  <a:lnTo>
                    <a:pt x="35132" y="145203"/>
                  </a:lnTo>
                  <a:lnTo>
                    <a:pt x="35328" y="151094"/>
                  </a:lnTo>
                  <a:lnTo>
                    <a:pt x="36252" y="156927"/>
                  </a:lnTo>
                  <a:lnTo>
                    <a:pt x="37662" y="162720"/>
                  </a:lnTo>
                  <a:lnTo>
                    <a:pt x="39396" y="168488"/>
                  </a:lnTo>
                  <a:lnTo>
                    <a:pt x="41345" y="174237"/>
                  </a:lnTo>
                  <a:lnTo>
                    <a:pt x="43439" y="179976"/>
                  </a:lnTo>
                  <a:lnTo>
                    <a:pt x="45627" y="185706"/>
                  </a:lnTo>
                  <a:lnTo>
                    <a:pt x="47087" y="190479"/>
                  </a:lnTo>
                  <a:lnTo>
                    <a:pt x="48060" y="194613"/>
                  </a:lnTo>
                  <a:lnTo>
                    <a:pt x="48709" y="198322"/>
                  </a:lnTo>
                  <a:lnTo>
                    <a:pt x="49935" y="201747"/>
                  </a:lnTo>
                  <a:lnTo>
                    <a:pt x="51546" y="204983"/>
                  </a:lnTo>
                  <a:lnTo>
                    <a:pt x="53414" y="208092"/>
                  </a:lnTo>
                  <a:lnTo>
                    <a:pt x="55454" y="211118"/>
                  </a:lnTo>
                  <a:lnTo>
                    <a:pt x="57607" y="214088"/>
                  </a:lnTo>
                  <a:lnTo>
                    <a:pt x="59836" y="217020"/>
                  </a:lnTo>
                  <a:lnTo>
                    <a:pt x="61322" y="219928"/>
                  </a:lnTo>
                  <a:lnTo>
                    <a:pt x="62973" y="225698"/>
                  </a:lnTo>
                  <a:lnTo>
                    <a:pt x="64207" y="227618"/>
                  </a:lnTo>
                  <a:lnTo>
                    <a:pt x="65823" y="228898"/>
                  </a:lnTo>
                  <a:lnTo>
                    <a:pt x="70329" y="230952"/>
                  </a:lnTo>
                  <a:lnTo>
                    <a:pt x="70699" y="232073"/>
                  </a:lnTo>
                  <a:lnTo>
                    <a:pt x="71292" y="238176"/>
                  </a:lnTo>
                  <a:lnTo>
                    <a:pt x="71438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76"/>
            <p:cNvSpPr/>
            <p:nvPr/>
          </p:nvSpPr>
          <p:spPr>
            <a:xfrm>
              <a:off x="6736974" y="1851777"/>
              <a:ext cx="228183" cy="359915"/>
            </a:xfrm>
            <a:custGeom>
              <a:avLst/>
              <a:gdLst/>
              <a:ahLst/>
              <a:cxnLst/>
              <a:rect l="0" t="0" r="0" b="0"/>
              <a:pathLst>
                <a:path w="228183" h="359915">
                  <a:moveTo>
                    <a:pt x="185319" y="94180"/>
                  </a:moveTo>
                  <a:lnTo>
                    <a:pt x="185319" y="79418"/>
                  </a:lnTo>
                  <a:lnTo>
                    <a:pt x="187436" y="75554"/>
                  </a:lnTo>
                  <a:lnTo>
                    <a:pt x="189112" y="73190"/>
                  </a:lnTo>
                  <a:lnTo>
                    <a:pt x="189435" y="70662"/>
                  </a:lnTo>
                  <a:lnTo>
                    <a:pt x="188858" y="68024"/>
                  </a:lnTo>
                  <a:lnTo>
                    <a:pt x="187678" y="65312"/>
                  </a:lnTo>
                  <a:lnTo>
                    <a:pt x="186368" y="59760"/>
                  </a:lnTo>
                  <a:lnTo>
                    <a:pt x="186018" y="56946"/>
                  </a:lnTo>
                  <a:lnTo>
                    <a:pt x="183514" y="48739"/>
                  </a:lnTo>
                  <a:lnTo>
                    <a:pt x="181734" y="43884"/>
                  </a:lnTo>
                  <a:lnTo>
                    <a:pt x="178961" y="39694"/>
                  </a:lnTo>
                  <a:lnTo>
                    <a:pt x="175524" y="35949"/>
                  </a:lnTo>
                  <a:lnTo>
                    <a:pt x="171645" y="32499"/>
                  </a:lnTo>
                  <a:lnTo>
                    <a:pt x="165220" y="26126"/>
                  </a:lnTo>
                  <a:lnTo>
                    <a:pt x="162394" y="23093"/>
                  </a:lnTo>
                  <a:lnTo>
                    <a:pt x="158129" y="20119"/>
                  </a:lnTo>
                  <a:lnTo>
                    <a:pt x="152906" y="17183"/>
                  </a:lnTo>
                  <a:lnTo>
                    <a:pt x="147042" y="14274"/>
                  </a:lnTo>
                  <a:lnTo>
                    <a:pt x="141544" y="12334"/>
                  </a:lnTo>
                  <a:lnTo>
                    <a:pt x="136293" y="11041"/>
                  </a:lnTo>
                  <a:lnTo>
                    <a:pt x="131203" y="10179"/>
                  </a:lnTo>
                  <a:lnTo>
                    <a:pt x="126224" y="8652"/>
                  </a:lnTo>
                  <a:lnTo>
                    <a:pt x="121316" y="6681"/>
                  </a:lnTo>
                  <a:lnTo>
                    <a:pt x="116457" y="4415"/>
                  </a:lnTo>
                  <a:lnTo>
                    <a:pt x="111630" y="2904"/>
                  </a:lnTo>
                  <a:lnTo>
                    <a:pt x="106824" y="1897"/>
                  </a:lnTo>
                  <a:lnTo>
                    <a:pt x="102033" y="1225"/>
                  </a:lnTo>
                  <a:lnTo>
                    <a:pt x="97251" y="778"/>
                  </a:lnTo>
                  <a:lnTo>
                    <a:pt x="92477" y="479"/>
                  </a:lnTo>
                  <a:lnTo>
                    <a:pt x="82937" y="148"/>
                  </a:lnTo>
                  <a:lnTo>
                    <a:pt x="73406" y="0"/>
                  </a:lnTo>
                  <a:lnTo>
                    <a:pt x="69436" y="914"/>
                  </a:lnTo>
                  <a:lnTo>
                    <a:pt x="62907" y="4468"/>
                  </a:lnTo>
                  <a:lnTo>
                    <a:pt x="59261" y="5797"/>
                  </a:lnTo>
                  <a:lnTo>
                    <a:pt x="55243" y="6683"/>
                  </a:lnTo>
                  <a:lnTo>
                    <a:pt x="50977" y="7274"/>
                  </a:lnTo>
                  <a:lnTo>
                    <a:pt x="47339" y="8620"/>
                  </a:lnTo>
                  <a:lnTo>
                    <a:pt x="41181" y="12656"/>
                  </a:lnTo>
                  <a:lnTo>
                    <a:pt x="35797" y="20165"/>
                  </a:lnTo>
                  <a:lnTo>
                    <a:pt x="30759" y="28899"/>
                  </a:lnTo>
                  <a:lnTo>
                    <a:pt x="25874" y="35956"/>
                  </a:lnTo>
                  <a:lnTo>
                    <a:pt x="21057" y="42268"/>
                  </a:lnTo>
                  <a:lnTo>
                    <a:pt x="16270" y="49200"/>
                  </a:lnTo>
                  <a:lnTo>
                    <a:pt x="11497" y="58631"/>
                  </a:lnTo>
                  <a:lnTo>
                    <a:pt x="6729" y="66633"/>
                  </a:lnTo>
                  <a:lnTo>
                    <a:pt x="4347" y="70100"/>
                  </a:lnTo>
                  <a:lnTo>
                    <a:pt x="2758" y="74317"/>
                  </a:lnTo>
                  <a:lnTo>
                    <a:pt x="994" y="84082"/>
                  </a:lnTo>
                  <a:lnTo>
                    <a:pt x="209" y="92232"/>
                  </a:lnTo>
                  <a:lnTo>
                    <a:pt x="0" y="95739"/>
                  </a:lnTo>
                  <a:lnTo>
                    <a:pt x="1885" y="104715"/>
                  </a:lnTo>
                  <a:lnTo>
                    <a:pt x="4574" y="114102"/>
                  </a:lnTo>
                  <a:lnTo>
                    <a:pt x="5771" y="121450"/>
                  </a:lnTo>
                  <a:lnTo>
                    <a:pt x="8418" y="127890"/>
                  </a:lnTo>
                  <a:lnTo>
                    <a:pt x="10235" y="130941"/>
                  </a:lnTo>
                  <a:lnTo>
                    <a:pt x="12241" y="132975"/>
                  </a:lnTo>
                  <a:lnTo>
                    <a:pt x="14371" y="134331"/>
                  </a:lnTo>
                  <a:lnTo>
                    <a:pt x="16585" y="135235"/>
                  </a:lnTo>
                  <a:lnTo>
                    <a:pt x="23279" y="136239"/>
                  </a:lnTo>
                  <a:lnTo>
                    <a:pt x="27286" y="136507"/>
                  </a:lnTo>
                  <a:lnTo>
                    <a:pt x="35972" y="136804"/>
                  </a:lnTo>
                  <a:lnTo>
                    <a:pt x="54484" y="136996"/>
                  </a:lnTo>
                  <a:lnTo>
                    <a:pt x="59202" y="136059"/>
                  </a:lnTo>
                  <a:lnTo>
                    <a:pt x="63935" y="134482"/>
                  </a:lnTo>
                  <a:lnTo>
                    <a:pt x="68678" y="132478"/>
                  </a:lnTo>
                  <a:lnTo>
                    <a:pt x="73427" y="130190"/>
                  </a:lnTo>
                  <a:lnTo>
                    <a:pt x="78181" y="127711"/>
                  </a:lnTo>
                  <a:lnTo>
                    <a:pt x="82938" y="125107"/>
                  </a:lnTo>
                  <a:lnTo>
                    <a:pt x="88490" y="122418"/>
                  </a:lnTo>
                  <a:lnTo>
                    <a:pt x="101010" y="116890"/>
                  </a:lnTo>
                  <a:lnTo>
                    <a:pt x="106888" y="114083"/>
                  </a:lnTo>
                  <a:lnTo>
                    <a:pt x="112394" y="111258"/>
                  </a:lnTo>
                  <a:lnTo>
                    <a:pt x="122746" y="105581"/>
                  </a:lnTo>
                  <a:lnTo>
                    <a:pt x="142327" y="94174"/>
                  </a:lnTo>
                  <a:lnTo>
                    <a:pt x="147132" y="91319"/>
                  </a:lnTo>
                  <a:lnTo>
                    <a:pt x="151130" y="88463"/>
                  </a:lnTo>
                  <a:lnTo>
                    <a:pt x="157688" y="82749"/>
                  </a:lnTo>
                  <a:lnTo>
                    <a:pt x="161343" y="78939"/>
                  </a:lnTo>
                  <a:lnTo>
                    <a:pt x="165366" y="74494"/>
                  </a:lnTo>
                  <a:lnTo>
                    <a:pt x="176497" y="61677"/>
                  </a:lnTo>
                  <a:lnTo>
                    <a:pt x="194746" y="39992"/>
                  </a:lnTo>
                  <a:lnTo>
                    <a:pt x="196367" y="37100"/>
                  </a:lnTo>
                  <a:lnTo>
                    <a:pt x="199440" y="28478"/>
                  </a:lnTo>
                  <a:lnTo>
                    <a:pt x="204233" y="19891"/>
                  </a:lnTo>
                  <a:lnTo>
                    <a:pt x="205631" y="14173"/>
                  </a:lnTo>
                  <a:lnTo>
                    <a:pt x="206799" y="12267"/>
                  </a:lnTo>
                  <a:lnTo>
                    <a:pt x="208370" y="10996"/>
                  </a:lnTo>
                  <a:lnTo>
                    <a:pt x="213571" y="8604"/>
                  </a:lnTo>
                  <a:lnTo>
                    <a:pt x="213831" y="19138"/>
                  </a:lnTo>
                  <a:lnTo>
                    <a:pt x="213894" y="162782"/>
                  </a:lnTo>
                  <a:lnTo>
                    <a:pt x="214689" y="171347"/>
                  </a:lnTo>
                  <a:lnTo>
                    <a:pt x="216011" y="179915"/>
                  </a:lnTo>
                  <a:lnTo>
                    <a:pt x="217687" y="188484"/>
                  </a:lnTo>
                  <a:lnTo>
                    <a:pt x="218804" y="197054"/>
                  </a:lnTo>
                  <a:lnTo>
                    <a:pt x="219549" y="205626"/>
                  </a:lnTo>
                  <a:lnTo>
                    <a:pt x="220046" y="214197"/>
                  </a:lnTo>
                  <a:lnTo>
                    <a:pt x="220377" y="222769"/>
                  </a:lnTo>
                  <a:lnTo>
                    <a:pt x="220744" y="239913"/>
                  </a:lnTo>
                  <a:lnTo>
                    <a:pt x="220951" y="265630"/>
                  </a:lnTo>
                  <a:lnTo>
                    <a:pt x="221774" y="273250"/>
                  </a:lnTo>
                  <a:lnTo>
                    <a:pt x="223116" y="280235"/>
                  </a:lnTo>
                  <a:lnTo>
                    <a:pt x="224804" y="286797"/>
                  </a:lnTo>
                  <a:lnTo>
                    <a:pt x="225931" y="293076"/>
                  </a:lnTo>
                  <a:lnTo>
                    <a:pt x="226681" y="299168"/>
                  </a:lnTo>
                  <a:lnTo>
                    <a:pt x="227182" y="305134"/>
                  </a:lnTo>
                  <a:lnTo>
                    <a:pt x="227515" y="311016"/>
                  </a:lnTo>
                  <a:lnTo>
                    <a:pt x="227738" y="316842"/>
                  </a:lnTo>
                  <a:lnTo>
                    <a:pt x="228051" y="331604"/>
                  </a:lnTo>
                  <a:lnTo>
                    <a:pt x="228181" y="359413"/>
                  </a:lnTo>
                  <a:lnTo>
                    <a:pt x="228182" y="359914"/>
                  </a:lnTo>
                  <a:lnTo>
                    <a:pt x="228182" y="3513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f(x) = 2x</a:t>
            </a:r>
            <a:r>
              <a:rPr lang="en-US" baseline="30000" dirty="0"/>
              <a:t>2</a:t>
            </a:r>
            <a:r>
              <a:rPr lang="en-US" dirty="0"/>
              <a:t>+1</a:t>
            </a:r>
            <a:br>
              <a:rPr lang="en-US" dirty="0"/>
            </a:br>
            <a:r>
              <a:rPr lang="en-US" dirty="0"/>
              <a:t>g(x)=</a:t>
            </a:r>
            <a:r>
              <a:rPr lang="en-US" dirty="0" smtClean="0"/>
              <a:t>x+10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fontAlgn="base">
              <a:buNone/>
            </a:pPr>
            <a:r>
              <a:rPr lang="en-US" dirty="0" smtClean="0"/>
              <a:t>4) (</a:t>
            </a:r>
            <a:r>
              <a:rPr lang="en-US" dirty="0" err="1" smtClean="0"/>
              <a:t>fg</a:t>
            </a:r>
            <a:r>
              <a:rPr lang="en-US" dirty="0"/>
              <a:t>)(x)</a:t>
            </a:r>
          </a:p>
          <a:p>
            <a:endParaRPr lang="en-US" dirty="0"/>
          </a:p>
        </p:txBody>
      </p:sp>
      <p:grpSp>
        <p:nvGrpSpPr>
          <p:cNvPr id="41" name="Group 40"/>
          <p:cNvGrpSpPr/>
          <p:nvPr/>
        </p:nvGrpSpPr>
        <p:grpSpPr>
          <a:xfrm>
            <a:off x="3293305" y="1705958"/>
            <a:ext cx="3985745" cy="1277273"/>
            <a:chOff x="3293305" y="1705958"/>
            <a:chExt cx="3985745" cy="1277273"/>
          </a:xfrm>
        </p:grpSpPr>
        <p:sp>
          <p:nvSpPr>
            <p:cNvPr id="4" name="SMARTInkAnnotation426"/>
            <p:cNvSpPr/>
            <p:nvPr/>
          </p:nvSpPr>
          <p:spPr>
            <a:xfrm>
              <a:off x="3293305" y="1705958"/>
              <a:ext cx="221421" cy="539996"/>
            </a:xfrm>
            <a:custGeom>
              <a:avLst/>
              <a:gdLst/>
              <a:ahLst/>
              <a:cxnLst/>
              <a:rect l="0" t="0" r="0" b="0"/>
              <a:pathLst>
                <a:path w="221421" h="539996">
                  <a:moveTo>
                    <a:pt x="171413" y="8542"/>
                  </a:moveTo>
                  <a:lnTo>
                    <a:pt x="167621" y="3991"/>
                  </a:lnTo>
                  <a:lnTo>
                    <a:pt x="165710" y="2650"/>
                  </a:lnTo>
                  <a:lnTo>
                    <a:pt x="159057" y="499"/>
                  </a:lnTo>
                  <a:lnTo>
                    <a:pt x="157507" y="74"/>
                  </a:lnTo>
                  <a:lnTo>
                    <a:pt x="153447" y="0"/>
                  </a:lnTo>
                  <a:lnTo>
                    <a:pt x="152292" y="942"/>
                  </a:lnTo>
                  <a:lnTo>
                    <a:pt x="151522" y="2523"/>
                  </a:lnTo>
                  <a:lnTo>
                    <a:pt x="151009" y="4529"/>
                  </a:lnTo>
                  <a:lnTo>
                    <a:pt x="148322" y="9298"/>
                  </a:lnTo>
                  <a:lnTo>
                    <a:pt x="142347" y="17338"/>
                  </a:lnTo>
                  <a:lnTo>
                    <a:pt x="140129" y="20121"/>
                  </a:lnTo>
                  <a:lnTo>
                    <a:pt x="133432" y="25753"/>
                  </a:lnTo>
                  <a:lnTo>
                    <a:pt x="129424" y="28588"/>
                  </a:lnTo>
                  <a:lnTo>
                    <a:pt x="122853" y="36819"/>
                  </a:lnTo>
                  <a:lnTo>
                    <a:pt x="116494" y="46827"/>
                  </a:lnTo>
                  <a:lnTo>
                    <a:pt x="112575" y="52162"/>
                  </a:lnTo>
                  <a:lnTo>
                    <a:pt x="108376" y="57625"/>
                  </a:lnTo>
                  <a:lnTo>
                    <a:pt x="103988" y="64124"/>
                  </a:lnTo>
                  <a:lnTo>
                    <a:pt x="99476" y="71314"/>
                  </a:lnTo>
                  <a:lnTo>
                    <a:pt x="94880" y="78965"/>
                  </a:lnTo>
                  <a:lnTo>
                    <a:pt x="89435" y="85970"/>
                  </a:lnTo>
                  <a:lnTo>
                    <a:pt x="83424" y="92546"/>
                  </a:lnTo>
                  <a:lnTo>
                    <a:pt x="77035" y="98834"/>
                  </a:lnTo>
                  <a:lnTo>
                    <a:pt x="71982" y="104932"/>
                  </a:lnTo>
                  <a:lnTo>
                    <a:pt x="67820" y="110902"/>
                  </a:lnTo>
                  <a:lnTo>
                    <a:pt x="64251" y="116787"/>
                  </a:lnTo>
                  <a:lnTo>
                    <a:pt x="59490" y="122615"/>
                  </a:lnTo>
                  <a:lnTo>
                    <a:pt x="53936" y="128406"/>
                  </a:lnTo>
                  <a:lnTo>
                    <a:pt x="47851" y="134171"/>
                  </a:lnTo>
                  <a:lnTo>
                    <a:pt x="43001" y="140872"/>
                  </a:lnTo>
                  <a:lnTo>
                    <a:pt x="38974" y="148197"/>
                  </a:lnTo>
                  <a:lnTo>
                    <a:pt x="32383" y="163956"/>
                  </a:lnTo>
                  <a:lnTo>
                    <a:pt x="24210" y="187940"/>
                  </a:lnTo>
                  <a:lnTo>
                    <a:pt x="19206" y="201304"/>
                  </a:lnTo>
                  <a:lnTo>
                    <a:pt x="14336" y="216134"/>
                  </a:lnTo>
                  <a:lnTo>
                    <a:pt x="9527" y="232250"/>
                  </a:lnTo>
                  <a:lnTo>
                    <a:pt x="4743" y="248937"/>
                  </a:lnTo>
                  <a:lnTo>
                    <a:pt x="3150" y="257388"/>
                  </a:lnTo>
                  <a:lnTo>
                    <a:pt x="2088" y="265879"/>
                  </a:lnTo>
                  <a:lnTo>
                    <a:pt x="908" y="281981"/>
                  </a:lnTo>
                  <a:lnTo>
                    <a:pt x="383" y="295488"/>
                  </a:lnTo>
                  <a:lnTo>
                    <a:pt x="88" y="318353"/>
                  </a:lnTo>
                  <a:lnTo>
                    <a:pt x="0" y="343225"/>
                  </a:lnTo>
                  <a:lnTo>
                    <a:pt x="782" y="351679"/>
                  </a:lnTo>
                  <a:lnTo>
                    <a:pt x="2097" y="360172"/>
                  </a:lnTo>
                  <a:lnTo>
                    <a:pt x="5674" y="376277"/>
                  </a:lnTo>
                  <a:lnTo>
                    <a:pt x="9910" y="389785"/>
                  </a:lnTo>
                  <a:lnTo>
                    <a:pt x="16555" y="404678"/>
                  </a:lnTo>
                  <a:lnTo>
                    <a:pt x="20550" y="412650"/>
                  </a:lnTo>
                  <a:lnTo>
                    <a:pt x="27105" y="426588"/>
                  </a:lnTo>
                  <a:lnTo>
                    <a:pt x="33457" y="439133"/>
                  </a:lnTo>
                  <a:lnTo>
                    <a:pt x="37374" y="445145"/>
                  </a:lnTo>
                  <a:lnTo>
                    <a:pt x="41573" y="451058"/>
                  </a:lnTo>
                  <a:lnTo>
                    <a:pt x="46753" y="456905"/>
                  </a:lnTo>
                  <a:lnTo>
                    <a:pt x="52588" y="462708"/>
                  </a:lnTo>
                  <a:lnTo>
                    <a:pt x="58859" y="468482"/>
                  </a:lnTo>
                  <a:lnTo>
                    <a:pt x="64627" y="474236"/>
                  </a:lnTo>
                  <a:lnTo>
                    <a:pt x="70060" y="479977"/>
                  </a:lnTo>
                  <a:lnTo>
                    <a:pt x="75270" y="485709"/>
                  </a:lnTo>
                  <a:lnTo>
                    <a:pt x="81124" y="490483"/>
                  </a:lnTo>
                  <a:lnTo>
                    <a:pt x="87408" y="494619"/>
                  </a:lnTo>
                  <a:lnTo>
                    <a:pt x="93978" y="498328"/>
                  </a:lnTo>
                  <a:lnTo>
                    <a:pt x="99153" y="502706"/>
                  </a:lnTo>
                  <a:lnTo>
                    <a:pt x="103396" y="507530"/>
                  </a:lnTo>
                  <a:lnTo>
                    <a:pt x="107019" y="512650"/>
                  </a:lnTo>
                  <a:lnTo>
                    <a:pt x="111815" y="516064"/>
                  </a:lnTo>
                  <a:lnTo>
                    <a:pt x="117393" y="518340"/>
                  </a:lnTo>
                  <a:lnTo>
                    <a:pt x="123494" y="519857"/>
                  </a:lnTo>
                  <a:lnTo>
                    <a:pt x="128355" y="521821"/>
                  </a:lnTo>
                  <a:lnTo>
                    <a:pt x="132389" y="524083"/>
                  </a:lnTo>
                  <a:lnTo>
                    <a:pt x="135872" y="526544"/>
                  </a:lnTo>
                  <a:lnTo>
                    <a:pt x="139782" y="529136"/>
                  </a:lnTo>
                  <a:lnTo>
                    <a:pt x="148359" y="534557"/>
                  </a:lnTo>
                  <a:lnTo>
                    <a:pt x="152869" y="536384"/>
                  </a:lnTo>
                  <a:lnTo>
                    <a:pt x="157463" y="537601"/>
                  </a:lnTo>
                  <a:lnTo>
                    <a:pt x="162113" y="538413"/>
                  </a:lnTo>
                  <a:lnTo>
                    <a:pt x="166007" y="538954"/>
                  </a:lnTo>
                  <a:lnTo>
                    <a:pt x="172450" y="539556"/>
                  </a:lnTo>
                  <a:lnTo>
                    <a:pt x="176073" y="539716"/>
                  </a:lnTo>
                  <a:lnTo>
                    <a:pt x="191178" y="539973"/>
                  </a:lnTo>
                  <a:lnTo>
                    <a:pt x="194115" y="539995"/>
                  </a:lnTo>
                  <a:lnTo>
                    <a:pt x="196867" y="539056"/>
                  </a:lnTo>
                  <a:lnTo>
                    <a:pt x="202040" y="535473"/>
                  </a:lnTo>
                  <a:lnTo>
                    <a:pt x="206986" y="533246"/>
                  </a:lnTo>
                  <a:lnTo>
                    <a:pt x="209416" y="532652"/>
                  </a:lnTo>
                  <a:lnTo>
                    <a:pt x="214233" y="529452"/>
                  </a:lnTo>
                  <a:lnTo>
                    <a:pt x="221420" y="52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27"/>
            <p:cNvSpPr/>
            <p:nvPr/>
          </p:nvSpPr>
          <p:spPr>
            <a:xfrm>
              <a:off x="3500867" y="1855626"/>
              <a:ext cx="256746" cy="356080"/>
            </a:xfrm>
            <a:custGeom>
              <a:avLst/>
              <a:gdLst/>
              <a:ahLst/>
              <a:cxnLst/>
              <a:rect l="0" t="0" r="0" b="0"/>
              <a:pathLst>
                <a:path w="256746" h="356080">
                  <a:moveTo>
                    <a:pt x="35289" y="56041"/>
                  </a:moveTo>
                  <a:lnTo>
                    <a:pt x="35289" y="40441"/>
                  </a:lnTo>
                  <a:lnTo>
                    <a:pt x="37405" y="37043"/>
                  </a:lnTo>
                  <a:lnTo>
                    <a:pt x="39081" y="34803"/>
                  </a:lnTo>
                  <a:lnTo>
                    <a:pt x="45176" y="29775"/>
                  </a:lnTo>
                  <a:lnTo>
                    <a:pt x="53177" y="24365"/>
                  </a:lnTo>
                  <a:lnTo>
                    <a:pt x="66607" y="15964"/>
                  </a:lnTo>
                  <a:lnTo>
                    <a:pt x="75931" y="10289"/>
                  </a:lnTo>
                  <a:lnTo>
                    <a:pt x="81434" y="8395"/>
                  </a:lnTo>
                  <a:lnTo>
                    <a:pt x="87483" y="7132"/>
                  </a:lnTo>
                  <a:lnTo>
                    <a:pt x="93898" y="6290"/>
                  </a:lnTo>
                  <a:lnTo>
                    <a:pt x="101349" y="4776"/>
                  </a:lnTo>
                  <a:lnTo>
                    <a:pt x="109491" y="2815"/>
                  </a:lnTo>
                  <a:lnTo>
                    <a:pt x="118095" y="554"/>
                  </a:lnTo>
                  <a:lnTo>
                    <a:pt x="125418" y="0"/>
                  </a:lnTo>
                  <a:lnTo>
                    <a:pt x="131887" y="583"/>
                  </a:lnTo>
                  <a:lnTo>
                    <a:pt x="137788" y="1924"/>
                  </a:lnTo>
                  <a:lnTo>
                    <a:pt x="144896" y="2818"/>
                  </a:lnTo>
                  <a:lnTo>
                    <a:pt x="152811" y="3414"/>
                  </a:lnTo>
                  <a:lnTo>
                    <a:pt x="161262" y="3811"/>
                  </a:lnTo>
                  <a:lnTo>
                    <a:pt x="168483" y="5029"/>
                  </a:lnTo>
                  <a:lnTo>
                    <a:pt x="174886" y="6793"/>
                  </a:lnTo>
                  <a:lnTo>
                    <a:pt x="180740" y="8922"/>
                  </a:lnTo>
                  <a:lnTo>
                    <a:pt x="187026" y="12246"/>
                  </a:lnTo>
                  <a:lnTo>
                    <a:pt x="193597" y="16367"/>
                  </a:lnTo>
                  <a:lnTo>
                    <a:pt x="200359" y="21019"/>
                  </a:lnTo>
                  <a:lnTo>
                    <a:pt x="206454" y="26026"/>
                  </a:lnTo>
                  <a:lnTo>
                    <a:pt x="212105" y="31268"/>
                  </a:lnTo>
                  <a:lnTo>
                    <a:pt x="217461" y="36668"/>
                  </a:lnTo>
                  <a:lnTo>
                    <a:pt x="221823" y="42174"/>
                  </a:lnTo>
                  <a:lnTo>
                    <a:pt x="225527" y="47749"/>
                  </a:lnTo>
                  <a:lnTo>
                    <a:pt x="236647" y="67237"/>
                  </a:lnTo>
                  <a:lnTo>
                    <a:pt x="240965" y="74935"/>
                  </a:lnTo>
                  <a:lnTo>
                    <a:pt x="243844" y="82924"/>
                  </a:lnTo>
                  <a:lnTo>
                    <a:pt x="245763" y="91108"/>
                  </a:lnTo>
                  <a:lnTo>
                    <a:pt x="247043" y="99422"/>
                  </a:lnTo>
                  <a:lnTo>
                    <a:pt x="247896" y="106869"/>
                  </a:lnTo>
                  <a:lnTo>
                    <a:pt x="248464" y="113739"/>
                  </a:lnTo>
                  <a:lnTo>
                    <a:pt x="248843" y="120224"/>
                  </a:lnTo>
                  <a:lnTo>
                    <a:pt x="249096" y="127405"/>
                  </a:lnTo>
                  <a:lnTo>
                    <a:pt x="249377" y="143003"/>
                  </a:lnTo>
                  <a:lnTo>
                    <a:pt x="248658" y="150211"/>
                  </a:lnTo>
                  <a:lnTo>
                    <a:pt x="247385" y="156921"/>
                  </a:lnTo>
                  <a:lnTo>
                    <a:pt x="245743" y="163299"/>
                  </a:lnTo>
                  <a:lnTo>
                    <a:pt x="243060" y="170409"/>
                  </a:lnTo>
                  <a:lnTo>
                    <a:pt x="239684" y="178006"/>
                  </a:lnTo>
                  <a:lnTo>
                    <a:pt x="235846" y="185929"/>
                  </a:lnTo>
                  <a:lnTo>
                    <a:pt x="229319" y="197878"/>
                  </a:lnTo>
                  <a:lnTo>
                    <a:pt x="211483" y="228935"/>
                  </a:lnTo>
                  <a:lnTo>
                    <a:pt x="203552" y="240836"/>
                  </a:lnTo>
                  <a:lnTo>
                    <a:pt x="196676" y="249723"/>
                  </a:lnTo>
                  <a:lnTo>
                    <a:pt x="190505" y="256600"/>
                  </a:lnTo>
                  <a:lnTo>
                    <a:pt x="184011" y="263090"/>
                  </a:lnTo>
                  <a:lnTo>
                    <a:pt x="177299" y="269321"/>
                  </a:lnTo>
                  <a:lnTo>
                    <a:pt x="170443" y="275380"/>
                  </a:lnTo>
                  <a:lnTo>
                    <a:pt x="163492" y="280372"/>
                  </a:lnTo>
                  <a:lnTo>
                    <a:pt x="156476" y="284653"/>
                  </a:lnTo>
                  <a:lnTo>
                    <a:pt x="149418" y="288459"/>
                  </a:lnTo>
                  <a:lnTo>
                    <a:pt x="142331" y="292901"/>
                  </a:lnTo>
                  <a:lnTo>
                    <a:pt x="135226" y="297768"/>
                  </a:lnTo>
                  <a:lnTo>
                    <a:pt x="128107" y="302917"/>
                  </a:lnTo>
                  <a:lnTo>
                    <a:pt x="120980" y="307303"/>
                  </a:lnTo>
                  <a:lnTo>
                    <a:pt x="113848" y="311179"/>
                  </a:lnTo>
                  <a:lnTo>
                    <a:pt x="106712" y="314715"/>
                  </a:lnTo>
                  <a:lnTo>
                    <a:pt x="99573" y="317073"/>
                  </a:lnTo>
                  <a:lnTo>
                    <a:pt x="92432" y="318645"/>
                  </a:lnTo>
                  <a:lnTo>
                    <a:pt x="85291" y="319693"/>
                  </a:lnTo>
                  <a:lnTo>
                    <a:pt x="78149" y="320391"/>
                  </a:lnTo>
                  <a:lnTo>
                    <a:pt x="71006" y="320857"/>
                  </a:lnTo>
                  <a:lnTo>
                    <a:pt x="57513" y="321375"/>
                  </a:lnTo>
                  <a:lnTo>
                    <a:pt x="46225" y="321605"/>
                  </a:lnTo>
                  <a:lnTo>
                    <a:pt x="40992" y="320713"/>
                  </a:lnTo>
                  <a:lnTo>
                    <a:pt x="35916" y="319167"/>
                  </a:lnTo>
                  <a:lnTo>
                    <a:pt x="30944" y="317183"/>
                  </a:lnTo>
                  <a:lnTo>
                    <a:pt x="23304" y="312439"/>
                  </a:lnTo>
                  <a:lnTo>
                    <a:pt x="17262" y="307156"/>
                  </a:lnTo>
                  <a:lnTo>
                    <a:pt x="9398" y="298826"/>
                  </a:lnTo>
                  <a:lnTo>
                    <a:pt x="1021" y="289179"/>
                  </a:lnTo>
                  <a:lnTo>
                    <a:pt x="537" y="287666"/>
                  </a:lnTo>
                  <a:lnTo>
                    <a:pt x="0" y="283446"/>
                  </a:lnTo>
                  <a:lnTo>
                    <a:pt x="651" y="280986"/>
                  </a:lnTo>
                  <a:lnTo>
                    <a:pt x="3490" y="275714"/>
                  </a:lnTo>
                  <a:lnTo>
                    <a:pt x="5358" y="273927"/>
                  </a:lnTo>
                  <a:lnTo>
                    <a:pt x="7398" y="272736"/>
                  </a:lnTo>
                  <a:lnTo>
                    <a:pt x="9551" y="271942"/>
                  </a:lnTo>
                  <a:lnTo>
                    <a:pt x="14060" y="268520"/>
                  </a:lnTo>
                  <a:lnTo>
                    <a:pt x="16374" y="266273"/>
                  </a:lnTo>
                  <a:lnTo>
                    <a:pt x="19504" y="264776"/>
                  </a:lnTo>
                  <a:lnTo>
                    <a:pt x="27215" y="263112"/>
                  </a:lnTo>
                  <a:lnTo>
                    <a:pt x="31494" y="261716"/>
                  </a:lnTo>
                  <a:lnTo>
                    <a:pt x="35934" y="259833"/>
                  </a:lnTo>
                  <a:lnTo>
                    <a:pt x="40481" y="257625"/>
                  </a:lnTo>
                  <a:lnTo>
                    <a:pt x="45894" y="257105"/>
                  </a:lnTo>
                  <a:lnTo>
                    <a:pt x="51884" y="257711"/>
                  </a:lnTo>
                  <a:lnTo>
                    <a:pt x="58259" y="259068"/>
                  </a:lnTo>
                  <a:lnTo>
                    <a:pt x="64096" y="259972"/>
                  </a:lnTo>
                  <a:lnTo>
                    <a:pt x="69575" y="260575"/>
                  </a:lnTo>
                  <a:lnTo>
                    <a:pt x="74815" y="260977"/>
                  </a:lnTo>
                  <a:lnTo>
                    <a:pt x="80690" y="262198"/>
                  </a:lnTo>
                  <a:lnTo>
                    <a:pt x="86988" y="263964"/>
                  </a:lnTo>
                  <a:lnTo>
                    <a:pt x="93567" y="266094"/>
                  </a:lnTo>
                  <a:lnTo>
                    <a:pt x="99541" y="268466"/>
                  </a:lnTo>
                  <a:lnTo>
                    <a:pt x="105111" y="271000"/>
                  </a:lnTo>
                  <a:lnTo>
                    <a:pt x="110412" y="273642"/>
                  </a:lnTo>
                  <a:lnTo>
                    <a:pt x="115533" y="276356"/>
                  </a:lnTo>
                  <a:lnTo>
                    <a:pt x="125457" y="281911"/>
                  </a:lnTo>
                  <a:lnTo>
                    <a:pt x="129532" y="285679"/>
                  </a:lnTo>
                  <a:lnTo>
                    <a:pt x="136177" y="294945"/>
                  </a:lnTo>
                  <a:lnTo>
                    <a:pt x="143893" y="302873"/>
                  </a:lnTo>
                  <a:lnTo>
                    <a:pt x="148173" y="306321"/>
                  </a:lnTo>
                  <a:lnTo>
                    <a:pt x="153407" y="309572"/>
                  </a:lnTo>
                  <a:lnTo>
                    <a:pt x="159278" y="312692"/>
                  </a:lnTo>
                  <a:lnTo>
                    <a:pt x="165573" y="315724"/>
                  </a:lnTo>
                  <a:lnTo>
                    <a:pt x="170564" y="319650"/>
                  </a:lnTo>
                  <a:lnTo>
                    <a:pt x="178226" y="329093"/>
                  </a:lnTo>
                  <a:lnTo>
                    <a:pt x="182174" y="332373"/>
                  </a:lnTo>
                  <a:lnTo>
                    <a:pt x="186393" y="334560"/>
                  </a:lnTo>
                  <a:lnTo>
                    <a:pt x="190794" y="336018"/>
                  </a:lnTo>
                  <a:lnTo>
                    <a:pt x="197801" y="340178"/>
                  </a:lnTo>
                  <a:lnTo>
                    <a:pt x="200780" y="342621"/>
                  </a:lnTo>
                  <a:lnTo>
                    <a:pt x="208324" y="345335"/>
                  </a:lnTo>
                  <a:lnTo>
                    <a:pt x="212558" y="346059"/>
                  </a:lnTo>
                  <a:lnTo>
                    <a:pt x="216968" y="347494"/>
                  </a:lnTo>
                  <a:lnTo>
                    <a:pt x="221496" y="349403"/>
                  </a:lnTo>
                  <a:lnTo>
                    <a:pt x="226102" y="351628"/>
                  </a:lnTo>
                  <a:lnTo>
                    <a:pt x="233337" y="354100"/>
                  </a:lnTo>
                  <a:lnTo>
                    <a:pt x="240656" y="355688"/>
                  </a:lnTo>
                  <a:lnTo>
                    <a:pt x="247805" y="356001"/>
                  </a:lnTo>
                  <a:lnTo>
                    <a:pt x="256745" y="35607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28"/>
            <p:cNvSpPr/>
            <p:nvPr/>
          </p:nvSpPr>
          <p:spPr>
            <a:xfrm>
              <a:off x="3829050" y="1971675"/>
              <a:ext cx="242888" cy="247367"/>
            </a:xfrm>
            <a:custGeom>
              <a:avLst/>
              <a:gdLst/>
              <a:ahLst/>
              <a:cxnLst/>
              <a:rect l="0" t="0" r="0" b="0"/>
              <a:pathLst>
                <a:path w="242888" h="247367">
                  <a:moveTo>
                    <a:pt x="0" y="0"/>
                  </a:moveTo>
                  <a:lnTo>
                    <a:pt x="3792" y="0"/>
                  </a:lnTo>
                  <a:lnTo>
                    <a:pt x="4909" y="952"/>
                  </a:lnTo>
                  <a:lnTo>
                    <a:pt x="5654" y="2540"/>
                  </a:lnTo>
                  <a:lnTo>
                    <a:pt x="6151" y="4550"/>
                  </a:lnTo>
                  <a:lnTo>
                    <a:pt x="8819" y="9325"/>
                  </a:lnTo>
                  <a:lnTo>
                    <a:pt x="12651" y="14622"/>
                  </a:lnTo>
                  <a:lnTo>
                    <a:pt x="17000" y="20151"/>
                  </a:lnTo>
                  <a:lnTo>
                    <a:pt x="23910" y="28618"/>
                  </a:lnTo>
                  <a:lnTo>
                    <a:pt x="26259" y="32414"/>
                  </a:lnTo>
                  <a:lnTo>
                    <a:pt x="28618" y="36849"/>
                  </a:lnTo>
                  <a:lnTo>
                    <a:pt x="30985" y="41711"/>
                  </a:lnTo>
                  <a:lnTo>
                    <a:pt x="34151" y="46857"/>
                  </a:lnTo>
                  <a:lnTo>
                    <a:pt x="37848" y="52193"/>
                  </a:lnTo>
                  <a:lnTo>
                    <a:pt x="41901" y="57655"/>
                  </a:lnTo>
                  <a:lnTo>
                    <a:pt x="45396" y="63202"/>
                  </a:lnTo>
                  <a:lnTo>
                    <a:pt x="48520" y="68804"/>
                  </a:lnTo>
                  <a:lnTo>
                    <a:pt x="51396" y="74444"/>
                  </a:lnTo>
                  <a:lnTo>
                    <a:pt x="54902" y="80110"/>
                  </a:lnTo>
                  <a:lnTo>
                    <a:pt x="58826" y="85791"/>
                  </a:lnTo>
                  <a:lnTo>
                    <a:pt x="63030" y="91484"/>
                  </a:lnTo>
                  <a:lnTo>
                    <a:pt x="71933" y="102889"/>
                  </a:lnTo>
                  <a:lnTo>
                    <a:pt x="90585" y="125733"/>
                  </a:lnTo>
                  <a:lnTo>
                    <a:pt x="95315" y="130495"/>
                  </a:lnTo>
                  <a:lnTo>
                    <a:pt x="100056" y="134622"/>
                  </a:lnTo>
                  <a:lnTo>
                    <a:pt x="122863" y="152639"/>
                  </a:lnTo>
                  <a:lnTo>
                    <a:pt x="128740" y="157957"/>
                  </a:lnTo>
                  <a:lnTo>
                    <a:pt x="134245" y="163407"/>
                  </a:lnTo>
                  <a:lnTo>
                    <a:pt x="139503" y="168945"/>
                  </a:lnTo>
                  <a:lnTo>
                    <a:pt x="144595" y="173590"/>
                  </a:lnTo>
                  <a:lnTo>
                    <a:pt x="149578" y="177639"/>
                  </a:lnTo>
                  <a:lnTo>
                    <a:pt x="154488" y="181291"/>
                  </a:lnTo>
                  <a:lnTo>
                    <a:pt x="159348" y="185630"/>
                  </a:lnTo>
                  <a:lnTo>
                    <a:pt x="164176" y="190429"/>
                  </a:lnTo>
                  <a:lnTo>
                    <a:pt x="168981" y="195532"/>
                  </a:lnTo>
                  <a:lnTo>
                    <a:pt x="173772" y="199887"/>
                  </a:lnTo>
                  <a:lnTo>
                    <a:pt x="178555" y="203743"/>
                  </a:lnTo>
                  <a:lnTo>
                    <a:pt x="183330" y="207266"/>
                  </a:lnTo>
                  <a:lnTo>
                    <a:pt x="188101" y="210567"/>
                  </a:lnTo>
                  <a:lnTo>
                    <a:pt x="197635" y="216775"/>
                  </a:lnTo>
                  <a:lnTo>
                    <a:pt x="205048" y="222709"/>
                  </a:lnTo>
                  <a:lnTo>
                    <a:pt x="210989" y="228522"/>
                  </a:lnTo>
                  <a:lnTo>
                    <a:pt x="216275" y="234280"/>
                  </a:lnTo>
                  <a:lnTo>
                    <a:pt x="218795" y="236197"/>
                  </a:lnTo>
                  <a:lnTo>
                    <a:pt x="223713" y="238326"/>
                  </a:lnTo>
                  <a:lnTo>
                    <a:pt x="230944" y="239525"/>
                  </a:lnTo>
                  <a:lnTo>
                    <a:pt x="233338" y="240646"/>
                  </a:lnTo>
                  <a:lnTo>
                    <a:pt x="240766" y="246748"/>
                  </a:lnTo>
                  <a:lnTo>
                    <a:pt x="241473" y="247366"/>
                  </a:lnTo>
                  <a:lnTo>
                    <a:pt x="241944" y="246826"/>
                  </a:lnTo>
                  <a:lnTo>
                    <a:pt x="242887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29"/>
            <p:cNvSpPr/>
            <p:nvPr/>
          </p:nvSpPr>
          <p:spPr>
            <a:xfrm>
              <a:off x="3914775" y="2014537"/>
              <a:ext cx="92869" cy="154306"/>
            </a:xfrm>
            <a:custGeom>
              <a:avLst/>
              <a:gdLst/>
              <a:ahLst/>
              <a:cxnLst/>
              <a:rect l="0" t="0" r="0" b="0"/>
              <a:pathLst>
                <a:path w="92869" h="154306">
                  <a:moveTo>
                    <a:pt x="92868" y="0"/>
                  </a:moveTo>
                  <a:lnTo>
                    <a:pt x="92868" y="4551"/>
                  </a:lnTo>
                  <a:lnTo>
                    <a:pt x="92075" y="5892"/>
                  </a:lnTo>
                  <a:lnTo>
                    <a:pt x="90752" y="6785"/>
                  </a:lnTo>
                  <a:lnTo>
                    <a:pt x="89077" y="7381"/>
                  </a:lnTo>
                  <a:lnTo>
                    <a:pt x="87959" y="8731"/>
                  </a:lnTo>
                  <a:lnTo>
                    <a:pt x="87214" y="10583"/>
                  </a:lnTo>
                  <a:lnTo>
                    <a:pt x="86717" y="12770"/>
                  </a:lnTo>
                  <a:lnTo>
                    <a:pt x="85593" y="15181"/>
                  </a:lnTo>
                  <a:lnTo>
                    <a:pt x="84050" y="17741"/>
                  </a:lnTo>
                  <a:lnTo>
                    <a:pt x="82227" y="20400"/>
                  </a:lnTo>
                  <a:lnTo>
                    <a:pt x="80218" y="24077"/>
                  </a:lnTo>
                  <a:lnTo>
                    <a:pt x="78085" y="28434"/>
                  </a:lnTo>
                  <a:lnTo>
                    <a:pt x="75869" y="33244"/>
                  </a:lnTo>
                  <a:lnTo>
                    <a:pt x="71290" y="43667"/>
                  </a:lnTo>
                  <a:lnTo>
                    <a:pt x="68958" y="49114"/>
                  </a:lnTo>
                  <a:lnTo>
                    <a:pt x="65816" y="54650"/>
                  </a:lnTo>
                  <a:lnTo>
                    <a:pt x="62133" y="60246"/>
                  </a:lnTo>
                  <a:lnTo>
                    <a:pt x="58091" y="65882"/>
                  </a:lnTo>
                  <a:lnTo>
                    <a:pt x="54602" y="71544"/>
                  </a:lnTo>
                  <a:lnTo>
                    <a:pt x="51483" y="77223"/>
                  </a:lnTo>
                  <a:lnTo>
                    <a:pt x="48609" y="82915"/>
                  </a:lnTo>
                  <a:lnTo>
                    <a:pt x="45106" y="88614"/>
                  </a:lnTo>
                  <a:lnTo>
                    <a:pt x="41183" y="94319"/>
                  </a:lnTo>
                  <a:lnTo>
                    <a:pt x="36980" y="100026"/>
                  </a:lnTo>
                  <a:lnTo>
                    <a:pt x="33385" y="105737"/>
                  </a:lnTo>
                  <a:lnTo>
                    <a:pt x="30194" y="111449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30"/>
            <p:cNvSpPr/>
            <p:nvPr/>
          </p:nvSpPr>
          <p:spPr>
            <a:xfrm>
              <a:off x="4179093" y="1843096"/>
              <a:ext cx="185739" cy="171438"/>
            </a:xfrm>
            <a:custGeom>
              <a:avLst/>
              <a:gdLst/>
              <a:ahLst/>
              <a:cxnLst/>
              <a:rect l="0" t="0" r="0" b="0"/>
              <a:pathLst>
                <a:path w="185739" h="171438">
                  <a:moveTo>
                    <a:pt x="0" y="8564"/>
                  </a:moveTo>
                  <a:lnTo>
                    <a:pt x="3793" y="8564"/>
                  </a:lnTo>
                  <a:lnTo>
                    <a:pt x="6498" y="7611"/>
                  </a:lnTo>
                  <a:lnTo>
                    <a:pt x="9888" y="6024"/>
                  </a:lnTo>
                  <a:lnTo>
                    <a:pt x="19151" y="1183"/>
                  </a:lnTo>
                  <a:lnTo>
                    <a:pt x="24651" y="521"/>
                  </a:lnTo>
                  <a:lnTo>
                    <a:pt x="28341" y="344"/>
                  </a:lnTo>
                  <a:lnTo>
                    <a:pt x="44910" y="96"/>
                  </a:lnTo>
                  <a:lnTo>
                    <a:pt x="75962" y="0"/>
                  </a:lnTo>
                  <a:lnTo>
                    <a:pt x="80010" y="950"/>
                  </a:lnTo>
                  <a:lnTo>
                    <a:pt x="83503" y="2535"/>
                  </a:lnTo>
                  <a:lnTo>
                    <a:pt x="90294" y="6837"/>
                  </a:lnTo>
                  <a:lnTo>
                    <a:pt x="98604" y="11924"/>
                  </a:lnTo>
                  <a:lnTo>
                    <a:pt x="101455" y="14614"/>
                  </a:lnTo>
                  <a:lnTo>
                    <a:pt x="103356" y="17360"/>
                  </a:lnTo>
                  <a:lnTo>
                    <a:pt x="104623" y="20142"/>
                  </a:lnTo>
                  <a:lnTo>
                    <a:pt x="110198" y="33161"/>
                  </a:lnTo>
                  <a:lnTo>
                    <a:pt x="111566" y="38297"/>
                  </a:lnTo>
                  <a:lnTo>
                    <a:pt x="112477" y="43626"/>
                  </a:lnTo>
                  <a:lnTo>
                    <a:pt x="113085" y="49084"/>
                  </a:lnTo>
                  <a:lnTo>
                    <a:pt x="113491" y="54627"/>
                  </a:lnTo>
                  <a:lnTo>
                    <a:pt x="113760" y="60228"/>
                  </a:lnTo>
                  <a:lnTo>
                    <a:pt x="114060" y="71530"/>
                  </a:lnTo>
                  <a:lnTo>
                    <a:pt x="114193" y="82904"/>
                  </a:lnTo>
                  <a:lnTo>
                    <a:pt x="113435" y="88604"/>
                  </a:lnTo>
                  <a:lnTo>
                    <a:pt x="112136" y="94309"/>
                  </a:lnTo>
                  <a:lnTo>
                    <a:pt x="110477" y="100017"/>
                  </a:lnTo>
                  <a:lnTo>
                    <a:pt x="108576" y="104775"/>
                  </a:lnTo>
                  <a:lnTo>
                    <a:pt x="106515" y="108900"/>
                  </a:lnTo>
                  <a:lnTo>
                    <a:pt x="104348" y="112602"/>
                  </a:lnTo>
                  <a:lnTo>
                    <a:pt x="101316" y="116975"/>
                  </a:lnTo>
                  <a:lnTo>
                    <a:pt x="97706" y="121795"/>
                  </a:lnTo>
                  <a:lnTo>
                    <a:pt x="87158" y="135141"/>
                  </a:lnTo>
                  <a:lnTo>
                    <a:pt x="61938" y="165691"/>
                  </a:lnTo>
                  <a:lnTo>
                    <a:pt x="59548" y="167608"/>
                  </a:lnTo>
                  <a:lnTo>
                    <a:pt x="54776" y="169737"/>
                  </a:lnTo>
                  <a:lnTo>
                    <a:pt x="50010" y="170684"/>
                  </a:lnTo>
                  <a:lnTo>
                    <a:pt x="44452" y="171105"/>
                  </a:lnTo>
                  <a:lnTo>
                    <a:pt x="33192" y="171342"/>
                  </a:lnTo>
                  <a:lnTo>
                    <a:pt x="8201" y="171437"/>
                  </a:lnTo>
                  <a:lnTo>
                    <a:pt x="5468" y="170486"/>
                  </a:lnTo>
                  <a:lnTo>
                    <a:pt x="3645" y="168899"/>
                  </a:lnTo>
                  <a:lnTo>
                    <a:pt x="2430" y="166889"/>
                  </a:lnTo>
                  <a:lnTo>
                    <a:pt x="1081" y="162116"/>
                  </a:lnTo>
                  <a:lnTo>
                    <a:pt x="214" y="155841"/>
                  </a:lnTo>
                  <a:lnTo>
                    <a:pt x="96" y="152443"/>
                  </a:lnTo>
                  <a:lnTo>
                    <a:pt x="63" y="150203"/>
                  </a:lnTo>
                  <a:lnTo>
                    <a:pt x="836" y="147757"/>
                  </a:lnTo>
                  <a:lnTo>
                    <a:pt x="3812" y="142500"/>
                  </a:lnTo>
                  <a:lnTo>
                    <a:pt x="5716" y="140717"/>
                  </a:lnTo>
                  <a:lnTo>
                    <a:pt x="7780" y="139528"/>
                  </a:lnTo>
                  <a:lnTo>
                    <a:pt x="9949" y="138736"/>
                  </a:lnTo>
                  <a:lnTo>
                    <a:pt x="14476" y="135315"/>
                  </a:lnTo>
                  <a:lnTo>
                    <a:pt x="16795" y="133070"/>
                  </a:lnTo>
                  <a:lnTo>
                    <a:pt x="19928" y="131573"/>
                  </a:lnTo>
                  <a:lnTo>
                    <a:pt x="23604" y="130575"/>
                  </a:lnTo>
                  <a:lnTo>
                    <a:pt x="27643" y="129910"/>
                  </a:lnTo>
                  <a:lnTo>
                    <a:pt x="31922" y="129466"/>
                  </a:lnTo>
                  <a:lnTo>
                    <a:pt x="36363" y="129170"/>
                  </a:lnTo>
                  <a:lnTo>
                    <a:pt x="45530" y="128841"/>
                  </a:lnTo>
                  <a:lnTo>
                    <a:pt x="73845" y="128602"/>
                  </a:lnTo>
                  <a:lnTo>
                    <a:pt x="97635" y="128582"/>
                  </a:lnTo>
                  <a:lnTo>
                    <a:pt x="103190" y="129533"/>
                  </a:lnTo>
                  <a:lnTo>
                    <a:pt x="109275" y="131120"/>
                  </a:lnTo>
                  <a:lnTo>
                    <a:pt x="115713" y="133130"/>
                  </a:lnTo>
                  <a:lnTo>
                    <a:pt x="121592" y="135423"/>
                  </a:lnTo>
                  <a:lnTo>
                    <a:pt x="127099" y="137904"/>
                  </a:lnTo>
                  <a:lnTo>
                    <a:pt x="132358" y="140511"/>
                  </a:lnTo>
                  <a:lnTo>
                    <a:pt x="137451" y="142248"/>
                  </a:lnTo>
                  <a:lnTo>
                    <a:pt x="142434" y="143407"/>
                  </a:lnTo>
                  <a:lnTo>
                    <a:pt x="147344" y="144179"/>
                  </a:lnTo>
                  <a:lnTo>
                    <a:pt x="152205" y="145646"/>
                  </a:lnTo>
                  <a:lnTo>
                    <a:pt x="157032" y="147577"/>
                  </a:lnTo>
                  <a:lnTo>
                    <a:pt x="161838" y="149817"/>
                  </a:lnTo>
                  <a:lnTo>
                    <a:pt x="166630" y="152263"/>
                  </a:lnTo>
                  <a:lnTo>
                    <a:pt x="185738" y="16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31"/>
            <p:cNvSpPr/>
            <p:nvPr/>
          </p:nvSpPr>
          <p:spPr>
            <a:xfrm>
              <a:off x="4550568" y="1963102"/>
              <a:ext cx="78583" cy="214314"/>
            </a:xfrm>
            <a:custGeom>
              <a:avLst/>
              <a:gdLst/>
              <a:ahLst/>
              <a:cxnLst/>
              <a:rect l="0" t="0" r="0" b="0"/>
              <a:pathLst>
                <a:path w="78583" h="214314">
                  <a:moveTo>
                    <a:pt x="0" y="0"/>
                  </a:moveTo>
                  <a:lnTo>
                    <a:pt x="3793" y="0"/>
                  </a:lnTo>
                  <a:lnTo>
                    <a:pt x="4910" y="953"/>
                  </a:lnTo>
                  <a:lnTo>
                    <a:pt x="5655" y="2540"/>
                  </a:lnTo>
                  <a:lnTo>
                    <a:pt x="7276" y="7797"/>
                  </a:lnTo>
                  <a:lnTo>
                    <a:pt x="8820" y="11865"/>
                  </a:lnTo>
                  <a:lnTo>
                    <a:pt x="10642" y="16483"/>
                  </a:lnTo>
                  <a:lnTo>
                    <a:pt x="11858" y="20513"/>
                  </a:lnTo>
                  <a:lnTo>
                    <a:pt x="12667" y="24153"/>
                  </a:lnTo>
                  <a:lnTo>
                    <a:pt x="13208" y="27532"/>
                  </a:lnTo>
                  <a:lnTo>
                    <a:pt x="14362" y="31690"/>
                  </a:lnTo>
                  <a:lnTo>
                    <a:pt x="15925" y="36367"/>
                  </a:lnTo>
                  <a:lnTo>
                    <a:pt x="17760" y="41389"/>
                  </a:lnTo>
                  <a:lnTo>
                    <a:pt x="18984" y="46643"/>
                  </a:lnTo>
                  <a:lnTo>
                    <a:pt x="19800" y="52050"/>
                  </a:lnTo>
                  <a:lnTo>
                    <a:pt x="20344" y="57560"/>
                  </a:lnTo>
                  <a:lnTo>
                    <a:pt x="20707" y="63139"/>
                  </a:lnTo>
                  <a:lnTo>
                    <a:pt x="20948" y="68763"/>
                  </a:lnTo>
                  <a:lnTo>
                    <a:pt x="21109" y="74417"/>
                  </a:lnTo>
                  <a:lnTo>
                    <a:pt x="22011" y="80091"/>
                  </a:lnTo>
                  <a:lnTo>
                    <a:pt x="23405" y="85779"/>
                  </a:lnTo>
                  <a:lnTo>
                    <a:pt x="25129" y="91476"/>
                  </a:lnTo>
                  <a:lnTo>
                    <a:pt x="27071" y="96227"/>
                  </a:lnTo>
                  <a:lnTo>
                    <a:pt x="29160" y="100346"/>
                  </a:lnTo>
                  <a:lnTo>
                    <a:pt x="31347" y="104045"/>
                  </a:lnTo>
                  <a:lnTo>
                    <a:pt x="32804" y="108416"/>
                  </a:lnTo>
                  <a:lnTo>
                    <a:pt x="33776" y="113235"/>
                  </a:lnTo>
                  <a:lnTo>
                    <a:pt x="34424" y="118352"/>
                  </a:lnTo>
                  <a:lnTo>
                    <a:pt x="35649" y="123669"/>
                  </a:lnTo>
                  <a:lnTo>
                    <a:pt x="37260" y="129119"/>
                  </a:lnTo>
                  <a:lnTo>
                    <a:pt x="39128" y="134657"/>
                  </a:lnTo>
                  <a:lnTo>
                    <a:pt x="41167" y="140254"/>
                  </a:lnTo>
                  <a:lnTo>
                    <a:pt x="45549" y="151553"/>
                  </a:lnTo>
                  <a:lnTo>
                    <a:pt x="47828" y="156280"/>
                  </a:lnTo>
                  <a:lnTo>
                    <a:pt x="50141" y="160384"/>
                  </a:lnTo>
                  <a:lnTo>
                    <a:pt x="52478" y="164073"/>
                  </a:lnTo>
                  <a:lnTo>
                    <a:pt x="54036" y="167485"/>
                  </a:lnTo>
                  <a:lnTo>
                    <a:pt x="55766" y="173815"/>
                  </a:lnTo>
                  <a:lnTo>
                    <a:pt x="57022" y="176837"/>
                  </a:lnTo>
                  <a:lnTo>
                    <a:pt x="58652" y="179804"/>
                  </a:lnTo>
                  <a:lnTo>
                    <a:pt x="60533" y="182734"/>
                  </a:lnTo>
                  <a:lnTo>
                    <a:pt x="62580" y="185640"/>
                  </a:lnTo>
                  <a:lnTo>
                    <a:pt x="64739" y="188530"/>
                  </a:lnTo>
                  <a:lnTo>
                    <a:pt x="66973" y="191409"/>
                  </a:lnTo>
                  <a:lnTo>
                    <a:pt x="68461" y="194281"/>
                  </a:lnTo>
                  <a:lnTo>
                    <a:pt x="70115" y="200012"/>
                  </a:lnTo>
                  <a:lnTo>
                    <a:pt x="71349" y="201922"/>
                  </a:lnTo>
                  <a:lnTo>
                    <a:pt x="72967" y="203194"/>
                  </a:lnTo>
                  <a:lnTo>
                    <a:pt x="74838" y="204043"/>
                  </a:lnTo>
                  <a:lnTo>
                    <a:pt x="76086" y="205561"/>
                  </a:lnTo>
                  <a:lnTo>
                    <a:pt x="76918" y="207526"/>
                  </a:lnTo>
                  <a:lnTo>
                    <a:pt x="78582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32"/>
            <p:cNvSpPr/>
            <p:nvPr/>
          </p:nvSpPr>
          <p:spPr>
            <a:xfrm>
              <a:off x="4500562" y="2057400"/>
              <a:ext cx="164307" cy="8573"/>
            </a:xfrm>
            <a:custGeom>
              <a:avLst/>
              <a:gdLst/>
              <a:ahLst/>
              <a:cxnLst/>
              <a:rect l="0" t="0" r="0" b="0"/>
              <a:pathLst>
                <a:path w="164307" h="8573">
                  <a:moveTo>
                    <a:pt x="0" y="8572"/>
                  </a:moveTo>
                  <a:lnTo>
                    <a:pt x="14434" y="8572"/>
                  </a:lnTo>
                  <a:lnTo>
                    <a:pt x="17561" y="7620"/>
                  </a:lnTo>
                  <a:lnTo>
                    <a:pt x="20438" y="6032"/>
                  </a:lnTo>
                  <a:lnTo>
                    <a:pt x="23151" y="4021"/>
                  </a:lnTo>
                  <a:lnTo>
                    <a:pt x="26546" y="2681"/>
                  </a:lnTo>
                  <a:lnTo>
                    <a:pt x="30398" y="1787"/>
                  </a:lnTo>
                  <a:lnTo>
                    <a:pt x="34553" y="1191"/>
                  </a:lnTo>
                  <a:lnTo>
                    <a:pt x="39703" y="794"/>
                  </a:lnTo>
                  <a:lnTo>
                    <a:pt x="45520" y="529"/>
                  </a:lnTo>
                  <a:lnTo>
                    <a:pt x="62964" y="156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33"/>
            <p:cNvSpPr/>
            <p:nvPr/>
          </p:nvSpPr>
          <p:spPr>
            <a:xfrm>
              <a:off x="4829175" y="1877377"/>
              <a:ext cx="64294" cy="308611"/>
            </a:xfrm>
            <a:custGeom>
              <a:avLst/>
              <a:gdLst/>
              <a:ahLst/>
              <a:cxnLst/>
              <a:rect l="0" t="0" r="0" b="0"/>
              <a:pathLst>
                <a:path w="64294" h="308611">
                  <a:moveTo>
                    <a:pt x="0" y="0"/>
                  </a:moveTo>
                  <a:lnTo>
                    <a:pt x="0" y="33244"/>
                  </a:lnTo>
                  <a:lnTo>
                    <a:pt x="794" y="38355"/>
                  </a:lnTo>
                  <a:lnTo>
                    <a:pt x="2116" y="43667"/>
                  </a:lnTo>
                  <a:lnTo>
                    <a:pt x="3792" y="49114"/>
                  </a:lnTo>
                  <a:lnTo>
                    <a:pt x="5703" y="54650"/>
                  </a:lnTo>
                  <a:lnTo>
                    <a:pt x="7771" y="60246"/>
                  </a:lnTo>
                  <a:lnTo>
                    <a:pt x="9943" y="65882"/>
                  </a:lnTo>
                  <a:lnTo>
                    <a:pt x="11391" y="71544"/>
                  </a:lnTo>
                  <a:lnTo>
                    <a:pt x="12356" y="77223"/>
                  </a:lnTo>
                  <a:lnTo>
                    <a:pt x="13000" y="82915"/>
                  </a:lnTo>
                  <a:lnTo>
                    <a:pt x="13429" y="89566"/>
                  </a:lnTo>
                  <a:lnTo>
                    <a:pt x="13715" y="96859"/>
                  </a:lnTo>
                  <a:lnTo>
                    <a:pt x="13906" y="104577"/>
                  </a:lnTo>
                  <a:lnTo>
                    <a:pt x="14827" y="111628"/>
                  </a:lnTo>
                  <a:lnTo>
                    <a:pt x="16235" y="118234"/>
                  </a:lnTo>
                  <a:lnTo>
                    <a:pt x="24197" y="147074"/>
                  </a:lnTo>
                  <a:lnTo>
                    <a:pt x="26450" y="154247"/>
                  </a:lnTo>
                  <a:lnTo>
                    <a:pt x="28745" y="160934"/>
                  </a:lnTo>
                  <a:lnTo>
                    <a:pt x="31070" y="167297"/>
                  </a:lnTo>
                  <a:lnTo>
                    <a:pt x="33413" y="174396"/>
                  </a:lnTo>
                  <a:lnTo>
                    <a:pt x="38134" y="189904"/>
                  </a:lnTo>
                  <a:lnTo>
                    <a:pt x="39709" y="197088"/>
                  </a:lnTo>
                  <a:lnTo>
                    <a:pt x="40761" y="203782"/>
                  </a:lnTo>
                  <a:lnTo>
                    <a:pt x="41461" y="210150"/>
                  </a:lnTo>
                  <a:lnTo>
                    <a:pt x="42722" y="216300"/>
                  </a:lnTo>
                  <a:lnTo>
                    <a:pt x="44356" y="222305"/>
                  </a:lnTo>
                  <a:lnTo>
                    <a:pt x="46239" y="228213"/>
                  </a:lnTo>
                  <a:lnTo>
                    <a:pt x="48289" y="234057"/>
                  </a:lnTo>
                  <a:lnTo>
                    <a:pt x="50448" y="239858"/>
                  </a:lnTo>
                  <a:lnTo>
                    <a:pt x="52682" y="245631"/>
                  </a:lnTo>
                  <a:lnTo>
                    <a:pt x="54171" y="251384"/>
                  </a:lnTo>
                  <a:lnTo>
                    <a:pt x="55164" y="257124"/>
                  </a:lnTo>
                  <a:lnTo>
                    <a:pt x="55826" y="262856"/>
                  </a:lnTo>
                  <a:lnTo>
                    <a:pt x="57061" y="267630"/>
                  </a:lnTo>
                  <a:lnTo>
                    <a:pt x="58678" y="271765"/>
                  </a:lnTo>
                  <a:lnTo>
                    <a:pt x="60550" y="275474"/>
                  </a:lnTo>
                  <a:lnTo>
                    <a:pt x="61798" y="278900"/>
                  </a:lnTo>
                  <a:lnTo>
                    <a:pt x="63184" y="285246"/>
                  </a:lnTo>
                  <a:lnTo>
                    <a:pt x="63965" y="294173"/>
                  </a:lnTo>
                  <a:lnTo>
                    <a:pt x="64147" y="299971"/>
                  </a:lnTo>
                  <a:lnTo>
                    <a:pt x="64293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34"/>
            <p:cNvSpPr/>
            <p:nvPr/>
          </p:nvSpPr>
          <p:spPr>
            <a:xfrm>
              <a:off x="4922376" y="1843087"/>
              <a:ext cx="178262" cy="453981"/>
            </a:xfrm>
            <a:custGeom>
              <a:avLst/>
              <a:gdLst/>
              <a:ahLst/>
              <a:cxnLst/>
              <a:rect l="0" t="0" r="0" b="0"/>
              <a:pathLst>
                <a:path w="178262" h="453981">
                  <a:moveTo>
                    <a:pt x="42530" y="0"/>
                  </a:moveTo>
                  <a:lnTo>
                    <a:pt x="42530" y="4551"/>
                  </a:lnTo>
                  <a:lnTo>
                    <a:pt x="43324" y="5891"/>
                  </a:lnTo>
                  <a:lnTo>
                    <a:pt x="44647" y="6785"/>
                  </a:lnTo>
                  <a:lnTo>
                    <a:pt x="46323" y="7381"/>
                  </a:lnTo>
                  <a:lnTo>
                    <a:pt x="48233" y="9683"/>
                  </a:lnTo>
                  <a:lnTo>
                    <a:pt x="54715" y="21073"/>
                  </a:lnTo>
                  <a:lnTo>
                    <a:pt x="59323" y="27781"/>
                  </a:lnTo>
                  <a:lnTo>
                    <a:pt x="64016" y="33937"/>
                  </a:lnTo>
                  <a:lnTo>
                    <a:pt x="68748" y="40801"/>
                  </a:lnTo>
                  <a:lnTo>
                    <a:pt x="73497" y="50201"/>
                  </a:lnTo>
                  <a:lnTo>
                    <a:pt x="76137" y="60729"/>
                  </a:lnTo>
                  <a:lnTo>
                    <a:pt x="76841" y="66204"/>
                  </a:lnTo>
                  <a:lnTo>
                    <a:pt x="79739" y="74826"/>
                  </a:lnTo>
                  <a:lnTo>
                    <a:pt x="83674" y="82786"/>
                  </a:lnTo>
                  <a:lnTo>
                    <a:pt x="88068" y="92674"/>
                  </a:lnTo>
                  <a:lnTo>
                    <a:pt x="109212" y="142907"/>
                  </a:lnTo>
                  <a:lnTo>
                    <a:pt x="113971" y="156859"/>
                  </a:lnTo>
                  <a:lnTo>
                    <a:pt x="116351" y="164580"/>
                  </a:lnTo>
                  <a:lnTo>
                    <a:pt x="118996" y="178239"/>
                  </a:lnTo>
                  <a:lnTo>
                    <a:pt x="120964" y="190660"/>
                  </a:lnTo>
                  <a:lnTo>
                    <a:pt x="124485" y="202530"/>
                  </a:lnTo>
                  <a:lnTo>
                    <a:pt x="128697" y="214156"/>
                  </a:lnTo>
                  <a:lnTo>
                    <a:pt x="132420" y="225673"/>
                  </a:lnTo>
                  <a:lnTo>
                    <a:pt x="134075" y="237142"/>
                  </a:lnTo>
                  <a:lnTo>
                    <a:pt x="136927" y="248589"/>
                  </a:lnTo>
                  <a:lnTo>
                    <a:pt x="149018" y="285113"/>
                  </a:lnTo>
                  <a:lnTo>
                    <a:pt x="152416" y="293898"/>
                  </a:lnTo>
                  <a:lnTo>
                    <a:pt x="155474" y="300707"/>
                  </a:lnTo>
                  <a:lnTo>
                    <a:pt x="162295" y="313928"/>
                  </a:lnTo>
                  <a:lnTo>
                    <a:pt x="163227" y="318276"/>
                  </a:lnTo>
                  <a:lnTo>
                    <a:pt x="163476" y="320769"/>
                  </a:lnTo>
                  <a:lnTo>
                    <a:pt x="164435" y="322431"/>
                  </a:lnTo>
                  <a:lnTo>
                    <a:pt x="165869" y="323539"/>
                  </a:lnTo>
                  <a:lnTo>
                    <a:pt x="167619" y="324278"/>
                  </a:lnTo>
                  <a:lnTo>
                    <a:pt x="168785" y="325723"/>
                  </a:lnTo>
                  <a:lnTo>
                    <a:pt x="169562" y="327639"/>
                  </a:lnTo>
                  <a:lnTo>
                    <a:pt x="170081" y="329868"/>
                  </a:lnTo>
                  <a:lnTo>
                    <a:pt x="171220" y="331355"/>
                  </a:lnTo>
                  <a:lnTo>
                    <a:pt x="172773" y="332346"/>
                  </a:lnTo>
                  <a:lnTo>
                    <a:pt x="174603" y="333006"/>
                  </a:lnTo>
                  <a:lnTo>
                    <a:pt x="175822" y="334399"/>
                  </a:lnTo>
                  <a:lnTo>
                    <a:pt x="176636" y="336280"/>
                  </a:lnTo>
                  <a:lnTo>
                    <a:pt x="178252" y="342866"/>
                  </a:lnTo>
                  <a:lnTo>
                    <a:pt x="178261" y="355670"/>
                  </a:lnTo>
                  <a:lnTo>
                    <a:pt x="177467" y="357128"/>
                  </a:lnTo>
                  <a:lnTo>
                    <a:pt x="176144" y="358100"/>
                  </a:lnTo>
                  <a:lnTo>
                    <a:pt x="174469" y="358749"/>
                  </a:lnTo>
                  <a:lnTo>
                    <a:pt x="170490" y="362009"/>
                  </a:lnTo>
                  <a:lnTo>
                    <a:pt x="166076" y="366633"/>
                  </a:lnTo>
                  <a:lnTo>
                    <a:pt x="161469" y="371863"/>
                  </a:lnTo>
                  <a:lnTo>
                    <a:pt x="158335" y="374591"/>
                  </a:lnTo>
                  <a:lnTo>
                    <a:pt x="154658" y="377362"/>
                  </a:lnTo>
                  <a:lnTo>
                    <a:pt x="150620" y="380163"/>
                  </a:lnTo>
                  <a:lnTo>
                    <a:pt x="141898" y="385814"/>
                  </a:lnTo>
                  <a:lnTo>
                    <a:pt x="123366" y="397202"/>
                  </a:lnTo>
                  <a:lnTo>
                    <a:pt x="117852" y="400057"/>
                  </a:lnTo>
                  <a:lnTo>
                    <a:pt x="111794" y="402912"/>
                  </a:lnTo>
                  <a:lnTo>
                    <a:pt x="105375" y="405768"/>
                  </a:lnTo>
                  <a:lnTo>
                    <a:pt x="99508" y="408625"/>
                  </a:lnTo>
                  <a:lnTo>
                    <a:pt x="94009" y="411481"/>
                  </a:lnTo>
                  <a:lnTo>
                    <a:pt x="83666" y="417196"/>
                  </a:lnTo>
                  <a:lnTo>
                    <a:pt x="73777" y="422910"/>
                  </a:lnTo>
                  <a:lnTo>
                    <a:pt x="69711" y="425768"/>
                  </a:lnTo>
                  <a:lnTo>
                    <a:pt x="66207" y="428625"/>
                  </a:lnTo>
                  <a:lnTo>
                    <a:pt x="63077" y="431483"/>
                  </a:lnTo>
                  <a:lnTo>
                    <a:pt x="59403" y="433388"/>
                  </a:lnTo>
                  <a:lnTo>
                    <a:pt x="55366" y="434658"/>
                  </a:lnTo>
                  <a:lnTo>
                    <a:pt x="51087" y="435504"/>
                  </a:lnTo>
                  <a:lnTo>
                    <a:pt x="46647" y="436069"/>
                  </a:lnTo>
                  <a:lnTo>
                    <a:pt x="42100" y="436445"/>
                  </a:lnTo>
                  <a:lnTo>
                    <a:pt x="37481" y="436696"/>
                  </a:lnTo>
                  <a:lnTo>
                    <a:pt x="33607" y="437816"/>
                  </a:lnTo>
                  <a:lnTo>
                    <a:pt x="30232" y="439515"/>
                  </a:lnTo>
                  <a:lnTo>
                    <a:pt x="27187" y="441600"/>
                  </a:lnTo>
                  <a:lnTo>
                    <a:pt x="21688" y="443917"/>
                  </a:lnTo>
                  <a:lnTo>
                    <a:pt x="16598" y="444946"/>
                  </a:lnTo>
                  <a:lnTo>
                    <a:pt x="11690" y="445404"/>
                  </a:lnTo>
                  <a:lnTo>
                    <a:pt x="10064" y="446479"/>
                  </a:lnTo>
                  <a:lnTo>
                    <a:pt x="8979" y="448147"/>
                  </a:lnTo>
                  <a:lnTo>
                    <a:pt x="8257" y="450212"/>
                  </a:lnTo>
                  <a:lnTo>
                    <a:pt x="6981" y="451589"/>
                  </a:lnTo>
                  <a:lnTo>
                    <a:pt x="5337" y="452507"/>
                  </a:lnTo>
                  <a:lnTo>
                    <a:pt x="788" y="453980"/>
                  </a:lnTo>
                  <a:lnTo>
                    <a:pt x="414" y="453148"/>
                  </a:lnTo>
                  <a:lnTo>
                    <a:pt x="0" y="449684"/>
                  </a:lnTo>
                  <a:lnTo>
                    <a:pt x="683" y="448380"/>
                  </a:lnTo>
                  <a:lnTo>
                    <a:pt x="1932" y="447510"/>
                  </a:lnTo>
                  <a:lnTo>
                    <a:pt x="6811" y="4457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35"/>
            <p:cNvSpPr/>
            <p:nvPr/>
          </p:nvSpPr>
          <p:spPr>
            <a:xfrm>
              <a:off x="3871912" y="2057400"/>
              <a:ext cx="185739" cy="145733"/>
            </a:xfrm>
            <a:custGeom>
              <a:avLst/>
              <a:gdLst/>
              <a:ahLst/>
              <a:cxnLst/>
              <a:rect l="0" t="0" r="0" b="0"/>
              <a:pathLst>
                <a:path w="185739" h="145733">
                  <a:moveTo>
                    <a:pt x="0" y="145732"/>
                  </a:moveTo>
                  <a:lnTo>
                    <a:pt x="16792" y="125581"/>
                  </a:lnTo>
                  <a:lnTo>
                    <a:pt x="19926" y="122773"/>
                  </a:lnTo>
                  <a:lnTo>
                    <a:pt x="23603" y="119949"/>
                  </a:lnTo>
                  <a:lnTo>
                    <a:pt x="27642" y="117113"/>
                  </a:lnTo>
                  <a:lnTo>
                    <a:pt x="31922" y="113318"/>
                  </a:lnTo>
                  <a:lnTo>
                    <a:pt x="36363" y="108883"/>
                  </a:lnTo>
                  <a:lnTo>
                    <a:pt x="40910" y="104021"/>
                  </a:lnTo>
                  <a:lnTo>
                    <a:pt x="45529" y="99827"/>
                  </a:lnTo>
                  <a:lnTo>
                    <a:pt x="50197" y="96079"/>
                  </a:lnTo>
                  <a:lnTo>
                    <a:pt x="54896" y="92627"/>
                  </a:lnTo>
                  <a:lnTo>
                    <a:pt x="60410" y="89374"/>
                  </a:lnTo>
                  <a:lnTo>
                    <a:pt x="66467" y="86252"/>
                  </a:lnTo>
                  <a:lnTo>
                    <a:pt x="72887" y="83219"/>
                  </a:lnTo>
                  <a:lnTo>
                    <a:pt x="78753" y="79292"/>
                  </a:lnTo>
                  <a:lnTo>
                    <a:pt x="84252" y="74769"/>
                  </a:lnTo>
                  <a:lnTo>
                    <a:pt x="89506" y="69848"/>
                  </a:lnTo>
                  <a:lnTo>
                    <a:pt x="95390" y="64663"/>
                  </a:lnTo>
                  <a:lnTo>
                    <a:pt x="108277" y="53821"/>
                  </a:lnTo>
                  <a:lnTo>
                    <a:pt x="114253" y="48263"/>
                  </a:lnTo>
                  <a:lnTo>
                    <a:pt x="119825" y="42653"/>
                  </a:lnTo>
                  <a:lnTo>
                    <a:pt x="125127" y="37008"/>
                  </a:lnTo>
                  <a:lnTo>
                    <a:pt x="130249" y="32292"/>
                  </a:lnTo>
                  <a:lnTo>
                    <a:pt x="135252" y="28195"/>
                  </a:lnTo>
                  <a:lnTo>
                    <a:pt x="140174" y="24512"/>
                  </a:lnTo>
                  <a:lnTo>
                    <a:pt x="145043" y="21103"/>
                  </a:lnTo>
                  <a:lnTo>
                    <a:pt x="149877" y="17879"/>
                  </a:lnTo>
                  <a:lnTo>
                    <a:pt x="159481" y="11756"/>
                  </a:lnTo>
                  <a:lnTo>
                    <a:pt x="169041" y="5860"/>
                  </a:lnTo>
                  <a:lnTo>
                    <a:pt x="173019" y="3906"/>
                  </a:lnTo>
                  <a:lnTo>
                    <a:pt x="176465" y="2604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36"/>
            <p:cNvSpPr/>
            <p:nvPr/>
          </p:nvSpPr>
          <p:spPr>
            <a:xfrm>
              <a:off x="5280472" y="1791652"/>
              <a:ext cx="213072" cy="454344"/>
            </a:xfrm>
            <a:custGeom>
              <a:avLst/>
              <a:gdLst/>
              <a:ahLst/>
              <a:cxnLst/>
              <a:rect l="0" t="0" r="0" b="0"/>
              <a:pathLst>
                <a:path w="213072" h="454344">
                  <a:moveTo>
                    <a:pt x="213071" y="0"/>
                  </a:moveTo>
                  <a:lnTo>
                    <a:pt x="206920" y="0"/>
                  </a:lnTo>
                  <a:lnTo>
                    <a:pt x="200421" y="5891"/>
                  </a:lnTo>
                  <a:lnTo>
                    <a:pt x="196072" y="7381"/>
                  </a:lnTo>
                  <a:lnTo>
                    <a:pt x="193007" y="9683"/>
                  </a:lnTo>
                  <a:lnTo>
                    <a:pt x="189377" y="13123"/>
                  </a:lnTo>
                  <a:lnTo>
                    <a:pt x="185369" y="17321"/>
                  </a:lnTo>
                  <a:lnTo>
                    <a:pt x="180315" y="21073"/>
                  </a:lnTo>
                  <a:lnTo>
                    <a:pt x="174565" y="24526"/>
                  </a:lnTo>
                  <a:lnTo>
                    <a:pt x="168351" y="27781"/>
                  </a:lnTo>
                  <a:lnTo>
                    <a:pt x="161827" y="31856"/>
                  </a:lnTo>
                  <a:lnTo>
                    <a:pt x="155096" y="36477"/>
                  </a:lnTo>
                  <a:lnTo>
                    <a:pt x="148227" y="41463"/>
                  </a:lnTo>
                  <a:lnTo>
                    <a:pt x="142061" y="46692"/>
                  </a:lnTo>
                  <a:lnTo>
                    <a:pt x="136362" y="52083"/>
                  </a:lnTo>
                  <a:lnTo>
                    <a:pt x="130976" y="57582"/>
                  </a:lnTo>
                  <a:lnTo>
                    <a:pt x="125003" y="64106"/>
                  </a:lnTo>
                  <a:lnTo>
                    <a:pt x="112018" y="78974"/>
                  </a:lnTo>
                  <a:lnTo>
                    <a:pt x="91319" y="103410"/>
                  </a:lnTo>
                  <a:lnTo>
                    <a:pt x="85072" y="111802"/>
                  </a:lnTo>
                  <a:lnTo>
                    <a:pt x="79320" y="120255"/>
                  </a:lnTo>
                  <a:lnTo>
                    <a:pt x="73897" y="128748"/>
                  </a:lnTo>
                  <a:lnTo>
                    <a:pt x="68696" y="137267"/>
                  </a:lnTo>
                  <a:lnTo>
                    <a:pt x="58681" y="154353"/>
                  </a:lnTo>
                  <a:lnTo>
                    <a:pt x="53789" y="163862"/>
                  </a:lnTo>
                  <a:lnTo>
                    <a:pt x="48939" y="174011"/>
                  </a:lnTo>
                  <a:lnTo>
                    <a:pt x="44119" y="184588"/>
                  </a:lnTo>
                  <a:lnTo>
                    <a:pt x="39318" y="194496"/>
                  </a:lnTo>
                  <a:lnTo>
                    <a:pt x="29750" y="213125"/>
                  </a:lnTo>
                  <a:lnTo>
                    <a:pt x="15438" y="239678"/>
                  </a:lnTo>
                  <a:lnTo>
                    <a:pt x="12260" y="248368"/>
                  </a:lnTo>
                  <a:lnTo>
                    <a:pt x="10141" y="257019"/>
                  </a:lnTo>
                  <a:lnTo>
                    <a:pt x="8728" y="265644"/>
                  </a:lnTo>
                  <a:lnTo>
                    <a:pt x="6993" y="274251"/>
                  </a:lnTo>
                  <a:lnTo>
                    <a:pt x="5042" y="282846"/>
                  </a:lnTo>
                  <a:lnTo>
                    <a:pt x="2948" y="291434"/>
                  </a:lnTo>
                  <a:lnTo>
                    <a:pt x="1552" y="300017"/>
                  </a:lnTo>
                  <a:lnTo>
                    <a:pt x="621" y="308596"/>
                  </a:lnTo>
                  <a:lnTo>
                    <a:pt x="0" y="317173"/>
                  </a:lnTo>
                  <a:lnTo>
                    <a:pt x="380" y="324797"/>
                  </a:lnTo>
                  <a:lnTo>
                    <a:pt x="2919" y="338347"/>
                  </a:lnTo>
                  <a:lnTo>
                    <a:pt x="3913" y="345580"/>
                  </a:lnTo>
                  <a:lnTo>
                    <a:pt x="4577" y="353259"/>
                  </a:lnTo>
                  <a:lnTo>
                    <a:pt x="5019" y="361236"/>
                  </a:lnTo>
                  <a:lnTo>
                    <a:pt x="6901" y="368459"/>
                  </a:lnTo>
                  <a:lnTo>
                    <a:pt x="13226" y="381565"/>
                  </a:lnTo>
                  <a:lnTo>
                    <a:pt x="17134" y="387726"/>
                  </a:lnTo>
                  <a:lnTo>
                    <a:pt x="21328" y="393739"/>
                  </a:lnTo>
                  <a:lnTo>
                    <a:pt x="29427" y="404548"/>
                  </a:lnTo>
                  <a:lnTo>
                    <a:pt x="35673" y="412527"/>
                  </a:lnTo>
                  <a:lnTo>
                    <a:pt x="39243" y="415988"/>
                  </a:lnTo>
                  <a:lnTo>
                    <a:pt x="43211" y="419248"/>
                  </a:lnTo>
                  <a:lnTo>
                    <a:pt x="47444" y="422374"/>
                  </a:lnTo>
                  <a:lnTo>
                    <a:pt x="52647" y="425410"/>
                  </a:lnTo>
                  <a:lnTo>
                    <a:pt x="58497" y="428387"/>
                  </a:lnTo>
                  <a:lnTo>
                    <a:pt x="64778" y="431324"/>
                  </a:lnTo>
                  <a:lnTo>
                    <a:pt x="70552" y="434234"/>
                  </a:lnTo>
                  <a:lnTo>
                    <a:pt x="75990" y="437127"/>
                  </a:lnTo>
                  <a:lnTo>
                    <a:pt x="81203" y="440008"/>
                  </a:lnTo>
                  <a:lnTo>
                    <a:pt x="87059" y="442881"/>
                  </a:lnTo>
                  <a:lnTo>
                    <a:pt x="93344" y="445749"/>
                  </a:lnTo>
                  <a:lnTo>
                    <a:pt x="99916" y="448614"/>
                  </a:lnTo>
                  <a:lnTo>
                    <a:pt x="105885" y="450523"/>
                  </a:lnTo>
                  <a:lnTo>
                    <a:pt x="111451" y="451797"/>
                  </a:lnTo>
                  <a:lnTo>
                    <a:pt x="116750" y="452645"/>
                  </a:lnTo>
                  <a:lnTo>
                    <a:pt x="122663" y="453211"/>
                  </a:lnTo>
                  <a:lnTo>
                    <a:pt x="128987" y="453588"/>
                  </a:lnTo>
                  <a:lnTo>
                    <a:pt x="148778" y="4543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37"/>
            <p:cNvSpPr/>
            <p:nvPr/>
          </p:nvSpPr>
          <p:spPr>
            <a:xfrm>
              <a:off x="5422106" y="2014537"/>
              <a:ext cx="264320" cy="197169"/>
            </a:xfrm>
            <a:custGeom>
              <a:avLst/>
              <a:gdLst/>
              <a:ahLst/>
              <a:cxnLst/>
              <a:rect l="0" t="0" r="0" b="0"/>
              <a:pathLst>
                <a:path w="264320" h="197169">
                  <a:moveTo>
                    <a:pt x="0" y="0"/>
                  </a:moveTo>
                  <a:lnTo>
                    <a:pt x="0" y="4551"/>
                  </a:lnTo>
                  <a:lnTo>
                    <a:pt x="794" y="6844"/>
                  </a:lnTo>
                  <a:lnTo>
                    <a:pt x="3793" y="11932"/>
                  </a:lnTo>
                  <a:lnTo>
                    <a:pt x="4909" y="14622"/>
                  </a:lnTo>
                  <a:lnTo>
                    <a:pt x="6151" y="20151"/>
                  </a:lnTo>
                  <a:lnTo>
                    <a:pt x="8819" y="25784"/>
                  </a:lnTo>
                  <a:lnTo>
                    <a:pt x="10642" y="28619"/>
                  </a:lnTo>
                  <a:lnTo>
                    <a:pt x="13444" y="32414"/>
                  </a:lnTo>
                  <a:lnTo>
                    <a:pt x="20792" y="41711"/>
                  </a:lnTo>
                  <a:lnTo>
                    <a:pt x="47778" y="74445"/>
                  </a:lnTo>
                  <a:lnTo>
                    <a:pt x="53283" y="80110"/>
                  </a:lnTo>
                  <a:lnTo>
                    <a:pt x="59335" y="85792"/>
                  </a:lnTo>
                  <a:lnTo>
                    <a:pt x="65751" y="91485"/>
                  </a:lnTo>
                  <a:lnTo>
                    <a:pt x="79229" y="102890"/>
                  </a:lnTo>
                  <a:lnTo>
                    <a:pt x="86157" y="108598"/>
                  </a:lnTo>
                  <a:lnTo>
                    <a:pt x="93156" y="113356"/>
                  </a:lnTo>
                  <a:lnTo>
                    <a:pt x="100204" y="117481"/>
                  </a:lnTo>
                  <a:lnTo>
                    <a:pt x="107284" y="121183"/>
                  </a:lnTo>
                  <a:lnTo>
                    <a:pt x="123617" y="130377"/>
                  </a:lnTo>
                  <a:lnTo>
                    <a:pt x="132418" y="135495"/>
                  </a:lnTo>
                  <a:lnTo>
                    <a:pt x="140666" y="139860"/>
                  </a:lnTo>
                  <a:lnTo>
                    <a:pt x="148546" y="143723"/>
                  </a:lnTo>
                  <a:lnTo>
                    <a:pt x="156181" y="147250"/>
                  </a:lnTo>
                  <a:lnTo>
                    <a:pt x="171013" y="153710"/>
                  </a:lnTo>
                  <a:lnTo>
                    <a:pt x="178303" y="156766"/>
                  </a:lnTo>
                  <a:lnTo>
                    <a:pt x="184750" y="159755"/>
                  </a:lnTo>
                  <a:lnTo>
                    <a:pt x="190635" y="162701"/>
                  </a:lnTo>
                  <a:lnTo>
                    <a:pt x="196147" y="165618"/>
                  </a:lnTo>
                  <a:lnTo>
                    <a:pt x="206503" y="171398"/>
                  </a:lnTo>
                  <a:lnTo>
                    <a:pt x="211487" y="174273"/>
                  </a:lnTo>
                  <a:lnTo>
                    <a:pt x="217192" y="177142"/>
                  </a:lnTo>
                  <a:lnTo>
                    <a:pt x="223376" y="180007"/>
                  </a:lnTo>
                  <a:lnTo>
                    <a:pt x="229880" y="182870"/>
                  </a:lnTo>
                  <a:lnTo>
                    <a:pt x="235009" y="184778"/>
                  </a:lnTo>
                  <a:lnTo>
                    <a:pt x="242826" y="186899"/>
                  </a:lnTo>
                  <a:lnTo>
                    <a:pt x="248945" y="187841"/>
                  </a:lnTo>
                  <a:lnTo>
                    <a:pt x="251689" y="188093"/>
                  </a:lnTo>
                  <a:lnTo>
                    <a:pt x="254311" y="189212"/>
                  </a:lnTo>
                  <a:lnTo>
                    <a:pt x="256853" y="190912"/>
                  </a:lnTo>
                  <a:lnTo>
                    <a:pt x="264319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38"/>
            <p:cNvSpPr/>
            <p:nvPr/>
          </p:nvSpPr>
          <p:spPr>
            <a:xfrm>
              <a:off x="5443537" y="2005965"/>
              <a:ext cx="185739" cy="197168"/>
            </a:xfrm>
            <a:custGeom>
              <a:avLst/>
              <a:gdLst/>
              <a:ahLst/>
              <a:cxnLst/>
              <a:rect l="0" t="0" r="0" b="0"/>
              <a:pathLst>
                <a:path w="185739" h="197168">
                  <a:moveTo>
                    <a:pt x="185738" y="0"/>
                  </a:moveTo>
                  <a:lnTo>
                    <a:pt x="179587" y="7381"/>
                  </a:lnTo>
                  <a:lnTo>
                    <a:pt x="174802" y="10583"/>
                  </a:lnTo>
                  <a:lnTo>
                    <a:pt x="171304" y="12770"/>
                  </a:lnTo>
                  <a:lnTo>
                    <a:pt x="168177" y="16133"/>
                  </a:lnTo>
                  <a:lnTo>
                    <a:pt x="165300" y="20280"/>
                  </a:lnTo>
                  <a:lnTo>
                    <a:pt x="162587" y="24950"/>
                  </a:lnTo>
                  <a:lnTo>
                    <a:pt x="159192" y="29016"/>
                  </a:lnTo>
                  <a:lnTo>
                    <a:pt x="155340" y="32679"/>
                  </a:lnTo>
                  <a:lnTo>
                    <a:pt x="113776" y="66130"/>
                  </a:lnTo>
                  <a:lnTo>
                    <a:pt x="106807" y="72661"/>
                  </a:lnTo>
                  <a:lnTo>
                    <a:pt x="99780" y="79873"/>
                  </a:lnTo>
                  <a:lnTo>
                    <a:pt x="92713" y="87539"/>
                  </a:lnTo>
                  <a:lnTo>
                    <a:pt x="78512" y="103676"/>
                  </a:lnTo>
                  <a:lnTo>
                    <a:pt x="13353" y="181146"/>
                  </a:lnTo>
                  <a:lnTo>
                    <a:pt x="0" y="1971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39"/>
            <p:cNvSpPr/>
            <p:nvPr/>
          </p:nvSpPr>
          <p:spPr>
            <a:xfrm>
              <a:off x="5829300" y="2005965"/>
              <a:ext cx="92870" cy="180023"/>
            </a:xfrm>
            <a:custGeom>
              <a:avLst/>
              <a:gdLst/>
              <a:ahLst/>
              <a:cxnLst/>
              <a:rect l="0" t="0" r="0" b="0"/>
              <a:pathLst>
                <a:path w="92870" h="180023">
                  <a:moveTo>
                    <a:pt x="0" y="0"/>
                  </a:moveTo>
                  <a:lnTo>
                    <a:pt x="16793" y="20151"/>
                  </a:lnTo>
                  <a:lnTo>
                    <a:pt x="19132" y="23911"/>
                  </a:lnTo>
                  <a:lnTo>
                    <a:pt x="21486" y="28323"/>
                  </a:lnTo>
                  <a:lnTo>
                    <a:pt x="23850" y="33170"/>
                  </a:lnTo>
                  <a:lnTo>
                    <a:pt x="26218" y="38305"/>
                  </a:lnTo>
                  <a:lnTo>
                    <a:pt x="30967" y="49092"/>
                  </a:lnTo>
                  <a:lnTo>
                    <a:pt x="38103" y="65875"/>
                  </a:lnTo>
                  <a:lnTo>
                    <a:pt x="41277" y="71539"/>
                  </a:lnTo>
                  <a:lnTo>
                    <a:pt x="44980" y="77220"/>
                  </a:lnTo>
                  <a:lnTo>
                    <a:pt x="49036" y="82912"/>
                  </a:lnTo>
                  <a:lnTo>
                    <a:pt x="51741" y="88612"/>
                  </a:lnTo>
                  <a:lnTo>
                    <a:pt x="53544" y="94317"/>
                  </a:lnTo>
                  <a:lnTo>
                    <a:pt x="54746" y="100026"/>
                  </a:lnTo>
                  <a:lnTo>
                    <a:pt x="56341" y="104784"/>
                  </a:lnTo>
                  <a:lnTo>
                    <a:pt x="58198" y="108908"/>
                  </a:lnTo>
                  <a:lnTo>
                    <a:pt x="60230" y="112610"/>
                  </a:lnTo>
                  <a:lnTo>
                    <a:pt x="62378" y="116983"/>
                  </a:lnTo>
                  <a:lnTo>
                    <a:pt x="64604" y="121804"/>
                  </a:lnTo>
                  <a:lnTo>
                    <a:pt x="66882" y="126923"/>
                  </a:lnTo>
                  <a:lnTo>
                    <a:pt x="69194" y="131287"/>
                  </a:lnTo>
                  <a:lnTo>
                    <a:pt x="71529" y="135150"/>
                  </a:lnTo>
                  <a:lnTo>
                    <a:pt x="73879" y="138677"/>
                  </a:lnTo>
                  <a:lnTo>
                    <a:pt x="76241" y="141981"/>
                  </a:lnTo>
                  <a:lnTo>
                    <a:pt x="78608" y="145137"/>
                  </a:lnTo>
                  <a:lnTo>
                    <a:pt x="80981" y="148193"/>
                  </a:lnTo>
                  <a:lnTo>
                    <a:pt x="83356" y="152135"/>
                  </a:lnTo>
                  <a:lnTo>
                    <a:pt x="85733" y="156668"/>
                  </a:lnTo>
                  <a:lnTo>
                    <a:pt x="91459" y="168530"/>
                  </a:lnTo>
                  <a:lnTo>
                    <a:pt x="92242" y="172692"/>
                  </a:lnTo>
                  <a:lnTo>
                    <a:pt x="92869" y="180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40"/>
            <p:cNvSpPr/>
            <p:nvPr/>
          </p:nvSpPr>
          <p:spPr>
            <a:xfrm>
              <a:off x="5815012" y="2065972"/>
              <a:ext cx="178595" cy="34291"/>
            </a:xfrm>
            <a:custGeom>
              <a:avLst/>
              <a:gdLst/>
              <a:ahLst/>
              <a:cxnLst/>
              <a:rect l="0" t="0" r="0" b="0"/>
              <a:pathLst>
                <a:path w="178595" h="34291">
                  <a:moveTo>
                    <a:pt x="0" y="34290"/>
                  </a:moveTo>
                  <a:lnTo>
                    <a:pt x="0" y="25822"/>
                  </a:lnTo>
                  <a:lnTo>
                    <a:pt x="3793" y="21198"/>
                  </a:lnTo>
                  <a:lnTo>
                    <a:pt x="6498" y="19847"/>
                  </a:lnTo>
                  <a:lnTo>
                    <a:pt x="9888" y="18946"/>
                  </a:lnTo>
                  <a:lnTo>
                    <a:pt x="13736" y="18346"/>
                  </a:lnTo>
                  <a:lnTo>
                    <a:pt x="17888" y="17946"/>
                  </a:lnTo>
                  <a:lnTo>
                    <a:pt x="22245" y="17679"/>
                  </a:lnTo>
                  <a:lnTo>
                    <a:pt x="26736" y="17501"/>
                  </a:lnTo>
                  <a:lnTo>
                    <a:pt x="32112" y="16430"/>
                  </a:lnTo>
                  <a:lnTo>
                    <a:pt x="38076" y="14763"/>
                  </a:lnTo>
                  <a:lnTo>
                    <a:pt x="44435" y="12700"/>
                  </a:lnTo>
                  <a:lnTo>
                    <a:pt x="51054" y="11324"/>
                  </a:lnTo>
                  <a:lnTo>
                    <a:pt x="57848" y="10407"/>
                  </a:lnTo>
                  <a:lnTo>
                    <a:pt x="64760" y="9796"/>
                  </a:lnTo>
                  <a:lnTo>
                    <a:pt x="71748" y="8436"/>
                  </a:lnTo>
                  <a:lnTo>
                    <a:pt x="78789" y="6576"/>
                  </a:lnTo>
                  <a:lnTo>
                    <a:pt x="85863" y="4384"/>
                  </a:lnTo>
                  <a:lnTo>
                    <a:pt x="92961" y="2923"/>
                  </a:lnTo>
                  <a:lnTo>
                    <a:pt x="100075" y="1949"/>
                  </a:lnTo>
                  <a:lnTo>
                    <a:pt x="107198" y="1299"/>
                  </a:lnTo>
                  <a:lnTo>
                    <a:pt x="115121" y="866"/>
                  </a:lnTo>
                  <a:lnTo>
                    <a:pt x="132392" y="385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41"/>
            <p:cNvSpPr/>
            <p:nvPr/>
          </p:nvSpPr>
          <p:spPr>
            <a:xfrm>
              <a:off x="6100762" y="1963102"/>
              <a:ext cx="85726" cy="197169"/>
            </a:xfrm>
            <a:custGeom>
              <a:avLst/>
              <a:gdLst/>
              <a:ahLst/>
              <a:cxnLst/>
              <a:rect l="0" t="0" r="0" b="0"/>
              <a:pathLst>
                <a:path w="85726" h="197169">
                  <a:moveTo>
                    <a:pt x="0" y="0"/>
                  </a:moveTo>
                  <a:lnTo>
                    <a:pt x="10642" y="12770"/>
                  </a:lnTo>
                  <a:lnTo>
                    <a:pt x="12651" y="16133"/>
                  </a:lnTo>
                  <a:lnTo>
                    <a:pt x="14784" y="20281"/>
                  </a:lnTo>
                  <a:lnTo>
                    <a:pt x="17001" y="24951"/>
                  </a:lnTo>
                  <a:lnTo>
                    <a:pt x="21579" y="35219"/>
                  </a:lnTo>
                  <a:lnTo>
                    <a:pt x="23911" y="40625"/>
                  </a:lnTo>
                  <a:lnTo>
                    <a:pt x="26260" y="45181"/>
                  </a:lnTo>
                  <a:lnTo>
                    <a:pt x="28619" y="49171"/>
                  </a:lnTo>
                  <a:lnTo>
                    <a:pt x="30986" y="52783"/>
                  </a:lnTo>
                  <a:lnTo>
                    <a:pt x="33357" y="58049"/>
                  </a:lnTo>
                  <a:lnTo>
                    <a:pt x="35732" y="64417"/>
                  </a:lnTo>
                  <a:lnTo>
                    <a:pt x="38110" y="71520"/>
                  </a:lnTo>
                  <a:lnTo>
                    <a:pt x="40487" y="78160"/>
                  </a:lnTo>
                  <a:lnTo>
                    <a:pt x="45246" y="90618"/>
                  </a:lnTo>
                  <a:lnTo>
                    <a:pt x="54770" y="114138"/>
                  </a:lnTo>
                  <a:lnTo>
                    <a:pt x="73819" y="160014"/>
                  </a:lnTo>
                  <a:lnTo>
                    <a:pt x="75406" y="164778"/>
                  </a:lnTo>
                  <a:lnTo>
                    <a:pt x="76465" y="168907"/>
                  </a:lnTo>
                  <a:lnTo>
                    <a:pt x="77170" y="172612"/>
                  </a:lnTo>
                  <a:lnTo>
                    <a:pt x="77641" y="176035"/>
                  </a:lnTo>
                  <a:lnTo>
                    <a:pt x="77954" y="179269"/>
                  </a:lnTo>
                  <a:lnTo>
                    <a:pt x="78163" y="182378"/>
                  </a:lnTo>
                  <a:lnTo>
                    <a:pt x="79096" y="185403"/>
                  </a:lnTo>
                  <a:lnTo>
                    <a:pt x="80513" y="188372"/>
                  </a:lnTo>
                  <a:lnTo>
                    <a:pt x="85725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42"/>
            <p:cNvSpPr/>
            <p:nvPr/>
          </p:nvSpPr>
          <p:spPr>
            <a:xfrm>
              <a:off x="6215062" y="1945957"/>
              <a:ext cx="249898" cy="197121"/>
            </a:xfrm>
            <a:custGeom>
              <a:avLst/>
              <a:gdLst/>
              <a:ahLst/>
              <a:cxnLst/>
              <a:rect l="0" t="0" r="0" b="0"/>
              <a:pathLst>
                <a:path w="249898" h="197121">
                  <a:moveTo>
                    <a:pt x="50007" y="25718"/>
                  </a:moveTo>
                  <a:lnTo>
                    <a:pt x="50007" y="151452"/>
                  </a:lnTo>
                  <a:lnTo>
                    <a:pt x="50800" y="157165"/>
                  </a:lnTo>
                  <a:lnTo>
                    <a:pt x="52123" y="162879"/>
                  </a:lnTo>
                  <a:lnTo>
                    <a:pt x="53799" y="168594"/>
                  </a:lnTo>
                  <a:lnTo>
                    <a:pt x="55710" y="173356"/>
                  </a:lnTo>
                  <a:lnTo>
                    <a:pt x="57777" y="177483"/>
                  </a:lnTo>
                  <a:lnTo>
                    <a:pt x="59949" y="181187"/>
                  </a:lnTo>
                  <a:lnTo>
                    <a:pt x="62985" y="184609"/>
                  </a:lnTo>
                  <a:lnTo>
                    <a:pt x="66597" y="187843"/>
                  </a:lnTo>
                  <a:lnTo>
                    <a:pt x="70591" y="190951"/>
                  </a:lnTo>
                  <a:lnTo>
                    <a:pt x="74843" y="193023"/>
                  </a:lnTo>
                  <a:lnTo>
                    <a:pt x="79264" y="194405"/>
                  </a:lnTo>
                  <a:lnTo>
                    <a:pt x="83799" y="195326"/>
                  </a:lnTo>
                  <a:lnTo>
                    <a:pt x="88410" y="195940"/>
                  </a:lnTo>
                  <a:lnTo>
                    <a:pt x="93071" y="196349"/>
                  </a:lnTo>
                  <a:lnTo>
                    <a:pt x="97767" y="196622"/>
                  </a:lnTo>
                  <a:lnTo>
                    <a:pt x="109333" y="196925"/>
                  </a:lnTo>
                  <a:lnTo>
                    <a:pt x="136161" y="197120"/>
                  </a:lnTo>
                  <a:lnTo>
                    <a:pt x="143161" y="196183"/>
                  </a:lnTo>
                  <a:lnTo>
                    <a:pt x="150210" y="194606"/>
                  </a:lnTo>
                  <a:lnTo>
                    <a:pt x="157290" y="192603"/>
                  </a:lnTo>
                  <a:lnTo>
                    <a:pt x="164392" y="190314"/>
                  </a:lnTo>
                  <a:lnTo>
                    <a:pt x="178632" y="185232"/>
                  </a:lnTo>
                  <a:lnTo>
                    <a:pt x="184969" y="181591"/>
                  </a:lnTo>
                  <a:lnTo>
                    <a:pt x="190782" y="177258"/>
                  </a:lnTo>
                  <a:lnTo>
                    <a:pt x="196244" y="172465"/>
                  </a:lnTo>
                  <a:lnTo>
                    <a:pt x="201474" y="168316"/>
                  </a:lnTo>
                  <a:lnTo>
                    <a:pt x="206547" y="164599"/>
                  </a:lnTo>
                  <a:lnTo>
                    <a:pt x="211517" y="161167"/>
                  </a:lnTo>
                  <a:lnTo>
                    <a:pt x="216417" y="156975"/>
                  </a:lnTo>
                  <a:lnTo>
                    <a:pt x="221273" y="152275"/>
                  </a:lnTo>
                  <a:lnTo>
                    <a:pt x="226097" y="147237"/>
                  </a:lnTo>
                  <a:lnTo>
                    <a:pt x="233573" y="139099"/>
                  </a:lnTo>
                  <a:lnTo>
                    <a:pt x="236678" y="135595"/>
                  </a:lnTo>
                  <a:lnTo>
                    <a:pt x="239542" y="131354"/>
                  </a:lnTo>
                  <a:lnTo>
                    <a:pt x="242245" y="126622"/>
                  </a:lnTo>
                  <a:lnTo>
                    <a:pt x="244840" y="121562"/>
                  </a:lnTo>
                  <a:lnTo>
                    <a:pt x="246571" y="116284"/>
                  </a:lnTo>
                  <a:lnTo>
                    <a:pt x="247725" y="110860"/>
                  </a:lnTo>
                  <a:lnTo>
                    <a:pt x="248493" y="105339"/>
                  </a:lnTo>
                  <a:lnTo>
                    <a:pt x="249006" y="99754"/>
                  </a:lnTo>
                  <a:lnTo>
                    <a:pt x="249348" y="94125"/>
                  </a:lnTo>
                  <a:lnTo>
                    <a:pt x="249576" y="88468"/>
                  </a:lnTo>
                  <a:lnTo>
                    <a:pt x="249829" y="77101"/>
                  </a:lnTo>
                  <a:lnTo>
                    <a:pt x="249897" y="71404"/>
                  </a:lnTo>
                  <a:lnTo>
                    <a:pt x="248355" y="65700"/>
                  </a:lnTo>
                  <a:lnTo>
                    <a:pt x="245738" y="59993"/>
                  </a:lnTo>
                  <a:lnTo>
                    <a:pt x="242407" y="54283"/>
                  </a:lnTo>
                  <a:lnTo>
                    <a:pt x="238598" y="49523"/>
                  </a:lnTo>
                  <a:lnTo>
                    <a:pt x="234472" y="45398"/>
                  </a:lnTo>
                  <a:lnTo>
                    <a:pt x="230134" y="41695"/>
                  </a:lnTo>
                  <a:lnTo>
                    <a:pt x="225654" y="38275"/>
                  </a:lnTo>
                  <a:lnTo>
                    <a:pt x="221080" y="35041"/>
                  </a:lnTo>
                  <a:lnTo>
                    <a:pt x="216443" y="31934"/>
                  </a:lnTo>
                  <a:lnTo>
                    <a:pt x="202824" y="23400"/>
                  </a:lnTo>
                  <a:lnTo>
                    <a:pt x="194747" y="18458"/>
                  </a:lnTo>
                  <a:lnTo>
                    <a:pt x="186982" y="15163"/>
                  </a:lnTo>
                  <a:lnTo>
                    <a:pt x="179424" y="12966"/>
                  </a:lnTo>
                  <a:lnTo>
                    <a:pt x="172003" y="11502"/>
                  </a:lnTo>
                  <a:lnTo>
                    <a:pt x="163881" y="9573"/>
                  </a:lnTo>
                  <a:lnTo>
                    <a:pt x="146391" y="4890"/>
                  </a:lnTo>
                  <a:lnTo>
                    <a:pt x="137282" y="3260"/>
                  </a:lnTo>
                  <a:lnTo>
                    <a:pt x="128034" y="2173"/>
                  </a:lnTo>
                  <a:lnTo>
                    <a:pt x="118693" y="1449"/>
                  </a:lnTo>
                  <a:lnTo>
                    <a:pt x="109292" y="966"/>
                  </a:lnTo>
                  <a:lnTo>
                    <a:pt x="90379" y="43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43"/>
            <p:cNvSpPr/>
            <p:nvPr/>
          </p:nvSpPr>
          <p:spPr>
            <a:xfrm>
              <a:off x="6422231" y="1791652"/>
              <a:ext cx="270856" cy="514351"/>
            </a:xfrm>
            <a:custGeom>
              <a:avLst/>
              <a:gdLst/>
              <a:ahLst/>
              <a:cxnLst/>
              <a:rect l="0" t="0" r="0" b="0"/>
              <a:pathLst>
                <a:path w="270856" h="514351">
                  <a:moveTo>
                    <a:pt x="0" y="0"/>
                  </a:moveTo>
                  <a:lnTo>
                    <a:pt x="12302" y="0"/>
                  </a:lnTo>
                  <a:lnTo>
                    <a:pt x="19755" y="2540"/>
                  </a:lnTo>
                  <a:lnTo>
                    <a:pt x="25076" y="4551"/>
                  </a:lnTo>
                  <a:lnTo>
                    <a:pt x="31005" y="5891"/>
                  </a:lnTo>
                  <a:lnTo>
                    <a:pt x="37339" y="6785"/>
                  </a:lnTo>
                  <a:lnTo>
                    <a:pt x="43943" y="7381"/>
                  </a:lnTo>
                  <a:lnTo>
                    <a:pt x="50726" y="9683"/>
                  </a:lnTo>
                  <a:lnTo>
                    <a:pt x="57630" y="13123"/>
                  </a:lnTo>
                  <a:lnTo>
                    <a:pt x="117127" y="48844"/>
                  </a:lnTo>
                  <a:lnTo>
                    <a:pt x="127297" y="54470"/>
                  </a:lnTo>
                  <a:lnTo>
                    <a:pt x="149181" y="65802"/>
                  </a:lnTo>
                  <a:lnTo>
                    <a:pt x="159779" y="72443"/>
                  </a:lnTo>
                  <a:lnTo>
                    <a:pt x="170020" y="79728"/>
                  </a:lnTo>
                  <a:lnTo>
                    <a:pt x="180021" y="87442"/>
                  </a:lnTo>
                  <a:lnTo>
                    <a:pt x="189071" y="95442"/>
                  </a:lnTo>
                  <a:lnTo>
                    <a:pt x="197485" y="103633"/>
                  </a:lnTo>
                  <a:lnTo>
                    <a:pt x="205475" y="111951"/>
                  </a:lnTo>
                  <a:lnTo>
                    <a:pt x="213977" y="121307"/>
                  </a:lnTo>
                  <a:lnTo>
                    <a:pt x="231890" y="141862"/>
                  </a:lnTo>
                  <a:lnTo>
                    <a:pt x="239525" y="151725"/>
                  </a:lnTo>
                  <a:lnTo>
                    <a:pt x="246203" y="161157"/>
                  </a:lnTo>
                  <a:lnTo>
                    <a:pt x="252241" y="170303"/>
                  </a:lnTo>
                  <a:lnTo>
                    <a:pt x="257062" y="180211"/>
                  </a:lnTo>
                  <a:lnTo>
                    <a:pt x="261068" y="190625"/>
                  </a:lnTo>
                  <a:lnTo>
                    <a:pt x="264533" y="201379"/>
                  </a:lnTo>
                  <a:lnTo>
                    <a:pt x="266843" y="211405"/>
                  </a:lnTo>
                  <a:lnTo>
                    <a:pt x="268383" y="220947"/>
                  </a:lnTo>
                  <a:lnTo>
                    <a:pt x="269410" y="230165"/>
                  </a:lnTo>
                  <a:lnTo>
                    <a:pt x="270094" y="240121"/>
                  </a:lnTo>
                  <a:lnTo>
                    <a:pt x="270550" y="250568"/>
                  </a:lnTo>
                  <a:lnTo>
                    <a:pt x="270855" y="261343"/>
                  </a:lnTo>
                  <a:lnTo>
                    <a:pt x="269470" y="271384"/>
                  </a:lnTo>
                  <a:lnTo>
                    <a:pt x="266959" y="280935"/>
                  </a:lnTo>
                  <a:lnTo>
                    <a:pt x="263698" y="290160"/>
                  </a:lnTo>
                  <a:lnTo>
                    <a:pt x="260730" y="300120"/>
                  </a:lnTo>
                  <a:lnTo>
                    <a:pt x="257958" y="310570"/>
                  </a:lnTo>
                  <a:lnTo>
                    <a:pt x="255316" y="321347"/>
                  </a:lnTo>
                  <a:lnTo>
                    <a:pt x="251173" y="331389"/>
                  </a:lnTo>
                  <a:lnTo>
                    <a:pt x="246030" y="340941"/>
                  </a:lnTo>
                  <a:lnTo>
                    <a:pt x="240220" y="350167"/>
                  </a:lnTo>
                  <a:lnTo>
                    <a:pt x="229531" y="368037"/>
                  </a:lnTo>
                  <a:lnTo>
                    <a:pt x="224459" y="376803"/>
                  </a:lnTo>
                  <a:lnTo>
                    <a:pt x="218695" y="385505"/>
                  </a:lnTo>
                  <a:lnTo>
                    <a:pt x="212472" y="394163"/>
                  </a:lnTo>
                  <a:lnTo>
                    <a:pt x="205941" y="402793"/>
                  </a:lnTo>
                  <a:lnTo>
                    <a:pt x="199207" y="410451"/>
                  </a:lnTo>
                  <a:lnTo>
                    <a:pt x="192336" y="417462"/>
                  </a:lnTo>
                  <a:lnTo>
                    <a:pt x="185374" y="424040"/>
                  </a:lnTo>
                  <a:lnTo>
                    <a:pt x="178351" y="430331"/>
                  </a:lnTo>
                  <a:lnTo>
                    <a:pt x="164198" y="442401"/>
                  </a:lnTo>
                  <a:lnTo>
                    <a:pt x="157884" y="448287"/>
                  </a:lnTo>
                  <a:lnTo>
                    <a:pt x="152087" y="454115"/>
                  </a:lnTo>
                  <a:lnTo>
                    <a:pt x="146636" y="459906"/>
                  </a:lnTo>
                  <a:lnTo>
                    <a:pt x="140619" y="465672"/>
                  </a:lnTo>
                  <a:lnTo>
                    <a:pt x="134228" y="471420"/>
                  </a:lnTo>
                  <a:lnTo>
                    <a:pt x="127586" y="477158"/>
                  </a:lnTo>
                  <a:lnTo>
                    <a:pt x="121569" y="481935"/>
                  </a:lnTo>
                  <a:lnTo>
                    <a:pt x="115972" y="486073"/>
                  </a:lnTo>
                  <a:lnTo>
                    <a:pt x="110652" y="489784"/>
                  </a:lnTo>
                  <a:lnTo>
                    <a:pt x="100508" y="496447"/>
                  </a:lnTo>
                  <a:lnTo>
                    <a:pt x="95580" y="499557"/>
                  </a:lnTo>
                  <a:lnTo>
                    <a:pt x="90708" y="501631"/>
                  </a:lnTo>
                  <a:lnTo>
                    <a:pt x="85872" y="503013"/>
                  </a:lnTo>
                  <a:lnTo>
                    <a:pt x="81060" y="503935"/>
                  </a:lnTo>
                  <a:lnTo>
                    <a:pt x="73598" y="507499"/>
                  </a:lnTo>
                  <a:lnTo>
                    <a:pt x="67635" y="511305"/>
                  </a:lnTo>
                  <a:lnTo>
                    <a:pt x="62339" y="512997"/>
                  </a:lnTo>
                  <a:lnTo>
                    <a:pt x="54896" y="513949"/>
                  </a:lnTo>
                  <a:lnTo>
                    <a:pt x="50006" y="5143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44"/>
            <p:cNvSpPr/>
            <p:nvPr/>
          </p:nvSpPr>
          <p:spPr>
            <a:xfrm>
              <a:off x="3343275" y="2683341"/>
              <a:ext cx="300038" cy="299890"/>
            </a:xfrm>
            <a:custGeom>
              <a:avLst/>
              <a:gdLst/>
              <a:ahLst/>
              <a:cxnLst/>
              <a:rect l="0" t="0" r="0" b="0"/>
              <a:pathLst>
                <a:path w="300038" h="299890">
                  <a:moveTo>
                    <a:pt x="0" y="85576"/>
                  </a:moveTo>
                  <a:lnTo>
                    <a:pt x="0" y="78195"/>
                  </a:lnTo>
                  <a:lnTo>
                    <a:pt x="793" y="77798"/>
                  </a:lnTo>
                  <a:lnTo>
                    <a:pt x="3792" y="77356"/>
                  </a:lnTo>
                  <a:lnTo>
                    <a:pt x="5703" y="76287"/>
                  </a:lnTo>
                  <a:lnTo>
                    <a:pt x="9943" y="72558"/>
                  </a:lnTo>
                  <a:lnTo>
                    <a:pt x="11391" y="70229"/>
                  </a:lnTo>
                  <a:lnTo>
                    <a:pt x="13000" y="65103"/>
                  </a:lnTo>
                  <a:lnTo>
                    <a:pt x="15016" y="62402"/>
                  </a:lnTo>
                  <a:lnTo>
                    <a:pt x="21491" y="56862"/>
                  </a:lnTo>
                  <a:lnTo>
                    <a:pt x="30268" y="48387"/>
                  </a:lnTo>
                  <a:lnTo>
                    <a:pt x="37529" y="42696"/>
                  </a:lnTo>
                  <a:lnTo>
                    <a:pt x="46048" y="36991"/>
                  </a:lnTo>
                  <a:lnTo>
                    <a:pt x="55126" y="31280"/>
                  </a:lnTo>
                  <a:lnTo>
                    <a:pt x="60563" y="28424"/>
                  </a:lnTo>
                  <a:lnTo>
                    <a:pt x="66569" y="25567"/>
                  </a:lnTo>
                  <a:lnTo>
                    <a:pt x="72955" y="22710"/>
                  </a:lnTo>
                  <a:lnTo>
                    <a:pt x="78799" y="19853"/>
                  </a:lnTo>
                  <a:lnTo>
                    <a:pt x="84282" y="16996"/>
                  </a:lnTo>
                  <a:lnTo>
                    <a:pt x="89526" y="14138"/>
                  </a:lnTo>
                  <a:lnTo>
                    <a:pt x="95403" y="11281"/>
                  </a:lnTo>
                  <a:lnTo>
                    <a:pt x="101701" y="8424"/>
                  </a:lnTo>
                  <a:lnTo>
                    <a:pt x="108282" y="5566"/>
                  </a:lnTo>
                  <a:lnTo>
                    <a:pt x="115050" y="3661"/>
                  </a:lnTo>
                  <a:lnTo>
                    <a:pt x="121944" y="2391"/>
                  </a:lnTo>
                  <a:lnTo>
                    <a:pt x="128921" y="1544"/>
                  </a:lnTo>
                  <a:lnTo>
                    <a:pt x="135954" y="980"/>
                  </a:lnTo>
                  <a:lnTo>
                    <a:pt x="143023" y="604"/>
                  </a:lnTo>
                  <a:lnTo>
                    <a:pt x="157228" y="185"/>
                  </a:lnTo>
                  <a:lnTo>
                    <a:pt x="171479" y="0"/>
                  </a:lnTo>
                  <a:lnTo>
                    <a:pt x="177819" y="903"/>
                  </a:lnTo>
                  <a:lnTo>
                    <a:pt x="183634" y="2457"/>
                  </a:lnTo>
                  <a:lnTo>
                    <a:pt x="189097" y="4446"/>
                  </a:lnTo>
                  <a:lnTo>
                    <a:pt x="194327" y="6725"/>
                  </a:lnTo>
                  <a:lnTo>
                    <a:pt x="199401" y="9196"/>
                  </a:lnTo>
                  <a:lnTo>
                    <a:pt x="204372" y="11796"/>
                  </a:lnTo>
                  <a:lnTo>
                    <a:pt x="214128" y="17225"/>
                  </a:lnTo>
                  <a:lnTo>
                    <a:pt x="218952" y="20006"/>
                  </a:lnTo>
                  <a:lnTo>
                    <a:pt x="222961" y="23765"/>
                  </a:lnTo>
                  <a:lnTo>
                    <a:pt x="229534" y="33022"/>
                  </a:lnTo>
                  <a:lnTo>
                    <a:pt x="232397" y="38157"/>
                  </a:lnTo>
                  <a:lnTo>
                    <a:pt x="235100" y="43486"/>
                  </a:lnTo>
                  <a:lnTo>
                    <a:pt x="237696" y="48944"/>
                  </a:lnTo>
                  <a:lnTo>
                    <a:pt x="239426" y="54487"/>
                  </a:lnTo>
                  <a:lnTo>
                    <a:pt x="240580" y="60088"/>
                  </a:lnTo>
                  <a:lnTo>
                    <a:pt x="241349" y="65726"/>
                  </a:lnTo>
                  <a:lnTo>
                    <a:pt x="242655" y="71390"/>
                  </a:lnTo>
                  <a:lnTo>
                    <a:pt x="244320" y="77072"/>
                  </a:lnTo>
                  <a:lnTo>
                    <a:pt x="246224" y="82764"/>
                  </a:lnTo>
                  <a:lnTo>
                    <a:pt x="246699" y="88464"/>
                  </a:lnTo>
                  <a:lnTo>
                    <a:pt x="246222" y="94169"/>
                  </a:lnTo>
                  <a:lnTo>
                    <a:pt x="245111" y="99877"/>
                  </a:lnTo>
                  <a:lnTo>
                    <a:pt x="244369" y="105588"/>
                  </a:lnTo>
                  <a:lnTo>
                    <a:pt x="243875" y="111300"/>
                  </a:lnTo>
                  <a:lnTo>
                    <a:pt x="243546" y="117013"/>
                  </a:lnTo>
                  <a:lnTo>
                    <a:pt x="243326" y="122727"/>
                  </a:lnTo>
                  <a:lnTo>
                    <a:pt x="243082" y="134155"/>
                  </a:lnTo>
                  <a:lnTo>
                    <a:pt x="242224" y="139870"/>
                  </a:lnTo>
                  <a:lnTo>
                    <a:pt x="240857" y="145584"/>
                  </a:lnTo>
                  <a:lnTo>
                    <a:pt x="239153" y="151299"/>
                  </a:lnTo>
                  <a:lnTo>
                    <a:pt x="237223" y="157014"/>
                  </a:lnTo>
                  <a:lnTo>
                    <a:pt x="235142" y="162729"/>
                  </a:lnTo>
                  <a:lnTo>
                    <a:pt x="232961" y="168444"/>
                  </a:lnTo>
                  <a:lnTo>
                    <a:pt x="227539" y="177017"/>
                  </a:lnTo>
                  <a:lnTo>
                    <a:pt x="219955" y="187494"/>
                  </a:lnTo>
                  <a:lnTo>
                    <a:pt x="210930" y="199241"/>
                  </a:lnTo>
                  <a:lnTo>
                    <a:pt x="202533" y="208978"/>
                  </a:lnTo>
                  <a:lnTo>
                    <a:pt x="194553" y="217374"/>
                  </a:lnTo>
                  <a:lnTo>
                    <a:pt x="186852" y="224877"/>
                  </a:lnTo>
                  <a:lnTo>
                    <a:pt x="180130" y="230831"/>
                  </a:lnTo>
                  <a:lnTo>
                    <a:pt x="174062" y="235753"/>
                  </a:lnTo>
                  <a:lnTo>
                    <a:pt x="168428" y="239986"/>
                  </a:lnTo>
                  <a:lnTo>
                    <a:pt x="163879" y="244714"/>
                  </a:lnTo>
                  <a:lnTo>
                    <a:pt x="160053" y="249771"/>
                  </a:lnTo>
                  <a:lnTo>
                    <a:pt x="156708" y="255047"/>
                  </a:lnTo>
                  <a:lnTo>
                    <a:pt x="148758" y="263449"/>
                  </a:lnTo>
                  <a:lnTo>
                    <a:pt x="139934" y="270358"/>
                  </a:lnTo>
                  <a:lnTo>
                    <a:pt x="130719" y="276604"/>
                  </a:lnTo>
                  <a:lnTo>
                    <a:pt x="125247" y="279603"/>
                  </a:lnTo>
                  <a:lnTo>
                    <a:pt x="119216" y="282555"/>
                  </a:lnTo>
                  <a:lnTo>
                    <a:pt x="112815" y="285475"/>
                  </a:lnTo>
                  <a:lnTo>
                    <a:pt x="106960" y="287423"/>
                  </a:lnTo>
                  <a:lnTo>
                    <a:pt x="101469" y="288721"/>
                  </a:lnTo>
                  <a:lnTo>
                    <a:pt x="96221" y="289586"/>
                  </a:lnTo>
                  <a:lnTo>
                    <a:pt x="91135" y="291115"/>
                  </a:lnTo>
                  <a:lnTo>
                    <a:pt x="86156" y="293087"/>
                  </a:lnTo>
                  <a:lnTo>
                    <a:pt x="81250" y="295354"/>
                  </a:lnTo>
                  <a:lnTo>
                    <a:pt x="76392" y="296866"/>
                  </a:lnTo>
                  <a:lnTo>
                    <a:pt x="71565" y="297874"/>
                  </a:lnTo>
                  <a:lnTo>
                    <a:pt x="66760" y="298545"/>
                  </a:lnTo>
                  <a:lnTo>
                    <a:pt x="61969" y="298993"/>
                  </a:lnTo>
                  <a:lnTo>
                    <a:pt x="57187" y="299292"/>
                  </a:lnTo>
                  <a:lnTo>
                    <a:pt x="47642" y="299623"/>
                  </a:lnTo>
                  <a:lnTo>
                    <a:pt x="38107" y="299771"/>
                  </a:lnTo>
                  <a:lnTo>
                    <a:pt x="33342" y="298858"/>
                  </a:lnTo>
                  <a:lnTo>
                    <a:pt x="28578" y="297297"/>
                  </a:lnTo>
                  <a:lnTo>
                    <a:pt x="19845" y="293974"/>
                  </a:lnTo>
                  <a:lnTo>
                    <a:pt x="13318" y="292498"/>
                  </a:lnTo>
                  <a:lnTo>
                    <a:pt x="11260" y="291152"/>
                  </a:lnTo>
                  <a:lnTo>
                    <a:pt x="9887" y="289301"/>
                  </a:lnTo>
                  <a:lnTo>
                    <a:pt x="7569" y="284706"/>
                  </a:lnTo>
                  <a:lnTo>
                    <a:pt x="3893" y="279488"/>
                  </a:lnTo>
                  <a:lnTo>
                    <a:pt x="2595" y="276764"/>
                  </a:lnTo>
                  <a:lnTo>
                    <a:pt x="1153" y="271196"/>
                  </a:lnTo>
                  <a:lnTo>
                    <a:pt x="341" y="262706"/>
                  </a:lnTo>
                  <a:lnTo>
                    <a:pt x="101" y="254158"/>
                  </a:lnTo>
                  <a:lnTo>
                    <a:pt x="861" y="251304"/>
                  </a:lnTo>
                  <a:lnTo>
                    <a:pt x="3822" y="245593"/>
                  </a:lnTo>
                  <a:lnTo>
                    <a:pt x="9952" y="237023"/>
                  </a:lnTo>
                  <a:lnTo>
                    <a:pt x="16795" y="228451"/>
                  </a:lnTo>
                  <a:lnTo>
                    <a:pt x="23604" y="222736"/>
                  </a:lnTo>
                  <a:lnTo>
                    <a:pt x="27642" y="219879"/>
                  </a:lnTo>
                  <a:lnTo>
                    <a:pt x="36362" y="216704"/>
                  </a:lnTo>
                  <a:lnTo>
                    <a:pt x="40910" y="215857"/>
                  </a:lnTo>
                  <a:lnTo>
                    <a:pt x="48080" y="212377"/>
                  </a:lnTo>
                  <a:lnTo>
                    <a:pt x="51103" y="210115"/>
                  </a:lnTo>
                  <a:lnTo>
                    <a:pt x="55500" y="208607"/>
                  </a:lnTo>
                  <a:lnTo>
                    <a:pt x="60812" y="207602"/>
                  </a:lnTo>
                  <a:lnTo>
                    <a:pt x="66735" y="206931"/>
                  </a:lnTo>
                  <a:lnTo>
                    <a:pt x="73065" y="206485"/>
                  </a:lnTo>
                  <a:lnTo>
                    <a:pt x="86448" y="205989"/>
                  </a:lnTo>
                  <a:lnTo>
                    <a:pt x="103578" y="205709"/>
                  </a:lnTo>
                  <a:lnTo>
                    <a:pt x="109533" y="206622"/>
                  </a:lnTo>
                  <a:lnTo>
                    <a:pt x="115884" y="208183"/>
                  </a:lnTo>
                  <a:lnTo>
                    <a:pt x="122500" y="210177"/>
                  </a:lnTo>
                  <a:lnTo>
                    <a:pt x="128498" y="211506"/>
                  </a:lnTo>
                  <a:lnTo>
                    <a:pt x="134084" y="212392"/>
                  </a:lnTo>
                  <a:lnTo>
                    <a:pt x="139395" y="212982"/>
                  </a:lnTo>
                  <a:lnTo>
                    <a:pt x="144524" y="214329"/>
                  </a:lnTo>
                  <a:lnTo>
                    <a:pt x="149530" y="216179"/>
                  </a:lnTo>
                  <a:lnTo>
                    <a:pt x="160120" y="220774"/>
                  </a:lnTo>
                  <a:lnTo>
                    <a:pt x="172764" y="225992"/>
                  </a:lnTo>
                  <a:lnTo>
                    <a:pt x="182088" y="231486"/>
                  </a:lnTo>
                  <a:lnTo>
                    <a:pt x="190465" y="237103"/>
                  </a:lnTo>
                  <a:lnTo>
                    <a:pt x="196033" y="239934"/>
                  </a:lnTo>
                  <a:lnTo>
                    <a:pt x="202126" y="242774"/>
                  </a:lnTo>
                  <a:lnTo>
                    <a:pt x="207776" y="245620"/>
                  </a:lnTo>
                  <a:lnTo>
                    <a:pt x="213130" y="248469"/>
                  </a:lnTo>
                  <a:lnTo>
                    <a:pt x="218286" y="251322"/>
                  </a:lnTo>
                  <a:lnTo>
                    <a:pt x="222518" y="255128"/>
                  </a:lnTo>
                  <a:lnTo>
                    <a:pt x="229336" y="264438"/>
                  </a:lnTo>
                  <a:lnTo>
                    <a:pt x="237129" y="272385"/>
                  </a:lnTo>
                  <a:lnTo>
                    <a:pt x="245091" y="278140"/>
                  </a:lnTo>
                  <a:lnTo>
                    <a:pt x="254829" y="282332"/>
                  </a:lnTo>
                  <a:lnTo>
                    <a:pt x="263011" y="286688"/>
                  </a:lnTo>
                  <a:lnTo>
                    <a:pt x="269823" y="289260"/>
                  </a:lnTo>
                  <a:lnTo>
                    <a:pt x="276290" y="291355"/>
                  </a:lnTo>
                  <a:lnTo>
                    <a:pt x="284456" y="295461"/>
                  </a:lnTo>
                  <a:lnTo>
                    <a:pt x="291260" y="297921"/>
                  </a:lnTo>
                  <a:lnTo>
                    <a:pt x="300037" y="2998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45"/>
            <p:cNvSpPr/>
            <p:nvPr/>
          </p:nvSpPr>
          <p:spPr>
            <a:xfrm>
              <a:off x="3721893" y="2803207"/>
              <a:ext cx="278608" cy="171451"/>
            </a:xfrm>
            <a:custGeom>
              <a:avLst/>
              <a:gdLst/>
              <a:ahLst/>
              <a:cxnLst/>
              <a:rect l="0" t="0" r="0" b="0"/>
              <a:pathLst>
                <a:path w="278608" h="171451">
                  <a:moveTo>
                    <a:pt x="0" y="0"/>
                  </a:moveTo>
                  <a:lnTo>
                    <a:pt x="3793" y="0"/>
                  </a:lnTo>
                  <a:lnTo>
                    <a:pt x="5704" y="953"/>
                  </a:lnTo>
                  <a:lnTo>
                    <a:pt x="12186" y="5892"/>
                  </a:lnTo>
                  <a:lnTo>
                    <a:pt x="19133" y="8731"/>
                  </a:lnTo>
                  <a:lnTo>
                    <a:pt x="23850" y="12771"/>
                  </a:lnTo>
                  <a:lnTo>
                    <a:pt x="30708" y="17741"/>
                  </a:lnTo>
                  <a:lnTo>
                    <a:pt x="38255" y="22173"/>
                  </a:lnTo>
                  <a:lnTo>
                    <a:pt x="44254" y="24142"/>
                  </a:lnTo>
                  <a:lnTo>
                    <a:pt x="47760" y="26572"/>
                  </a:lnTo>
                  <a:lnTo>
                    <a:pt x="51684" y="30098"/>
                  </a:lnTo>
                  <a:lnTo>
                    <a:pt x="55887" y="34353"/>
                  </a:lnTo>
                  <a:lnTo>
                    <a:pt x="60276" y="38142"/>
                  </a:lnTo>
                  <a:lnTo>
                    <a:pt x="64790" y="41621"/>
                  </a:lnTo>
                  <a:lnTo>
                    <a:pt x="69387" y="44892"/>
                  </a:lnTo>
                  <a:lnTo>
                    <a:pt x="80845" y="53607"/>
                  </a:lnTo>
                  <a:lnTo>
                    <a:pt x="87234" y="58598"/>
                  </a:lnTo>
                  <a:lnTo>
                    <a:pt x="93082" y="62878"/>
                  </a:lnTo>
                  <a:lnTo>
                    <a:pt x="98567" y="66684"/>
                  </a:lnTo>
                  <a:lnTo>
                    <a:pt x="103811" y="70173"/>
                  </a:lnTo>
                  <a:lnTo>
                    <a:pt x="109689" y="73453"/>
                  </a:lnTo>
                  <a:lnTo>
                    <a:pt x="115989" y="76591"/>
                  </a:lnTo>
                  <a:lnTo>
                    <a:pt x="122570" y="79636"/>
                  </a:lnTo>
                  <a:lnTo>
                    <a:pt x="130926" y="84523"/>
                  </a:lnTo>
                  <a:lnTo>
                    <a:pt x="140465" y="90639"/>
                  </a:lnTo>
                  <a:lnTo>
                    <a:pt x="159266" y="103149"/>
                  </a:lnTo>
                  <a:lnTo>
                    <a:pt x="172915" y="111885"/>
                  </a:lnTo>
                  <a:lnTo>
                    <a:pt x="179570" y="115547"/>
                  </a:lnTo>
                  <a:lnTo>
                    <a:pt x="186389" y="118941"/>
                  </a:lnTo>
                  <a:lnTo>
                    <a:pt x="193316" y="122157"/>
                  </a:lnTo>
                  <a:lnTo>
                    <a:pt x="199521" y="125253"/>
                  </a:lnTo>
                  <a:lnTo>
                    <a:pt x="205245" y="128270"/>
                  </a:lnTo>
                  <a:lnTo>
                    <a:pt x="210649" y="131233"/>
                  </a:lnTo>
                  <a:lnTo>
                    <a:pt x="215045" y="134161"/>
                  </a:lnTo>
                  <a:lnTo>
                    <a:pt x="218770" y="137066"/>
                  </a:lnTo>
                  <a:lnTo>
                    <a:pt x="222047" y="139955"/>
                  </a:lnTo>
                  <a:lnTo>
                    <a:pt x="225819" y="142833"/>
                  </a:lnTo>
                  <a:lnTo>
                    <a:pt x="229921" y="145705"/>
                  </a:lnTo>
                  <a:lnTo>
                    <a:pt x="237919" y="150483"/>
                  </a:lnTo>
                  <a:lnTo>
                    <a:pt x="244119" y="152606"/>
                  </a:lnTo>
                  <a:lnTo>
                    <a:pt x="249521" y="156090"/>
                  </a:lnTo>
                  <a:lnTo>
                    <a:pt x="255361" y="160814"/>
                  </a:lnTo>
                  <a:lnTo>
                    <a:pt x="263248" y="166088"/>
                  </a:lnTo>
                  <a:lnTo>
                    <a:pt x="269029" y="169862"/>
                  </a:lnTo>
                  <a:lnTo>
                    <a:pt x="272498" y="170744"/>
                  </a:lnTo>
                  <a:lnTo>
                    <a:pt x="278607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46"/>
            <p:cNvSpPr/>
            <p:nvPr/>
          </p:nvSpPr>
          <p:spPr>
            <a:xfrm>
              <a:off x="3807618" y="2794635"/>
              <a:ext cx="100014" cy="162878"/>
            </a:xfrm>
            <a:custGeom>
              <a:avLst/>
              <a:gdLst/>
              <a:ahLst/>
              <a:cxnLst/>
              <a:rect l="0" t="0" r="0" b="0"/>
              <a:pathLst>
                <a:path w="100014" h="162878">
                  <a:moveTo>
                    <a:pt x="100013" y="0"/>
                  </a:moveTo>
                  <a:lnTo>
                    <a:pt x="96221" y="0"/>
                  </a:lnTo>
                  <a:lnTo>
                    <a:pt x="95103" y="952"/>
                  </a:lnTo>
                  <a:lnTo>
                    <a:pt x="94359" y="2540"/>
                  </a:lnTo>
                  <a:lnTo>
                    <a:pt x="93862" y="4551"/>
                  </a:lnTo>
                  <a:lnTo>
                    <a:pt x="91194" y="9325"/>
                  </a:lnTo>
                  <a:lnTo>
                    <a:pt x="89371" y="11932"/>
                  </a:lnTo>
                  <a:lnTo>
                    <a:pt x="87362" y="14622"/>
                  </a:lnTo>
                  <a:lnTo>
                    <a:pt x="83013" y="20151"/>
                  </a:lnTo>
                  <a:lnTo>
                    <a:pt x="80742" y="23911"/>
                  </a:lnTo>
                  <a:lnTo>
                    <a:pt x="78435" y="28323"/>
                  </a:lnTo>
                  <a:lnTo>
                    <a:pt x="76103" y="33170"/>
                  </a:lnTo>
                  <a:lnTo>
                    <a:pt x="72960" y="38305"/>
                  </a:lnTo>
                  <a:lnTo>
                    <a:pt x="69278" y="43634"/>
                  </a:lnTo>
                  <a:lnTo>
                    <a:pt x="65235" y="49092"/>
                  </a:lnTo>
                  <a:lnTo>
                    <a:pt x="60159" y="56540"/>
                  </a:lnTo>
                  <a:lnTo>
                    <a:pt x="48169" y="74976"/>
                  </a:lnTo>
                  <a:lnTo>
                    <a:pt x="43225" y="83322"/>
                  </a:lnTo>
                  <a:lnTo>
                    <a:pt x="39135" y="90790"/>
                  </a:lnTo>
                  <a:lnTo>
                    <a:pt x="35616" y="97674"/>
                  </a:lnTo>
                  <a:lnTo>
                    <a:pt x="32475" y="103216"/>
                  </a:lnTo>
                  <a:lnTo>
                    <a:pt x="29588" y="107863"/>
                  </a:lnTo>
                  <a:lnTo>
                    <a:pt x="26869" y="111913"/>
                  </a:lnTo>
                  <a:lnTo>
                    <a:pt x="24263" y="116519"/>
                  </a:lnTo>
                  <a:lnTo>
                    <a:pt x="21732" y="121494"/>
                  </a:lnTo>
                  <a:lnTo>
                    <a:pt x="19250" y="126716"/>
                  </a:lnTo>
                  <a:lnTo>
                    <a:pt x="16803" y="131149"/>
                  </a:lnTo>
                  <a:lnTo>
                    <a:pt x="14377" y="135058"/>
                  </a:lnTo>
                  <a:lnTo>
                    <a:pt x="11966" y="138616"/>
                  </a:lnTo>
                  <a:lnTo>
                    <a:pt x="9565" y="141940"/>
                  </a:lnTo>
                  <a:lnTo>
                    <a:pt x="7170" y="145109"/>
                  </a:lnTo>
                  <a:lnTo>
                    <a:pt x="4780" y="148175"/>
                  </a:lnTo>
                  <a:lnTo>
                    <a:pt x="3188" y="151170"/>
                  </a:lnTo>
                  <a:lnTo>
                    <a:pt x="2125" y="154120"/>
                  </a:lnTo>
                  <a:lnTo>
                    <a:pt x="0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47"/>
            <p:cNvSpPr/>
            <p:nvPr/>
          </p:nvSpPr>
          <p:spPr>
            <a:xfrm>
              <a:off x="4021931" y="2554992"/>
              <a:ext cx="206806" cy="196771"/>
            </a:xfrm>
            <a:custGeom>
              <a:avLst/>
              <a:gdLst/>
              <a:ahLst/>
              <a:cxnLst/>
              <a:rect l="0" t="0" r="0" b="0"/>
              <a:pathLst>
                <a:path w="206806" h="196771">
                  <a:moveTo>
                    <a:pt x="0" y="51047"/>
                  </a:moveTo>
                  <a:lnTo>
                    <a:pt x="0" y="41946"/>
                  </a:lnTo>
                  <a:lnTo>
                    <a:pt x="794" y="39265"/>
                  </a:lnTo>
                  <a:lnTo>
                    <a:pt x="2117" y="37478"/>
                  </a:lnTo>
                  <a:lnTo>
                    <a:pt x="6497" y="34539"/>
                  </a:lnTo>
                  <a:lnTo>
                    <a:pt x="26736" y="22180"/>
                  </a:lnTo>
                  <a:lnTo>
                    <a:pt x="31318" y="20373"/>
                  </a:lnTo>
                  <a:lnTo>
                    <a:pt x="35960" y="19168"/>
                  </a:lnTo>
                  <a:lnTo>
                    <a:pt x="40642" y="18364"/>
                  </a:lnTo>
                  <a:lnTo>
                    <a:pt x="45350" y="16876"/>
                  </a:lnTo>
                  <a:lnTo>
                    <a:pt x="50078" y="14932"/>
                  </a:lnTo>
                  <a:lnTo>
                    <a:pt x="54817" y="12683"/>
                  </a:lnTo>
                  <a:lnTo>
                    <a:pt x="60357" y="11184"/>
                  </a:lnTo>
                  <a:lnTo>
                    <a:pt x="66431" y="10184"/>
                  </a:lnTo>
                  <a:lnTo>
                    <a:pt x="72863" y="9518"/>
                  </a:lnTo>
                  <a:lnTo>
                    <a:pt x="78737" y="8121"/>
                  </a:lnTo>
                  <a:lnTo>
                    <a:pt x="84241" y="6237"/>
                  </a:lnTo>
                  <a:lnTo>
                    <a:pt x="89499" y="4029"/>
                  </a:lnTo>
                  <a:lnTo>
                    <a:pt x="94591" y="2557"/>
                  </a:lnTo>
                  <a:lnTo>
                    <a:pt x="99573" y="1575"/>
                  </a:lnTo>
                  <a:lnTo>
                    <a:pt x="104482" y="921"/>
                  </a:lnTo>
                  <a:lnTo>
                    <a:pt x="109342" y="485"/>
                  </a:lnTo>
                  <a:lnTo>
                    <a:pt x="114170" y="194"/>
                  </a:lnTo>
                  <a:lnTo>
                    <a:pt x="118975" y="0"/>
                  </a:lnTo>
                  <a:lnTo>
                    <a:pt x="122973" y="824"/>
                  </a:lnTo>
                  <a:lnTo>
                    <a:pt x="126432" y="2325"/>
                  </a:lnTo>
                  <a:lnTo>
                    <a:pt x="129531" y="4278"/>
                  </a:lnTo>
                  <a:lnTo>
                    <a:pt x="133186" y="5581"/>
                  </a:lnTo>
                  <a:lnTo>
                    <a:pt x="137209" y="6449"/>
                  </a:lnTo>
                  <a:lnTo>
                    <a:pt x="141479" y="7027"/>
                  </a:lnTo>
                  <a:lnTo>
                    <a:pt x="145119" y="8366"/>
                  </a:lnTo>
                  <a:lnTo>
                    <a:pt x="151281" y="12393"/>
                  </a:lnTo>
                  <a:lnTo>
                    <a:pt x="153241" y="14800"/>
                  </a:lnTo>
                  <a:lnTo>
                    <a:pt x="154548" y="17358"/>
                  </a:lnTo>
                  <a:lnTo>
                    <a:pt x="156000" y="22739"/>
                  </a:lnTo>
                  <a:lnTo>
                    <a:pt x="156646" y="28306"/>
                  </a:lnTo>
                  <a:lnTo>
                    <a:pt x="156933" y="33955"/>
                  </a:lnTo>
                  <a:lnTo>
                    <a:pt x="157009" y="36795"/>
                  </a:lnTo>
                  <a:lnTo>
                    <a:pt x="156267" y="39641"/>
                  </a:lnTo>
                  <a:lnTo>
                    <a:pt x="153324" y="45343"/>
                  </a:lnTo>
                  <a:lnTo>
                    <a:pt x="150635" y="49150"/>
                  </a:lnTo>
                  <a:lnTo>
                    <a:pt x="147255" y="53592"/>
                  </a:lnTo>
                  <a:lnTo>
                    <a:pt x="137029" y="66407"/>
                  </a:lnTo>
                  <a:lnTo>
                    <a:pt x="134215" y="69860"/>
                  </a:lnTo>
                  <a:lnTo>
                    <a:pt x="130751" y="73114"/>
                  </a:lnTo>
                  <a:lnTo>
                    <a:pt x="126855" y="76236"/>
                  </a:lnTo>
                  <a:lnTo>
                    <a:pt x="122670" y="79270"/>
                  </a:lnTo>
                  <a:lnTo>
                    <a:pt x="118293" y="83198"/>
                  </a:lnTo>
                  <a:lnTo>
                    <a:pt x="113786" y="87721"/>
                  </a:lnTo>
                  <a:lnTo>
                    <a:pt x="109195" y="92642"/>
                  </a:lnTo>
                  <a:lnTo>
                    <a:pt x="104547" y="95922"/>
                  </a:lnTo>
                  <a:lnTo>
                    <a:pt x="99860" y="98109"/>
                  </a:lnTo>
                  <a:lnTo>
                    <a:pt x="95148" y="99567"/>
                  </a:lnTo>
                  <a:lnTo>
                    <a:pt x="91214" y="101491"/>
                  </a:lnTo>
                  <a:lnTo>
                    <a:pt x="87797" y="103727"/>
                  </a:lnTo>
                  <a:lnTo>
                    <a:pt x="81883" y="107798"/>
                  </a:lnTo>
                  <a:lnTo>
                    <a:pt x="76609" y="109608"/>
                  </a:lnTo>
                  <a:lnTo>
                    <a:pt x="71619" y="112952"/>
                  </a:lnTo>
                  <a:lnTo>
                    <a:pt x="64722" y="119237"/>
                  </a:lnTo>
                  <a:lnTo>
                    <a:pt x="64484" y="116914"/>
                  </a:lnTo>
                  <a:lnTo>
                    <a:pt x="64421" y="114961"/>
                  </a:lnTo>
                  <a:lnTo>
                    <a:pt x="65172" y="113659"/>
                  </a:lnTo>
                  <a:lnTo>
                    <a:pt x="66467" y="112791"/>
                  </a:lnTo>
                  <a:lnTo>
                    <a:pt x="70022" y="111827"/>
                  </a:lnTo>
                  <a:lnTo>
                    <a:pt x="74248" y="111398"/>
                  </a:lnTo>
                  <a:lnTo>
                    <a:pt x="76486" y="110331"/>
                  </a:lnTo>
                  <a:lnTo>
                    <a:pt x="81089" y="106606"/>
                  </a:lnTo>
                  <a:lnTo>
                    <a:pt x="85016" y="105232"/>
                  </a:lnTo>
                  <a:lnTo>
                    <a:pt x="90015" y="104315"/>
                  </a:lnTo>
                  <a:lnTo>
                    <a:pt x="95728" y="103705"/>
                  </a:lnTo>
                  <a:lnTo>
                    <a:pt x="101125" y="102345"/>
                  </a:lnTo>
                  <a:lnTo>
                    <a:pt x="106310" y="100486"/>
                  </a:lnTo>
                  <a:lnTo>
                    <a:pt x="111355" y="98294"/>
                  </a:lnTo>
                  <a:lnTo>
                    <a:pt x="116305" y="95880"/>
                  </a:lnTo>
                  <a:lnTo>
                    <a:pt x="121192" y="93319"/>
                  </a:lnTo>
                  <a:lnTo>
                    <a:pt x="126039" y="90658"/>
                  </a:lnTo>
                  <a:lnTo>
                    <a:pt x="131651" y="88885"/>
                  </a:lnTo>
                  <a:lnTo>
                    <a:pt x="137774" y="87702"/>
                  </a:lnTo>
                  <a:lnTo>
                    <a:pt x="144236" y="86914"/>
                  </a:lnTo>
                  <a:lnTo>
                    <a:pt x="150926" y="86389"/>
                  </a:lnTo>
                  <a:lnTo>
                    <a:pt x="157768" y="86038"/>
                  </a:lnTo>
                  <a:lnTo>
                    <a:pt x="164709" y="85805"/>
                  </a:lnTo>
                  <a:lnTo>
                    <a:pt x="170131" y="86601"/>
                  </a:lnTo>
                  <a:lnTo>
                    <a:pt x="174539" y="88086"/>
                  </a:lnTo>
                  <a:lnTo>
                    <a:pt x="178272" y="90027"/>
                  </a:lnTo>
                  <a:lnTo>
                    <a:pt x="186653" y="94724"/>
                  </a:lnTo>
                  <a:lnTo>
                    <a:pt x="197383" y="100950"/>
                  </a:lnTo>
                  <a:lnTo>
                    <a:pt x="203035" y="106580"/>
                  </a:lnTo>
                  <a:lnTo>
                    <a:pt x="204413" y="109024"/>
                  </a:lnTo>
                  <a:lnTo>
                    <a:pt x="205943" y="114280"/>
                  </a:lnTo>
                  <a:lnTo>
                    <a:pt x="206352" y="117968"/>
                  </a:lnTo>
                  <a:lnTo>
                    <a:pt x="206624" y="122331"/>
                  </a:lnTo>
                  <a:lnTo>
                    <a:pt x="206805" y="127145"/>
                  </a:lnTo>
                  <a:lnTo>
                    <a:pt x="206133" y="131307"/>
                  </a:lnTo>
                  <a:lnTo>
                    <a:pt x="204890" y="135034"/>
                  </a:lnTo>
                  <a:lnTo>
                    <a:pt x="203269" y="138471"/>
                  </a:lnTo>
                  <a:lnTo>
                    <a:pt x="199350" y="147370"/>
                  </a:lnTo>
                  <a:lnTo>
                    <a:pt x="197193" y="152410"/>
                  </a:lnTo>
                  <a:lnTo>
                    <a:pt x="194169" y="156723"/>
                  </a:lnTo>
                  <a:lnTo>
                    <a:pt x="190564" y="160550"/>
                  </a:lnTo>
                  <a:lnTo>
                    <a:pt x="186574" y="164055"/>
                  </a:lnTo>
                  <a:lnTo>
                    <a:pt x="182326" y="167343"/>
                  </a:lnTo>
                  <a:lnTo>
                    <a:pt x="177907" y="170488"/>
                  </a:lnTo>
                  <a:lnTo>
                    <a:pt x="173373" y="173537"/>
                  </a:lnTo>
                  <a:lnTo>
                    <a:pt x="164103" y="179465"/>
                  </a:lnTo>
                  <a:lnTo>
                    <a:pt x="159407" y="182379"/>
                  </a:lnTo>
                  <a:lnTo>
                    <a:pt x="153897" y="184322"/>
                  </a:lnTo>
                  <a:lnTo>
                    <a:pt x="147842" y="185617"/>
                  </a:lnTo>
                  <a:lnTo>
                    <a:pt x="141423" y="186481"/>
                  </a:lnTo>
                  <a:lnTo>
                    <a:pt x="135557" y="188009"/>
                  </a:lnTo>
                  <a:lnTo>
                    <a:pt x="130059" y="189980"/>
                  </a:lnTo>
                  <a:lnTo>
                    <a:pt x="124806" y="192247"/>
                  </a:lnTo>
                  <a:lnTo>
                    <a:pt x="119716" y="193758"/>
                  </a:lnTo>
                  <a:lnTo>
                    <a:pt x="114736" y="194766"/>
                  </a:lnTo>
                  <a:lnTo>
                    <a:pt x="109828" y="195437"/>
                  </a:lnTo>
                  <a:lnTo>
                    <a:pt x="104968" y="195885"/>
                  </a:lnTo>
                  <a:lnTo>
                    <a:pt x="100141" y="196183"/>
                  </a:lnTo>
                  <a:lnTo>
                    <a:pt x="87880" y="196603"/>
                  </a:lnTo>
                  <a:lnTo>
                    <a:pt x="65972" y="196765"/>
                  </a:lnTo>
                  <a:lnTo>
                    <a:pt x="63031" y="196770"/>
                  </a:lnTo>
                  <a:lnTo>
                    <a:pt x="60277" y="195821"/>
                  </a:lnTo>
                  <a:lnTo>
                    <a:pt x="55100" y="192226"/>
                  </a:lnTo>
                  <a:lnTo>
                    <a:pt x="50139" y="188312"/>
                  </a:lnTo>
                  <a:lnTo>
                    <a:pt x="50032" y="182337"/>
                  </a:lnTo>
                  <a:lnTo>
                    <a:pt x="50006" y="1796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48"/>
            <p:cNvSpPr/>
            <p:nvPr/>
          </p:nvSpPr>
          <p:spPr>
            <a:xfrm>
              <a:off x="4386262" y="2846070"/>
              <a:ext cx="242889" cy="34291"/>
            </a:xfrm>
            <a:custGeom>
              <a:avLst/>
              <a:gdLst/>
              <a:ahLst/>
              <a:cxnLst/>
              <a:rect l="0" t="0" r="0" b="0"/>
              <a:pathLst>
                <a:path w="242889" h="34291">
                  <a:moveTo>
                    <a:pt x="0" y="34290"/>
                  </a:moveTo>
                  <a:lnTo>
                    <a:pt x="14434" y="34290"/>
                  </a:lnTo>
                  <a:lnTo>
                    <a:pt x="18355" y="33337"/>
                  </a:lnTo>
                  <a:lnTo>
                    <a:pt x="22555" y="31750"/>
                  </a:lnTo>
                  <a:lnTo>
                    <a:pt x="26943" y="29739"/>
                  </a:lnTo>
                  <a:lnTo>
                    <a:pt x="32249" y="28398"/>
                  </a:lnTo>
                  <a:lnTo>
                    <a:pt x="38169" y="27505"/>
                  </a:lnTo>
                  <a:lnTo>
                    <a:pt x="44496" y="26909"/>
                  </a:lnTo>
                  <a:lnTo>
                    <a:pt x="51095" y="25559"/>
                  </a:lnTo>
                  <a:lnTo>
                    <a:pt x="57876" y="23707"/>
                  </a:lnTo>
                  <a:lnTo>
                    <a:pt x="64777" y="21519"/>
                  </a:lnTo>
                  <a:lnTo>
                    <a:pt x="72554" y="20061"/>
                  </a:lnTo>
                  <a:lnTo>
                    <a:pt x="80914" y="19089"/>
                  </a:lnTo>
                  <a:lnTo>
                    <a:pt x="89660" y="18441"/>
                  </a:lnTo>
                  <a:lnTo>
                    <a:pt x="97874" y="17056"/>
                  </a:lnTo>
                  <a:lnTo>
                    <a:pt x="105731" y="15181"/>
                  </a:lnTo>
                  <a:lnTo>
                    <a:pt x="113349" y="12978"/>
                  </a:lnTo>
                  <a:lnTo>
                    <a:pt x="120810" y="11509"/>
                  </a:lnTo>
                  <a:lnTo>
                    <a:pt x="128165" y="10530"/>
                  </a:lnTo>
                  <a:lnTo>
                    <a:pt x="135450" y="9877"/>
                  </a:lnTo>
                  <a:lnTo>
                    <a:pt x="143481" y="9443"/>
                  </a:lnTo>
                  <a:lnTo>
                    <a:pt x="160872" y="8959"/>
                  </a:lnTo>
                  <a:lnTo>
                    <a:pt x="168366" y="7878"/>
                  </a:lnTo>
                  <a:lnTo>
                    <a:pt x="174950" y="6204"/>
                  </a:lnTo>
                  <a:lnTo>
                    <a:pt x="180927" y="4136"/>
                  </a:lnTo>
                  <a:lnTo>
                    <a:pt x="186500" y="2757"/>
                  </a:lnTo>
                  <a:lnTo>
                    <a:pt x="191802" y="1838"/>
                  </a:lnTo>
                  <a:lnTo>
                    <a:pt x="196924" y="1225"/>
                  </a:lnTo>
                  <a:lnTo>
                    <a:pt x="201927" y="817"/>
                  </a:lnTo>
                  <a:lnTo>
                    <a:pt x="206849" y="545"/>
                  </a:lnTo>
                  <a:lnTo>
                    <a:pt x="216552" y="242"/>
                  </a:lnTo>
                  <a:lnTo>
                    <a:pt x="2428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49"/>
            <p:cNvSpPr/>
            <p:nvPr/>
          </p:nvSpPr>
          <p:spPr>
            <a:xfrm>
              <a:off x="4489303" y="2743200"/>
              <a:ext cx="82698" cy="214313"/>
            </a:xfrm>
            <a:custGeom>
              <a:avLst/>
              <a:gdLst/>
              <a:ahLst/>
              <a:cxnLst/>
              <a:rect l="0" t="0" r="0" b="0"/>
              <a:pathLst>
                <a:path w="82698" h="214313">
                  <a:moveTo>
                    <a:pt x="4115" y="0"/>
                  </a:moveTo>
                  <a:lnTo>
                    <a:pt x="324" y="4550"/>
                  </a:lnTo>
                  <a:lnTo>
                    <a:pt x="0" y="5891"/>
                  </a:lnTo>
                  <a:lnTo>
                    <a:pt x="578" y="6785"/>
                  </a:lnTo>
                  <a:lnTo>
                    <a:pt x="1757" y="7380"/>
                  </a:lnTo>
                  <a:lnTo>
                    <a:pt x="3337" y="8730"/>
                  </a:lnTo>
                  <a:lnTo>
                    <a:pt x="5185" y="10583"/>
                  </a:lnTo>
                  <a:lnTo>
                    <a:pt x="7209" y="12770"/>
                  </a:lnTo>
                  <a:lnTo>
                    <a:pt x="8559" y="15181"/>
                  </a:lnTo>
                  <a:lnTo>
                    <a:pt x="10059" y="20399"/>
                  </a:lnTo>
                  <a:lnTo>
                    <a:pt x="11253" y="23124"/>
                  </a:lnTo>
                  <a:lnTo>
                    <a:pt x="12843" y="25894"/>
                  </a:lnTo>
                  <a:lnTo>
                    <a:pt x="14696" y="28693"/>
                  </a:lnTo>
                  <a:lnTo>
                    <a:pt x="16726" y="32463"/>
                  </a:lnTo>
                  <a:lnTo>
                    <a:pt x="18872" y="36882"/>
                  </a:lnTo>
                  <a:lnTo>
                    <a:pt x="21097" y="41733"/>
                  </a:lnTo>
                  <a:lnTo>
                    <a:pt x="25686" y="52203"/>
                  </a:lnTo>
                  <a:lnTo>
                    <a:pt x="35099" y="74447"/>
                  </a:lnTo>
                  <a:lnTo>
                    <a:pt x="37471" y="81063"/>
                  </a:lnTo>
                  <a:lnTo>
                    <a:pt x="39847" y="88332"/>
                  </a:lnTo>
                  <a:lnTo>
                    <a:pt x="42223" y="96035"/>
                  </a:lnTo>
                  <a:lnTo>
                    <a:pt x="44602" y="103076"/>
                  </a:lnTo>
                  <a:lnTo>
                    <a:pt x="46981" y="109675"/>
                  </a:lnTo>
                  <a:lnTo>
                    <a:pt x="51742" y="122086"/>
                  </a:lnTo>
                  <a:lnTo>
                    <a:pt x="63647" y="151344"/>
                  </a:lnTo>
                  <a:lnTo>
                    <a:pt x="70790" y="168561"/>
                  </a:lnTo>
                  <a:lnTo>
                    <a:pt x="72378" y="173334"/>
                  </a:lnTo>
                  <a:lnTo>
                    <a:pt x="73437" y="177469"/>
                  </a:lnTo>
                  <a:lnTo>
                    <a:pt x="74142" y="181177"/>
                  </a:lnTo>
                  <a:lnTo>
                    <a:pt x="75406" y="185555"/>
                  </a:lnTo>
                  <a:lnTo>
                    <a:pt x="77043" y="190378"/>
                  </a:lnTo>
                  <a:lnTo>
                    <a:pt x="81580" y="202705"/>
                  </a:lnTo>
                  <a:lnTo>
                    <a:pt x="82200" y="206931"/>
                  </a:lnTo>
                  <a:lnTo>
                    <a:pt x="82697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50"/>
            <p:cNvSpPr/>
            <p:nvPr/>
          </p:nvSpPr>
          <p:spPr>
            <a:xfrm>
              <a:off x="4707731" y="2710141"/>
              <a:ext cx="228601" cy="255866"/>
            </a:xfrm>
            <a:custGeom>
              <a:avLst/>
              <a:gdLst/>
              <a:ahLst/>
              <a:cxnLst/>
              <a:rect l="0" t="0" r="0" b="0"/>
              <a:pathLst>
                <a:path w="228601" h="255866">
                  <a:moveTo>
                    <a:pt x="0" y="24486"/>
                  </a:moveTo>
                  <a:lnTo>
                    <a:pt x="0" y="19935"/>
                  </a:lnTo>
                  <a:lnTo>
                    <a:pt x="794" y="17642"/>
                  </a:lnTo>
                  <a:lnTo>
                    <a:pt x="5654" y="9658"/>
                  </a:lnTo>
                  <a:lnTo>
                    <a:pt x="6151" y="8886"/>
                  </a:lnTo>
                  <a:lnTo>
                    <a:pt x="10936" y="8027"/>
                  </a:lnTo>
                  <a:lnTo>
                    <a:pt x="14434" y="7799"/>
                  </a:lnTo>
                  <a:lnTo>
                    <a:pt x="18354" y="6693"/>
                  </a:lnTo>
                  <a:lnTo>
                    <a:pt x="22555" y="5004"/>
                  </a:lnTo>
                  <a:lnTo>
                    <a:pt x="26943" y="2926"/>
                  </a:lnTo>
                  <a:lnTo>
                    <a:pt x="31456" y="1540"/>
                  </a:lnTo>
                  <a:lnTo>
                    <a:pt x="36051" y="616"/>
                  </a:lnTo>
                  <a:lnTo>
                    <a:pt x="40703" y="0"/>
                  </a:lnTo>
                  <a:lnTo>
                    <a:pt x="50948" y="542"/>
                  </a:lnTo>
                  <a:lnTo>
                    <a:pt x="81381" y="3685"/>
                  </a:lnTo>
                  <a:lnTo>
                    <a:pt x="93942" y="5856"/>
                  </a:lnTo>
                  <a:lnTo>
                    <a:pt x="103903" y="8256"/>
                  </a:lnTo>
                  <a:lnTo>
                    <a:pt x="112131" y="10809"/>
                  </a:lnTo>
                  <a:lnTo>
                    <a:pt x="119204" y="13463"/>
                  </a:lnTo>
                  <a:lnTo>
                    <a:pt x="125507" y="16185"/>
                  </a:lnTo>
                  <a:lnTo>
                    <a:pt x="131296" y="18952"/>
                  </a:lnTo>
                  <a:lnTo>
                    <a:pt x="135950" y="22702"/>
                  </a:lnTo>
                  <a:lnTo>
                    <a:pt x="139845" y="27107"/>
                  </a:lnTo>
                  <a:lnTo>
                    <a:pt x="143237" y="31948"/>
                  </a:lnTo>
                  <a:lnTo>
                    <a:pt x="146291" y="37081"/>
                  </a:lnTo>
                  <a:lnTo>
                    <a:pt x="149121" y="42408"/>
                  </a:lnTo>
                  <a:lnTo>
                    <a:pt x="151801" y="47864"/>
                  </a:lnTo>
                  <a:lnTo>
                    <a:pt x="154383" y="53406"/>
                  </a:lnTo>
                  <a:lnTo>
                    <a:pt x="159366" y="64644"/>
                  </a:lnTo>
                  <a:lnTo>
                    <a:pt x="161013" y="70308"/>
                  </a:lnTo>
                  <a:lnTo>
                    <a:pt x="162111" y="75989"/>
                  </a:lnTo>
                  <a:lnTo>
                    <a:pt x="162843" y="81682"/>
                  </a:lnTo>
                  <a:lnTo>
                    <a:pt x="163330" y="87381"/>
                  </a:lnTo>
                  <a:lnTo>
                    <a:pt x="163656" y="93086"/>
                  </a:lnTo>
                  <a:lnTo>
                    <a:pt x="163873" y="98794"/>
                  </a:lnTo>
                  <a:lnTo>
                    <a:pt x="164113" y="110217"/>
                  </a:lnTo>
                  <a:lnTo>
                    <a:pt x="164178" y="115930"/>
                  </a:lnTo>
                  <a:lnTo>
                    <a:pt x="163427" y="121644"/>
                  </a:lnTo>
                  <a:lnTo>
                    <a:pt x="162133" y="127358"/>
                  </a:lnTo>
                  <a:lnTo>
                    <a:pt x="160476" y="133072"/>
                  </a:lnTo>
                  <a:lnTo>
                    <a:pt x="158578" y="138787"/>
                  </a:lnTo>
                  <a:lnTo>
                    <a:pt x="156518" y="144502"/>
                  </a:lnTo>
                  <a:lnTo>
                    <a:pt x="154352" y="150217"/>
                  </a:lnTo>
                  <a:lnTo>
                    <a:pt x="151320" y="155931"/>
                  </a:lnTo>
                  <a:lnTo>
                    <a:pt x="147711" y="161646"/>
                  </a:lnTo>
                  <a:lnTo>
                    <a:pt x="143718" y="167361"/>
                  </a:lnTo>
                  <a:lnTo>
                    <a:pt x="140262" y="173076"/>
                  </a:lnTo>
                  <a:lnTo>
                    <a:pt x="137164" y="178791"/>
                  </a:lnTo>
                  <a:lnTo>
                    <a:pt x="134306" y="184506"/>
                  </a:lnTo>
                  <a:lnTo>
                    <a:pt x="130812" y="190221"/>
                  </a:lnTo>
                  <a:lnTo>
                    <a:pt x="126895" y="195936"/>
                  </a:lnTo>
                  <a:lnTo>
                    <a:pt x="122697" y="201651"/>
                  </a:lnTo>
                  <a:lnTo>
                    <a:pt x="113798" y="213081"/>
                  </a:lnTo>
                  <a:lnTo>
                    <a:pt x="109203" y="218796"/>
                  </a:lnTo>
                  <a:lnTo>
                    <a:pt x="103759" y="223559"/>
                  </a:lnTo>
                  <a:lnTo>
                    <a:pt x="97747" y="227686"/>
                  </a:lnTo>
                  <a:lnTo>
                    <a:pt x="91359" y="231390"/>
                  </a:lnTo>
                  <a:lnTo>
                    <a:pt x="85512" y="235765"/>
                  </a:lnTo>
                  <a:lnTo>
                    <a:pt x="80026" y="240586"/>
                  </a:lnTo>
                  <a:lnTo>
                    <a:pt x="74783" y="245705"/>
                  </a:lnTo>
                  <a:lnTo>
                    <a:pt x="69699" y="249118"/>
                  </a:lnTo>
                  <a:lnTo>
                    <a:pt x="64722" y="251393"/>
                  </a:lnTo>
                  <a:lnTo>
                    <a:pt x="59817" y="252910"/>
                  </a:lnTo>
                  <a:lnTo>
                    <a:pt x="55753" y="253921"/>
                  </a:lnTo>
                  <a:lnTo>
                    <a:pt x="49120" y="255045"/>
                  </a:lnTo>
                  <a:lnTo>
                    <a:pt x="43527" y="255544"/>
                  </a:lnTo>
                  <a:lnTo>
                    <a:pt x="38395" y="255766"/>
                  </a:lnTo>
                  <a:lnTo>
                    <a:pt x="33469" y="255865"/>
                  </a:lnTo>
                  <a:lnTo>
                    <a:pt x="31838" y="254938"/>
                  </a:lnTo>
                  <a:lnTo>
                    <a:pt x="30749" y="253369"/>
                  </a:lnTo>
                  <a:lnTo>
                    <a:pt x="30025" y="251370"/>
                  </a:lnTo>
                  <a:lnTo>
                    <a:pt x="29219" y="244068"/>
                  </a:lnTo>
                  <a:lnTo>
                    <a:pt x="28861" y="235426"/>
                  </a:lnTo>
                  <a:lnTo>
                    <a:pt x="28703" y="228410"/>
                  </a:lnTo>
                  <a:lnTo>
                    <a:pt x="29453" y="224253"/>
                  </a:lnTo>
                  <a:lnTo>
                    <a:pt x="30748" y="219576"/>
                  </a:lnTo>
                  <a:lnTo>
                    <a:pt x="32405" y="214554"/>
                  </a:lnTo>
                  <a:lnTo>
                    <a:pt x="34303" y="209300"/>
                  </a:lnTo>
                  <a:lnTo>
                    <a:pt x="38529" y="198383"/>
                  </a:lnTo>
                  <a:lnTo>
                    <a:pt x="42355" y="193758"/>
                  </a:lnTo>
                  <a:lnTo>
                    <a:pt x="47287" y="189721"/>
                  </a:lnTo>
                  <a:lnTo>
                    <a:pt x="58323" y="182696"/>
                  </a:lnTo>
                  <a:lnTo>
                    <a:pt x="83185" y="167499"/>
                  </a:lnTo>
                  <a:lnTo>
                    <a:pt x="88794" y="164595"/>
                  </a:lnTo>
                  <a:lnTo>
                    <a:pt x="94914" y="161708"/>
                  </a:lnTo>
                  <a:lnTo>
                    <a:pt x="101377" y="158830"/>
                  </a:lnTo>
                  <a:lnTo>
                    <a:pt x="107272" y="157864"/>
                  </a:lnTo>
                  <a:lnTo>
                    <a:pt x="112790" y="158172"/>
                  </a:lnTo>
                  <a:lnTo>
                    <a:pt x="118055" y="159330"/>
                  </a:lnTo>
                  <a:lnTo>
                    <a:pt x="123154" y="160102"/>
                  </a:lnTo>
                  <a:lnTo>
                    <a:pt x="128140" y="160617"/>
                  </a:lnTo>
                  <a:lnTo>
                    <a:pt x="133052" y="160960"/>
                  </a:lnTo>
                  <a:lnTo>
                    <a:pt x="137914" y="162141"/>
                  </a:lnTo>
                  <a:lnTo>
                    <a:pt x="142742" y="163881"/>
                  </a:lnTo>
                  <a:lnTo>
                    <a:pt x="147549" y="165994"/>
                  </a:lnTo>
                  <a:lnTo>
                    <a:pt x="152341" y="168354"/>
                  </a:lnTo>
                  <a:lnTo>
                    <a:pt x="157123" y="170881"/>
                  </a:lnTo>
                  <a:lnTo>
                    <a:pt x="166670" y="176228"/>
                  </a:lnTo>
                  <a:lnTo>
                    <a:pt x="176204" y="181779"/>
                  </a:lnTo>
                  <a:lnTo>
                    <a:pt x="180176" y="185546"/>
                  </a:lnTo>
                  <a:lnTo>
                    <a:pt x="183617" y="189962"/>
                  </a:lnTo>
                  <a:lnTo>
                    <a:pt x="186705" y="194810"/>
                  </a:lnTo>
                  <a:lnTo>
                    <a:pt x="192253" y="202739"/>
                  </a:lnTo>
                  <a:lnTo>
                    <a:pt x="197364" y="209437"/>
                  </a:lnTo>
                  <a:lnTo>
                    <a:pt x="204705" y="218563"/>
                  </a:lnTo>
                  <a:lnTo>
                    <a:pt x="228600" y="2473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451"/>
            <p:cNvSpPr/>
            <p:nvPr/>
          </p:nvSpPr>
          <p:spPr>
            <a:xfrm>
              <a:off x="5036439" y="2683192"/>
              <a:ext cx="170151" cy="291034"/>
            </a:xfrm>
            <a:custGeom>
              <a:avLst/>
              <a:gdLst/>
              <a:ahLst/>
              <a:cxnLst/>
              <a:rect l="0" t="0" r="0" b="0"/>
              <a:pathLst>
                <a:path w="170151" h="291034">
                  <a:moveTo>
                    <a:pt x="21336" y="17145"/>
                  </a:moveTo>
                  <a:lnTo>
                    <a:pt x="17544" y="17145"/>
                  </a:lnTo>
                  <a:lnTo>
                    <a:pt x="16426" y="18098"/>
                  </a:lnTo>
                  <a:lnTo>
                    <a:pt x="15682" y="19685"/>
                  </a:lnTo>
                  <a:lnTo>
                    <a:pt x="14486" y="24526"/>
                  </a:lnTo>
                  <a:lnTo>
                    <a:pt x="14279" y="29916"/>
                  </a:lnTo>
                  <a:lnTo>
                    <a:pt x="12114" y="37426"/>
                  </a:lnTo>
                  <a:lnTo>
                    <a:pt x="10425" y="42096"/>
                  </a:lnTo>
                  <a:lnTo>
                    <a:pt x="9300" y="47114"/>
                  </a:lnTo>
                  <a:lnTo>
                    <a:pt x="8549" y="52364"/>
                  </a:lnTo>
                  <a:lnTo>
                    <a:pt x="8049" y="57770"/>
                  </a:lnTo>
                  <a:lnTo>
                    <a:pt x="6922" y="64230"/>
                  </a:lnTo>
                  <a:lnTo>
                    <a:pt x="5376" y="71396"/>
                  </a:lnTo>
                  <a:lnTo>
                    <a:pt x="3552" y="79030"/>
                  </a:lnTo>
                  <a:lnTo>
                    <a:pt x="2337" y="86977"/>
                  </a:lnTo>
                  <a:lnTo>
                    <a:pt x="1525" y="95132"/>
                  </a:lnTo>
                  <a:lnTo>
                    <a:pt x="986" y="103427"/>
                  </a:lnTo>
                  <a:lnTo>
                    <a:pt x="625" y="112766"/>
                  </a:lnTo>
                  <a:lnTo>
                    <a:pt x="225" y="133303"/>
                  </a:lnTo>
                  <a:lnTo>
                    <a:pt x="0" y="161735"/>
                  </a:lnTo>
                  <a:lnTo>
                    <a:pt x="762" y="170689"/>
                  </a:lnTo>
                  <a:lnTo>
                    <a:pt x="2064" y="179515"/>
                  </a:lnTo>
                  <a:lnTo>
                    <a:pt x="3725" y="188257"/>
                  </a:lnTo>
                  <a:lnTo>
                    <a:pt x="5626" y="195989"/>
                  </a:lnTo>
                  <a:lnTo>
                    <a:pt x="7688" y="203050"/>
                  </a:lnTo>
                  <a:lnTo>
                    <a:pt x="9856" y="209662"/>
                  </a:lnTo>
                  <a:lnTo>
                    <a:pt x="12095" y="215975"/>
                  </a:lnTo>
                  <a:lnTo>
                    <a:pt x="16699" y="228069"/>
                  </a:lnTo>
                  <a:lnTo>
                    <a:pt x="19832" y="233961"/>
                  </a:lnTo>
                  <a:lnTo>
                    <a:pt x="23508" y="239794"/>
                  </a:lnTo>
                  <a:lnTo>
                    <a:pt x="27547" y="245588"/>
                  </a:lnTo>
                  <a:lnTo>
                    <a:pt x="31033" y="250403"/>
                  </a:lnTo>
                  <a:lnTo>
                    <a:pt x="34150" y="254566"/>
                  </a:lnTo>
                  <a:lnTo>
                    <a:pt x="37023" y="258292"/>
                  </a:lnTo>
                  <a:lnTo>
                    <a:pt x="39731" y="262683"/>
                  </a:lnTo>
                  <a:lnTo>
                    <a:pt x="42330" y="267515"/>
                  </a:lnTo>
                  <a:lnTo>
                    <a:pt x="44857" y="272640"/>
                  </a:lnTo>
                  <a:lnTo>
                    <a:pt x="48129" y="276058"/>
                  </a:lnTo>
                  <a:lnTo>
                    <a:pt x="51898" y="278336"/>
                  </a:lnTo>
                  <a:lnTo>
                    <a:pt x="55999" y="279855"/>
                  </a:lnTo>
                  <a:lnTo>
                    <a:pt x="60319" y="281820"/>
                  </a:lnTo>
                  <a:lnTo>
                    <a:pt x="64787" y="284083"/>
                  </a:lnTo>
                  <a:lnTo>
                    <a:pt x="69353" y="286544"/>
                  </a:lnTo>
                  <a:lnTo>
                    <a:pt x="73191" y="288184"/>
                  </a:lnTo>
                  <a:lnTo>
                    <a:pt x="76544" y="289278"/>
                  </a:lnTo>
                  <a:lnTo>
                    <a:pt x="79572" y="290007"/>
                  </a:lnTo>
                  <a:lnTo>
                    <a:pt x="83179" y="290493"/>
                  </a:lnTo>
                  <a:lnTo>
                    <a:pt x="87171" y="290817"/>
                  </a:lnTo>
                  <a:lnTo>
                    <a:pt x="91419" y="291033"/>
                  </a:lnTo>
                  <a:lnTo>
                    <a:pt x="95045" y="290225"/>
                  </a:lnTo>
                  <a:lnTo>
                    <a:pt x="98257" y="288733"/>
                  </a:lnTo>
                  <a:lnTo>
                    <a:pt x="101191" y="286787"/>
                  </a:lnTo>
                  <a:lnTo>
                    <a:pt x="103942" y="284536"/>
                  </a:lnTo>
                  <a:lnTo>
                    <a:pt x="109114" y="279496"/>
                  </a:lnTo>
                  <a:lnTo>
                    <a:pt x="112399" y="275865"/>
                  </a:lnTo>
                  <a:lnTo>
                    <a:pt x="120281" y="266752"/>
                  </a:lnTo>
                  <a:lnTo>
                    <a:pt x="123812" y="261655"/>
                  </a:lnTo>
                  <a:lnTo>
                    <a:pt x="126959" y="256352"/>
                  </a:lnTo>
                  <a:lnTo>
                    <a:pt x="129851" y="250911"/>
                  </a:lnTo>
                  <a:lnTo>
                    <a:pt x="132573" y="245379"/>
                  </a:lnTo>
                  <a:lnTo>
                    <a:pt x="135182" y="239786"/>
                  </a:lnTo>
                  <a:lnTo>
                    <a:pt x="140197" y="228492"/>
                  </a:lnTo>
                  <a:lnTo>
                    <a:pt x="145071" y="217122"/>
                  </a:lnTo>
                  <a:lnTo>
                    <a:pt x="148276" y="210471"/>
                  </a:lnTo>
                  <a:lnTo>
                    <a:pt x="152000" y="203179"/>
                  </a:lnTo>
                  <a:lnTo>
                    <a:pt x="156070" y="195460"/>
                  </a:lnTo>
                  <a:lnTo>
                    <a:pt x="158784" y="188409"/>
                  </a:lnTo>
                  <a:lnTo>
                    <a:pt x="160593" y="181804"/>
                  </a:lnTo>
                  <a:lnTo>
                    <a:pt x="161799" y="175495"/>
                  </a:lnTo>
                  <a:lnTo>
                    <a:pt x="163397" y="168432"/>
                  </a:lnTo>
                  <a:lnTo>
                    <a:pt x="167289" y="152964"/>
                  </a:lnTo>
                  <a:lnTo>
                    <a:pt x="168644" y="144839"/>
                  </a:lnTo>
                  <a:lnTo>
                    <a:pt x="169548" y="136564"/>
                  </a:lnTo>
                  <a:lnTo>
                    <a:pt x="170150" y="128191"/>
                  </a:lnTo>
                  <a:lnTo>
                    <a:pt x="169758" y="120703"/>
                  </a:lnTo>
                  <a:lnTo>
                    <a:pt x="168703" y="113806"/>
                  </a:lnTo>
                  <a:lnTo>
                    <a:pt x="167205" y="107303"/>
                  </a:lnTo>
                  <a:lnTo>
                    <a:pt x="163425" y="92458"/>
                  </a:lnTo>
                  <a:lnTo>
                    <a:pt x="161306" y="84499"/>
                  </a:lnTo>
                  <a:lnTo>
                    <a:pt x="159099" y="77288"/>
                  </a:lnTo>
                  <a:lnTo>
                    <a:pt x="156834" y="70575"/>
                  </a:lnTo>
                  <a:lnTo>
                    <a:pt x="154531" y="64195"/>
                  </a:lnTo>
                  <a:lnTo>
                    <a:pt x="149854" y="52027"/>
                  </a:lnTo>
                  <a:lnTo>
                    <a:pt x="147496" y="46114"/>
                  </a:lnTo>
                  <a:lnTo>
                    <a:pt x="144337" y="40268"/>
                  </a:lnTo>
                  <a:lnTo>
                    <a:pt x="140643" y="34466"/>
                  </a:lnTo>
                  <a:lnTo>
                    <a:pt x="136592" y="28692"/>
                  </a:lnTo>
                  <a:lnTo>
                    <a:pt x="131511" y="23891"/>
                  </a:lnTo>
                  <a:lnTo>
                    <a:pt x="125742" y="19737"/>
                  </a:lnTo>
                  <a:lnTo>
                    <a:pt x="119515" y="16016"/>
                  </a:lnTo>
                  <a:lnTo>
                    <a:pt x="114570" y="12582"/>
                  </a:lnTo>
                  <a:lnTo>
                    <a:pt x="110480" y="9341"/>
                  </a:lnTo>
                  <a:lnTo>
                    <a:pt x="106959" y="6227"/>
                  </a:lnTo>
                  <a:lnTo>
                    <a:pt x="102231" y="4152"/>
                  </a:lnTo>
                  <a:lnTo>
                    <a:pt x="96696" y="2768"/>
                  </a:lnTo>
                  <a:lnTo>
                    <a:pt x="90627" y="1845"/>
                  </a:lnTo>
                  <a:lnTo>
                    <a:pt x="84992" y="1230"/>
                  </a:lnTo>
                  <a:lnTo>
                    <a:pt x="79648" y="820"/>
                  </a:lnTo>
                  <a:lnTo>
                    <a:pt x="70271" y="365"/>
                  </a:lnTo>
                  <a:lnTo>
                    <a:pt x="63458" y="162"/>
                  </a:lnTo>
                  <a:lnTo>
                    <a:pt x="4276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452"/>
            <p:cNvSpPr/>
            <p:nvPr/>
          </p:nvSpPr>
          <p:spPr>
            <a:xfrm>
              <a:off x="5314950" y="2743200"/>
              <a:ext cx="250032" cy="205740"/>
            </a:xfrm>
            <a:custGeom>
              <a:avLst/>
              <a:gdLst/>
              <a:ahLst/>
              <a:cxnLst/>
              <a:rect l="0" t="0" r="0" b="0"/>
              <a:pathLst>
                <a:path w="250032" h="205740">
                  <a:moveTo>
                    <a:pt x="0" y="0"/>
                  </a:moveTo>
                  <a:lnTo>
                    <a:pt x="0" y="4550"/>
                  </a:lnTo>
                  <a:lnTo>
                    <a:pt x="794" y="5891"/>
                  </a:lnTo>
                  <a:lnTo>
                    <a:pt x="2116" y="6785"/>
                  </a:lnTo>
                  <a:lnTo>
                    <a:pt x="3792" y="7380"/>
                  </a:lnTo>
                  <a:lnTo>
                    <a:pt x="7771" y="10583"/>
                  </a:lnTo>
                  <a:lnTo>
                    <a:pt x="12185" y="15181"/>
                  </a:lnTo>
                  <a:lnTo>
                    <a:pt x="16793" y="20399"/>
                  </a:lnTo>
                  <a:lnTo>
                    <a:pt x="48745" y="58500"/>
                  </a:lnTo>
                  <a:lnTo>
                    <a:pt x="53927" y="63765"/>
                  </a:lnTo>
                  <a:lnTo>
                    <a:pt x="59764" y="69180"/>
                  </a:lnTo>
                  <a:lnTo>
                    <a:pt x="66037" y="74695"/>
                  </a:lnTo>
                  <a:lnTo>
                    <a:pt x="71806" y="80276"/>
                  </a:lnTo>
                  <a:lnTo>
                    <a:pt x="77239" y="85902"/>
                  </a:lnTo>
                  <a:lnTo>
                    <a:pt x="82449" y="91558"/>
                  </a:lnTo>
                  <a:lnTo>
                    <a:pt x="88303" y="96281"/>
                  </a:lnTo>
                  <a:lnTo>
                    <a:pt x="94588" y="100383"/>
                  </a:lnTo>
                  <a:lnTo>
                    <a:pt x="101158" y="104069"/>
                  </a:lnTo>
                  <a:lnTo>
                    <a:pt x="107920" y="108432"/>
                  </a:lnTo>
                  <a:lnTo>
                    <a:pt x="114809" y="113245"/>
                  </a:lnTo>
                  <a:lnTo>
                    <a:pt x="121783" y="118359"/>
                  </a:lnTo>
                  <a:lnTo>
                    <a:pt x="128020" y="123674"/>
                  </a:lnTo>
                  <a:lnTo>
                    <a:pt x="133766" y="129121"/>
                  </a:lnTo>
                  <a:lnTo>
                    <a:pt x="139183" y="134658"/>
                  </a:lnTo>
                  <a:lnTo>
                    <a:pt x="145176" y="139302"/>
                  </a:lnTo>
                  <a:lnTo>
                    <a:pt x="151553" y="143350"/>
                  </a:lnTo>
                  <a:lnTo>
                    <a:pt x="158185" y="147002"/>
                  </a:lnTo>
                  <a:lnTo>
                    <a:pt x="164194" y="151341"/>
                  </a:lnTo>
                  <a:lnTo>
                    <a:pt x="169787" y="156139"/>
                  </a:lnTo>
                  <a:lnTo>
                    <a:pt x="175105" y="161243"/>
                  </a:lnTo>
                  <a:lnTo>
                    <a:pt x="181030" y="165597"/>
                  </a:lnTo>
                  <a:lnTo>
                    <a:pt x="187362" y="169453"/>
                  </a:lnTo>
                  <a:lnTo>
                    <a:pt x="199953" y="176277"/>
                  </a:lnTo>
                  <a:lnTo>
                    <a:pt x="215967" y="185474"/>
                  </a:lnTo>
                  <a:lnTo>
                    <a:pt x="225895" y="191335"/>
                  </a:lnTo>
                  <a:lnTo>
                    <a:pt x="233483" y="197115"/>
                  </a:lnTo>
                  <a:lnTo>
                    <a:pt x="239501" y="201907"/>
                  </a:lnTo>
                  <a:lnTo>
                    <a:pt x="242217" y="203184"/>
                  </a:lnTo>
                  <a:lnTo>
                    <a:pt x="250031" y="205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53"/>
            <p:cNvSpPr/>
            <p:nvPr/>
          </p:nvSpPr>
          <p:spPr>
            <a:xfrm>
              <a:off x="5386387" y="2734627"/>
              <a:ext cx="114301" cy="205741"/>
            </a:xfrm>
            <a:custGeom>
              <a:avLst/>
              <a:gdLst/>
              <a:ahLst/>
              <a:cxnLst/>
              <a:rect l="0" t="0" r="0" b="0"/>
              <a:pathLst>
                <a:path w="114301" h="205741">
                  <a:moveTo>
                    <a:pt x="114300" y="0"/>
                  </a:moveTo>
                  <a:lnTo>
                    <a:pt x="114300" y="4551"/>
                  </a:lnTo>
                  <a:lnTo>
                    <a:pt x="113507" y="5892"/>
                  </a:lnTo>
                  <a:lnTo>
                    <a:pt x="112184" y="6785"/>
                  </a:lnTo>
                  <a:lnTo>
                    <a:pt x="110508" y="7381"/>
                  </a:lnTo>
                  <a:lnTo>
                    <a:pt x="109391" y="8731"/>
                  </a:lnTo>
                  <a:lnTo>
                    <a:pt x="108646" y="10583"/>
                  </a:lnTo>
                  <a:lnTo>
                    <a:pt x="108149" y="12770"/>
                  </a:lnTo>
                  <a:lnTo>
                    <a:pt x="105482" y="17741"/>
                  </a:lnTo>
                  <a:lnTo>
                    <a:pt x="103658" y="20400"/>
                  </a:lnTo>
                  <a:lnTo>
                    <a:pt x="101650" y="24077"/>
                  </a:lnTo>
                  <a:lnTo>
                    <a:pt x="99516" y="28434"/>
                  </a:lnTo>
                  <a:lnTo>
                    <a:pt x="97301" y="33243"/>
                  </a:lnTo>
                  <a:lnTo>
                    <a:pt x="95029" y="37402"/>
                  </a:lnTo>
                  <a:lnTo>
                    <a:pt x="92722" y="41127"/>
                  </a:lnTo>
                  <a:lnTo>
                    <a:pt x="90390" y="44563"/>
                  </a:lnTo>
                  <a:lnTo>
                    <a:pt x="87247" y="49712"/>
                  </a:lnTo>
                  <a:lnTo>
                    <a:pt x="79522" y="63052"/>
                  </a:lnTo>
                  <a:lnTo>
                    <a:pt x="76034" y="69657"/>
                  </a:lnTo>
                  <a:lnTo>
                    <a:pt x="72915" y="75965"/>
                  </a:lnTo>
                  <a:lnTo>
                    <a:pt x="70041" y="82076"/>
                  </a:lnTo>
                  <a:lnTo>
                    <a:pt x="66538" y="89008"/>
                  </a:lnTo>
                  <a:lnTo>
                    <a:pt x="58412" y="104329"/>
                  </a:lnTo>
                  <a:lnTo>
                    <a:pt x="54023" y="111463"/>
                  </a:lnTo>
                  <a:lnTo>
                    <a:pt x="49509" y="118123"/>
                  </a:lnTo>
                  <a:lnTo>
                    <a:pt x="44912" y="124469"/>
                  </a:lnTo>
                  <a:lnTo>
                    <a:pt x="41054" y="130604"/>
                  </a:lnTo>
                  <a:lnTo>
                    <a:pt x="37688" y="136600"/>
                  </a:lnTo>
                  <a:lnTo>
                    <a:pt x="34651" y="142502"/>
                  </a:lnTo>
                  <a:lnTo>
                    <a:pt x="31038" y="148341"/>
                  </a:lnTo>
                  <a:lnTo>
                    <a:pt x="27043" y="154139"/>
                  </a:lnTo>
                  <a:lnTo>
                    <a:pt x="22791" y="159910"/>
                  </a:lnTo>
                  <a:lnTo>
                    <a:pt x="19162" y="165662"/>
                  </a:lnTo>
                  <a:lnTo>
                    <a:pt x="15950" y="171401"/>
                  </a:lnTo>
                  <a:lnTo>
                    <a:pt x="13015" y="177132"/>
                  </a:lnTo>
                  <a:lnTo>
                    <a:pt x="10264" y="181906"/>
                  </a:lnTo>
                  <a:lnTo>
                    <a:pt x="7637" y="186041"/>
                  </a:lnTo>
                  <a:lnTo>
                    <a:pt x="447" y="196517"/>
                  </a:lnTo>
                  <a:lnTo>
                    <a:pt x="199" y="199418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454"/>
            <p:cNvSpPr/>
            <p:nvPr/>
          </p:nvSpPr>
          <p:spPr>
            <a:xfrm>
              <a:off x="5622131" y="2606039"/>
              <a:ext cx="142876" cy="111413"/>
            </a:xfrm>
            <a:custGeom>
              <a:avLst/>
              <a:gdLst/>
              <a:ahLst/>
              <a:cxnLst/>
              <a:rect l="0" t="0" r="0" b="0"/>
              <a:pathLst>
                <a:path w="142876" h="111413">
                  <a:moveTo>
                    <a:pt x="0" y="0"/>
                  </a:moveTo>
                  <a:lnTo>
                    <a:pt x="27721" y="0"/>
                  </a:lnTo>
                  <a:lnTo>
                    <a:pt x="31181" y="953"/>
                  </a:lnTo>
                  <a:lnTo>
                    <a:pt x="34281" y="2541"/>
                  </a:lnTo>
                  <a:lnTo>
                    <a:pt x="37141" y="4551"/>
                  </a:lnTo>
                  <a:lnTo>
                    <a:pt x="39842" y="5892"/>
                  </a:lnTo>
                  <a:lnTo>
                    <a:pt x="42437" y="6786"/>
                  </a:lnTo>
                  <a:lnTo>
                    <a:pt x="44960" y="7381"/>
                  </a:lnTo>
                  <a:lnTo>
                    <a:pt x="47436" y="8731"/>
                  </a:lnTo>
                  <a:lnTo>
                    <a:pt x="49880" y="10584"/>
                  </a:lnTo>
                  <a:lnTo>
                    <a:pt x="52303" y="12771"/>
                  </a:lnTo>
                  <a:lnTo>
                    <a:pt x="53919" y="15182"/>
                  </a:lnTo>
                  <a:lnTo>
                    <a:pt x="54996" y="17741"/>
                  </a:lnTo>
                  <a:lnTo>
                    <a:pt x="55713" y="20400"/>
                  </a:lnTo>
                  <a:lnTo>
                    <a:pt x="56192" y="23125"/>
                  </a:lnTo>
                  <a:lnTo>
                    <a:pt x="56511" y="25895"/>
                  </a:lnTo>
                  <a:lnTo>
                    <a:pt x="56725" y="28693"/>
                  </a:lnTo>
                  <a:lnTo>
                    <a:pt x="56866" y="31512"/>
                  </a:lnTo>
                  <a:lnTo>
                    <a:pt x="57024" y="37183"/>
                  </a:lnTo>
                  <a:lnTo>
                    <a:pt x="57125" y="49538"/>
                  </a:lnTo>
                  <a:lnTo>
                    <a:pt x="57139" y="58847"/>
                  </a:lnTo>
                  <a:lnTo>
                    <a:pt x="56349" y="63044"/>
                  </a:lnTo>
                  <a:lnTo>
                    <a:pt x="55029" y="66794"/>
                  </a:lnTo>
                  <a:lnTo>
                    <a:pt x="53354" y="70247"/>
                  </a:lnTo>
                  <a:lnTo>
                    <a:pt x="51445" y="73502"/>
                  </a:lnTo>
                  <a:lnTo>
                    <a:pt x="49378" y="76624"/>
                  </a:lnTo>
                  <a:lnTo>
                    <a:pt x="47206" y="79658"/>
                  </a:lnTo>
                  <a:lnTo>
                    <a:pt x="44964" y="81681"/>
                  </a:lnTo>
                  <a:lnTo>
                    <a:pt x="42676" y="83029"/>
                  </a:lnTo>
                  <a:lnTo>
                    <a:pt x="40357" y="83928"/>
                  </a:lnTo>
                  <a:lnTo>
                    <a:pt x="38018" y="85479"/>
                  </a:lnTo>
                  <a:lnTo>
                    <a:pt x="35663" y="87467"/>
                  </a:lnTo>
                  <a:lnTo>
                    <a:pt x="33301" y="89744"/>
                  </a:lnTo>
                  <a:lnTo>
                    <a:pt x="30932" y="91262"/>
                  </a:lnTo>
                  <a:lnTo>
                    <a:pt x="28559" y="92274"/>
                  </a:lnTo>
                  <a:lnTo>
                    <a:pt x="26183" y="92949"/>
                  </a:lnTo>
                  <a:lnTo>
                    <a:pt x="24599" y="94351"/>
                  </a:lnTo>
                  <a:lnTo>
                    <a:pt x="23543" y="96239"/>
                  </a:lnTo>
                  <a:lnTo>
                    <a:pt x="21468" y="102755"/>
                  </a:lnTo>
                  <a:lnTo>
                    <a:pt x="21442" y="107387"/>
                  </a:lnTo>
                  <a:lnTo>
                    <a:pt x="22233" y="108739"/>
                  </a:lnTo>
                  <a:lnTo>
                    <a:pt x="23553" y="109641"/>
                  </a:lnTo>
                  <a:lnTo>
                    <a:pt x="27136" y="110642"/>
                  </a:lnTo>
                  <a:lnTo>
                    <a:pt x="31375" y="111087"/>
                  </a:lnTo>
                  <a:lnTo>
                    <a:pt x="34410" y="111206"/>
                  </a:lnTo>
                  <a:lnTo>
                    <a:pt x="51431" y="111412"/>
                  </a:lnTo>
                  <a:lnTo>
                    <a:pt x="54925" y="110469"/>
                  </a:lnTo>
                  <a:lnTo>
                    <a:pt x="58842" y="108889"/>
                  </a:lnTo>
                  <a:lnTo>
                    <a:pt x="63040" y="106883"/>
                  </a:lnTo>
                  <a:lnTo>
                    <a:pt x="67427" y="105546"/>
                  </a:lnTo>
                  <a:lnTo>
                    <a:pt x="71939" y="104654"/>
                  </a:lnTo>
                  <a:lnTo>
                    <a:pt x="76534" y="104060"/>
                  </a:lnTo>
                  <a:lnTo>
                    <a:pt x="80392" y="103663"/>
                  </a:lnTo>
                  <a:lnTo>
                    <a:pt x="83757" y="103399"/>
                  </a:lnTo>
                  <a:lnTo>
                    <a:pt x="86794" y="103223"/>
                  </a:lnTo>
                  <a:lnTo>
                    <a:pt x="94402" y="103027"/>
                  </a:lnTo>
                  <a:lnTo>
                    <a:pt x="142875" y="1028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55"/>
            <p:cNvSpPr/>
            <p:nvPr/>
          </p:nvSpPr>
          <p:spPr>
            <a:xfrm>
              <a:off x="5822156" y="2820352"/>
              <a:ext cx="242889" cy="25719"/>
            </a:xfrm>
            <a:custGeom>
              <a:avLst/>
              <a:gdLst/>
              <a:ahLst/>
              <a:cxnLst/>
              <a:rect l="0" t="0" r="0" b="0"/>
              <a:pathLst>
                <a:path w="242889" h="25719">
                  <a:moveTo>
                    <a:pt x="0" y="25718"/>
                  </a:moveTo>
                  <a:lnTo>
                    <a:pt x="15170" y="21167"/>
                  </a:lnTo>
                  <a:lnTo>
                    <a:pt x="21225" y="19826"/>
                  </a:lnTo>
                  <a:lnTo>
                    <a:pt x="26851" y="18932"/>
                  </a:lnTo>
                  <a:lnTo>
                    <a:pt x="32188" y="18337"/>
                  </a:lnTo>
                  <a:lnTo>
                    <a:pt x="37333" y="16987"/>
                  </a:lnTo>
                  <a:lnTo>
                    <a:pt x="42351" y="15135"/>
                  </a:lnTo>
                  <a:lnTo>
                    <a:pt x="47285" y="12947"/>
                  </a:lnTo>
                  <a:lnTo>
                    <a:pt x="52954" y="11489"/>
                  </a:lnTo>
                  <a:lnTo>
                    <a:pt x="59115" y="10517"/>
                  </a:lnTo>
                  <a:lnTo>
                    <a:pt x="65604" y="9869"/>
                  </a:lnTo>
                  <a:lnTo>
                    <a:pt x="72310" y="9437"/>
                  </a:lnTo>
                  <a:lnTo>
                    <a:pt x="86113" y="8957"/>
                  </a:lnTo>
                  <a:lnTo>
                    <a:pt x="92334" y="7876"/>
                  </a:lnTo>
                  <a:lnTo>
                    <a:pt x="98069" y="6203"/>
                  </a:lnTo>
                  <a:lnTo>
                    <a:pt x="103479" y="4135"/>
                  </a:lnTo>
                  <a:lnTo>
                    <a:pt x="109467" y="2757"/>
                  </a:lnTo>
                  <a:lnTo>
                    <a:pt x="115841" y="1838"/>
                  </a:lnTo>
                  <a:lnTo>
                    <a:pt x="122471" y="1225"/>
                  </a:lnTo>
                  <a:lnTo>
                    <a:pt x="129272" y="817"/>
                  </a:lnTo>
                  <a:lnTo>
                    <a:pt x="143179" y="363"/>
                  </a:lnTo>
                  <a:lnTo>
                    <a:pt x="222301" y="2"/>
                  </a:lnTo>
                  <a:lnTo>
                    <a:pt x="2428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56"/>
            <p:cNvSpPr/>
            <p:nvPr/>
          </p:nvSpPr>
          <p:spPr>
            <a:xfrm>
              <a:off x="5936750" y="2717482"/>
              <a:ext cx="35426" cy="222886"/>
            </a:xfrm>
            <a:custGeom>
              <a:avLst/>
              <a:gdLst/>
              <a:ahLst/>
              <a:cxnLst/>
              <a:rect l="0" t="0" r="0" b="0"/>
              <a:pathLst>
                <a:path w="35426" h="222886">
                  <a:moveTo>
                    <a:pt x="6850" y="0"/>
                  </a:moveTo>
                  <a:lnTo>
                    <a:pt x="6850" y="12771"/>
                  </a:lnTo>
                  <a:lnTo>
                    <a:pt x="6057" y="16134"/>
                  </a:lnTo>
                  <a:lnTo>
                    <a:pt x="4734" y="20281"/>
                  </a:lnTo>
                  <a:lnTo>
                    <a:pt x="3058" y="24950"/>
                  </a:lnTo>
                  <a:lnTo>
                    <a:pt x="1940" y="29016"/>
                  </a:lnTo>
                  <a:lnTo>
                    <a:pt x="1196" y="32679"/>
                  </a:lnTo>
                  <a:lnTo>
                    <a:pt x="699" y="36074"/>
                  </a:lnTo>
                  <a:lnTo>
                    <a:pt x="368" y="40242"/>
                  </a:lnTo>
                  <a:lnTo>
                    <a:pt x="147" y="44925"/>
                  </a:lnTo>
                  <a:lnTo>
                    <a:pt x="0" y="49953"/>
                  </a:lnTo>
                  <a:lnTo>
                    <a:pt x="696" y="55209"/>
                  </a:lnTo>
                  <a:lnTo>
                    <a:pt x="1954" y="60619"/>
                  </a:lnTo>
                  <a:lnTo>
                    <a:pt x="3585" y="66130"/>
                  </a:lnTo>
                  <a:lnTo>
                    <a:pt x="4674" y="71709"/>
                  </a:lnTo>
                  <a:lnTo>
                    <a:pt x="5399" y="77334"/>
                  </a:lnTo>
                  <a:lnTo>
                    <a:pt x="5883" y="82988"/>
                  </a:lnTo>
                  <a:lnTo>
                    <a:pt x="6205" y="88663"/>
                  </a:lnTo>
                  <a:lnTo>
                    <a:pt x="6420" y="94351"/>
                  </a:lnTo>
                  <a:lnTo>
                    <a:pt x="6563" y="100049"/>
                  </a:lnTo>
                  <a:lnTo>
                    <a:pt x="7452" y="106704"/>
                  </a:lnTo>
                  <a:lnTo>
                    <a:pt x="8839" y="113999"/>
                  </a:lnTo>
                  <a:lnTo>
                    <a:pt x="10557" y="121719"/>
                  </a:lnTo>
                  <a:lnTo>
                    <a:pt x="11703" y="128771"/>
                  </a:lnTo>
                  <a:lnTo>
                    <a:pt x="12467" y="135378"/>
                  </a:lnTo>
                  <a:lnTo>
                    <a:pt x="12975" y="141687"/>
                  </a:lnTo>
                  <a:lnTo>
                    <a:pt x="14108" y="146845"/>
                  </a:lnTo>
                  <a:lnTo>
                    <a:pt x="15658" y="151237"/>
                  </a:lnTo>
                  <a:lnTo>
                    <a:pt x="17484" y="155117"/>
                  </a:lnTo>
                  <a:lnTo>
                    <a:pt x="18702" y="159609"/>
                  </a:lnTo>
                  <a:lnTo>
                    <a:pt x="19514" y="164509"/>
                  </a:lnTo>
                  <a:lnTo>
                    <a:pt x="20055" y="169680"/>
                  </a:lnTo>
                  <a:lnTo>
                    <a:pt x="20416" y="175032"/>
                  </a:lnTo>
                  <a:lnTo>
                    <a:pt x="20656" y="180506"/>
                  </a:lnTo>
                  <a:lnTo>
                    <a:pt x="20817" y="186060"/>
                  </a:lnTo>
                  <a:lnTo>
                    <a:pt x="21717" y="190715"/>
                  </a:lnTo>
                  <a:lnTo>
                    <a:pt x="23112" y="194771"/>
                  </a:lnTo>
                  <a:lnTo>
                    <a:pt x="24835" y="198427"/>
                  </a:lnTo>
                  <a:lnTo>
                    <a:pt x="25984" y="201818"/>
                  </a:lnTo>
                  <a:lnTo>
                    <a:pt x="26749" y="205030"/>
                  </a:lnTo>
                  <a:lnTo>
                    <a:pt x="27601" y="211140"/>
                  </a:lnTo>
                  <a:lnTo>
                    <a:pt x="27979" y="217030"/>
                  </a:lnTo>
                  <a:lnTo>
                    <a:pt x="28873" y="218982"/>
                  </a:lnTo>
                  <a:lnTo>
                    <a:pt x="30263" y="220283"/>
                  </a:lnTo>
                  <a:lnTo>
                    <a:pt x="35425" y="222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457"/>
            <p:cNvSpPr/>
            <p:nvPr/>
          </p:nvSpPr>
          <p:spPr>
            <a:xfrm>
              <a:off x="6143625" y="2751772"/>
              <a:ext cx="185738" cy="162879"/>
            </a:xfrm>
            <a:custGeom>
              <a:avLst/>
              <a:gdLst/>
              <a:ahLst/>
              <a:cxnLst/>
              <a:rect l="0" t="0" r="0" b="0"/>
              <a:pathLst>
                <a:path w="185738" h="162879">
                  <a:moveTo>
                    <a:pt x="0" y="0"/>
                  </a:moveTo>
                  <a:lnTo>
                    <a:pt x="0" y="4551"/>
                  </a:lnTo>
                  <a:lnTo>
                    <a:pt x="794" y="5892"/>
                  </a:lnTo>
                  <a:lnTo>
                    <a:pt x="2116" y="6785"/>
                  </a:lnTo>
                  <a:lnTo>
                    <a:pt x="3792" y="7381"/>
                  </a:lnTo>
                  <a:lnTo>
                    <a:pt x="4909" y="8731"/>
                  </a:lnTo>
                  <a:lnTo>
                    <a:pt x="5654" y="10583"/>
                  </a:lnTo>
                  <a:lnTo>
                    <a:pt x="6151" y="12770"/>
                  </a:lnTo>
                  <a:lnTo>
                    <a:pt x="8819" y="17741"/>
                  </a:lnTo>
                  <a:lnTo>
                    <a:pt x="10641" y="20400"/>
                  </a:lnTo>
                  <a:lnTo>
                    <a:pt x="13444" y="23125"/>
                  </a:lnTo>
                  <a:lnTo>
                    <a:pt x="16900" y="25894"/>
                  </a:lnTo>
                  <a:lnTo>
                    <a:pt x="20792" y="28693"/>
                  </a:lnTo>
                  <a:lnTo>
                    <a:pt x="24180" y="31511"/>
                  </a:lnTo>
                  <a:lnTo>
                    <a:pt x="27232" y="34343"/>
                  </a:lnTo>
                  <a:lnTo>
                    <a:pt x="30061" y="37183"/>
                  </a:lnTo>
                  <a:lnTo>
                    <a:pt x="33535" y="40981"/>
                  </a:lnTo>
                  <a:lnTo>
                    <a:pt x="41627" y="50281"/>
                  </a:lnTo>
                  <a:lnTo>
                    <a:pt x="69156" y="83017"/>
                  </a:lnTo>
                  <a:lnTo>
                    <a:pt x="73886" y="87730"/>
                  </a:lnTo>
                  <a:lnTo>
                    <a:pt x="78626" y="91824"/>
                  </a:lnTo>
                  <a:lnTo>
                    <a:pt x="83373" y="95506"/>
                  </a:lnTo>
                  <a:lnTo>
                    <a:pt x="88126" y="99866"/>
                  </a:lnTo>
                  <a:lnTo>
                    <a:pt x="92882" y="104678"/>
                  </a:lnTo>
                  <a:lnTo>
                    <a:pt x="97640" y="109790"/>
                  </a:lnTo>
                  <a:lnTo>
                    <a:pt x="103193" y="114151"/>
                  </a:lnTo>
                  <a:lnTo>
                    <a:pt x="109277" y="118011"/>
                  </a:lnTo>
                  <a:lnTo>
                    <a:pt x="115714" y="121536"/>
                  </a:lnTo>
                  <a:lnTo>
                    <a:pt x="121592" y="125792"/>
                  </a:lnTo>
                  <a:lnTo>
                    <a:pt x="127099" y="130534"/>
                  </a:lnTo>
                  <a:lnTo>
                    <a:pt x="132358" y="135600"/>
                  </a:lnTo>
                  <a:lnTo>
                    <a:pt x="138245" y="139930"/>
                  </a:lnTo>
                  <a:lnTo>
                    <a:pt x="144550" y="143769"/>
                  </a:lnTo>
                  <a:lnTo>
                    <a:pt x="157113" y="150575"/>
                  </a:lnTo>
                  <a:lnTo>
                    <a:pt x="167989" y="156775"/>
                  </a:lnTo>
                  <a:lnTo>
                    <a:pt x="172317" y="158809"/>
                  </a:lnTo>
                  <a:lnTo>
                    <a:pt x="175997" y="160165"/>
                  </a:lnTo>
                  <a:lnTo>
                    <a:pt x="185737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458"/>
            <p:cNvSpPr/>
            <p:nvPr/>
          </p:nvSpPr>
          <p:spPr>
            <a:xfrm>
              <a:off x="6157912" y="2751772"/>
              <a:ext cx="157164" cy="214314"/>
            </a:xfrm>
            <a:custGeom>
              <a:avLst/>
              <a:gdLst/>
              <a:ahLst/>
              <a:cxnLst/>
              <a:rect l="0" t="0" r="0" b="0"/>
              <a:pathLst>
                <a:path w="157164" h="214314">
                  <a:moveTo>
                    <a:pt x="157163" y="0"/>
                  </a:moveTo>
                  <a:lnTo>
                    <a:pt x="153371" y="0"/>
                  </a:lnTo>
                  <a:lnTo>
                    <a:pt x="151459" y="953"/>
                  </a:lnTo>
                  <a:lnTo>
                    <a:pt x="147220" y="4551"/>
                  </a:lnTo>
                  <a:lnTo>
                    <a:pt x="144162" y="7381"/>
                  </a:lnTo>
                  <a:lnTo>
                    <a:pt x="139214" y="13123"/>
                  </a:lnTo>
                  <a:lnTo>
                    <a:pt x="109324" y="48844"/>
                  </a:lnTo>
                  <a:lnTo>
                    <a:pt x="99076" y="63043"/>
                  </a:lnTo>
                  <a:lnTo>
                    <a:pt x="68640" y="106759"/>
                  </a:lnTo>
                  <a:lnTo>
                    <a:pt x="56079" y="125465"/>
                  </a:lnTo>
                  <a:lnTo>
                    <a:pt x="46118" y="140794"/>
                  </a:lnTo>
                  <a:lnTo>
                    <a:pt x="37889" y="153870"/>
                  </a:lnTo>
                  <a:lnTo>
                    <a:pt x="30816" y="164493"/>
                  </a:lnTo>
                  <a:lnTo>
                    <a:pt x="24512" y="173479"/>
                  </a:lnTo>
                  <a:lnTo>
                    <a:pt x="18723" y="181375"/>
                  </a:lnTo>
                  <a:lnTo>
                    <a:pt x="14863" y="187592"/>
                  </a:lnTo>
                  <a:lnTo>
                    <a:pt x="12290" y="192689"/>
                  </a:lnTo>
                  <a:lnTo>
                    <a:pt x="10575" y="197039"/>
                  </a:lnTo>
                  <a:lnTo>
                    <a:pt x="8637" y="200892"/>
                  </a:lnTo>
                  <a:lnTo>
                    <a:pt x="6552" y="204413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459"/>
            <p:cNvSpPr/>
            <p:nvPr/>
          </p:nvSpPr>
          <p:spPr>
            <a:xfrm>
              <a:off x="6572250" y="2708910"/>
              <a:ext cx="78582" cy="248603"/>
            </a:xfrm>
            <a:custGeom>
              <a:avLst/>
              <a:gdLst/>
              <a:ahLst/>
              <a:cxnLst/>
              <a:rect l="0" t="0" r="0" b="0"/>
              <a:pathLst>
                <a:path w="78582" h="248603">
                  <a:moveTo>
                    <a:pt x="0" y="0"/>
                  </a:moveTo>
                  <a:lnTo>
                    <a:pt x="0" y="24702"/>
                  </a:lnTo>
                  <a:lnTo>
                    <a:pt x="794" y="29803"/>
                  </a:lnTo>
                  <a:lnTo>
                    <a:pt x="2116" y="35108"/>
                  </a:lnTo>
                  <a:lnTo>
                    <a:pt x="3792" y="40551"/>
                  </a:lnTo>
                  <a:lnTo>
                    <a:pt x="5703" y="46084"/>
                  </a:lnTo>
                  <a:lnTo>
                    <a:pt x="7770" y="51677"/>
                  </a:lnTo>
                  <a:lnTo>
                    <a:pt x="9942" y="57311"/>
                  </a:lnTo>
                  <a:lnTo>
                    <a:pt x="11391" y="62973"/>
                  </a:lnTo>
                  <a:lnTo>
                    <a:pt x="12356" y="68652"/>
                  </a:lnTo>
                  <a:lnTo>
                    <a:pt x="13000" y="74343"/>
                  </a:lnTo>
                  <a:lnTo>
                    <a:pt x="14223" y="80042"/>
                  </a:lnTo>
                  <a:lnTo>
                    <a:pt x="15832" y="85746"/>
                  </a:lnTo>
                  <a:lnTo>
                    <a:pt x="17698" y="91454"/>
                  </a:lnTo>
                  <a:lnTo>
                    <a:pt x="21889" y="105416"/>
                  </a:lnTo>
                  <a:lnTo>
                    <a:pt x="24118" y="113140"/>
                  </a:lnTo>
                  <a:lnTo>
                    <a:pt x="26397" y="120194"/>
                  </a:lnTo>
                  <a:lnTo>
                    <a:pt x="28711" y="126801"/>
                  </a:lnTo>
                  <a:lnTo>
                    <a:pt x="31046" y="133112"/>
                  </a:lnTo>
                  <a:lnTo>
                    <a:pt x="35759" y="145203"/>
                  </a:lnTo>
                  <a:lnTo>
                    <a:pt x="45252" y="168488"/>
                  </a:lnTo>
                  <a:lnTo>
                    <a:pt x="48424" y="174237"/>
                  </a:lnTo>
                  <a:lnTo>
                    <a:pt x="52126" y="179976"/>
                  </a:lnTo>
                  <a:lnTo>
                    <a:pt x="56181" y="185706"/>
                  </a:lnTo>
                  <a:lnTo>
                    <a:pt x="58886" y="191431"/>
                  </a:lnTo>
                  <a:lnTo>
                    <a:pt x="60688" y="197153"/>
                  </a:lnTo>
                  <a:lnTo>
                    <a:pt x="61890" y="202873"/>
                  </a:lnTo>
                  <a:lnTo>
                    <a:pt x="63485" y="208591"/>
                  </a:lnTo>
                  <a:lnTo>
                    <a:pt x="65342" y="214308"/>
                  </a:lnTo>
                  <a:lnTo>
                    <a:pt x="67374" y="220024"/>
                  </a:lnTo>
                  <a:lnTo>
                    <a:pt x="69522" y="224788"/>
                  </a:lnTo>
                  <a:lnTo>
                    <a:pt x="71748" y="228916"/>
                  </a:lnTo>
                  <a:lnTo>
                    <a:pt x="74026" y="232620"/>
                  </a:lnTo>
                  <a:lnTo>
                    <a:pt x="75544" y="236043"/>
                  </a:lnTo>
                  <a:lnTo>
                    <a:pt x="76557" y="239277"/>
                  </a:lnTo>
                  <a:lnTo>
                    <a:pt x="78581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460"/>
            <p:cNvSpPr/>
            <p:nvPr/>
          </p:nvSpPr>
          <p:spPr>
            <a:xfrm>
              <a:off x="6493963" y="2794635"/>
              <a:ext cx="278313" cy="17145"/>
            </a:xfrm>
            <a:custGeom>
              <a:avLst/>
              <a:gdLst/>
              <a:ahLst/>
              <a:cxnLst/>
              <a:rect l="0" t="0" r="0" b="0"/>
              <a:pathLst>
                <a:path w="278313" h="17145">
                  <a:moveTo>
                    <a:pt x="6849" y="17144"/>
                  </a:moveTo>
                  <a:lnTo>
                    <a:pt x="6849" y="12594"/>
                  </a:lnTo>
                  <a:lnTo>
                    <a:pt x="6056" y="11253"/>
                  </a:lnTo>
                  <a:lnTo>
                    <a:pt x="4733" y="10360"/>
                  </a:lnTo>
                  <a:lnTo>
                    <a:pt x="0" y="8677"/>
                  </a:lnTo>
                  <a:lnTo>
                    <a:pt x="695" y="7690"/>
                  </a:lnTo>
                  <a:lnTo>
                    <a:pt x="1953" y="6079"/>
                  </a:lnTo>
                  <a:lnTo>
                    <a:pt x="5882" y="1201"/>
                  </a:lnTo>
                  <a:lnTo>
                    <a:pt x="7792" y="800"/>
                  </a:lnTo>
                  <a:lnTo>
                    <a:pt x="14147" y="356"/>
                  </a:lnTo>
                  <a:lnTo>
                    <a:pt x="22264" y="158"/>
                  </a:lnTo>
                  <a:lnTo>
                    <a:pt x="155593" y="0"/>
                  </a:lnTo>
                  <a:lnTo>
                    <a:pt x="163161" y="952"/>
                  </a:lnTo>
                  <a:lnTo>
                    <a:pt x="170589" y="2540"/>
                  </a:lnTo>
                  <a:lnTo>
                    <a:pt x="177922" y="4551"/>
                  </a:lnTo>
                  <a:lnTo>
                    <a:pt x="185985" y="5891"/>
                  </a:lnTo>
                  <a:lnTo>
                    <a:pt x="194535" y="6785"/>
                  </a:lnTo>
                  <a:lnTo>
                    <a:pt x="203411" y="7381"/>
                  </a:lnTo>
                  <a:lnTo>
                    <a:pt x="219622" y="8043"/>
                  </a:lnTo>
                  <a:lnTo>
                    <a:pt x="250974" y="8503"/>
                  </a:lnTo>
                  <a:lnTo>
                    <a:pt x="278312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461"/>
            <p:cNvSpPr/>
            <p:nvPr/>
          </p:nvSpPr>
          <p:spPr>
            <a:xfrm>
              <a:off x="6858000" y="2648902"/>
              <a:ext cx="57151" cy="282894"/>
            </a:xfrm>
            <a:custGeom>
              <a:avLst/>
              <a:gdLst/>
              <a:ahLst/>
              <a:cxnLst/>
              <a:rect l="0" t="0" r="0" b="0"/>
              <a:pathLst>
                <a:path w="57151" h="282894">
                  <a:moveTo>
                    <a:pt x="0" y="0"/>
                  </a:moveTo>
                  <a:lnTo>
                    <a:pt x="0" y="33243"/>
                  </a:lnTo>
                  <a:lnTo>
                    <a:pt x="1587" y="46927"/>
                  </a:lnTo>
                  <a:lnTo>
                    <a:pt x="7584" y="90072"/>
                  </a:lnTo>
                  <a:lnTo>
                    <a:pt x="10612" y="108625"/>
                  </a:lnTo>
                  <a:lnTo>
                    <a:pt x="13425" y="123852"/>
                  </a:lnTo>
                  <a:lnTo>
                    <a:pt x="16093" y="136860"/>
                  </a:lnTo>
                  <a:lnTo>
                    <a:pt x="17872" y="148390"/>
                  </a:lnTo>
                  <a:lnTo>
                    <a:pt x="19058" y="158934"/>
                  </a:lnTo>
                  <a:lnTo>
                    <a:pt x="19849" y="168821"/>
                  </a:lnTo>
                  <a:lnTo>
                    <a:pt x="21170" y="177317"/>
                  </a:lnTo>
                  <a:lnTo>
                    <a:pt x="22845" y="184887"/>
                  </a:lnTo>
                  <a:lnTo>
                    <a:pt x="31236" y="215274"/>
                  </a:lnTo>
                  <a:lnTo>
                    <a:pt x="32730" y="222574"/>
                  </a:lnTo>
                  <a:lnTo>
                    <a:pt x="33727" y="229345"/>
                  </a:lnTo>
                  <a:lnTo>
                    <a:pt x="34390" y="235764"/>
                  </a:lnTo>
                  <a:lnTo>
                    <a:pt x="35627" y="241949"/>
                  </a:lnTo>
                  <a:lnTo>
                    <a:pt x="37245" y="247977"/>
                  </a:lnTo>
                  <a:lnTo>
                    <a:pt x="39117" y="253901"/>
                  </a:lnTo>
                  <a:lnTo>
                    <a:pt x="41159" y="258802"/>
                  </a:lnTo>
                  <a:lnTo>
                    <a:pt x="43315" y="263022"/>
                  </a:lnTo>
                  <a:lnTo>
                    <a:pt x="45545" y="266788"/>
                  </a:lnTo>
                  <a:lnTo>
                    <a:pt x="47825" y="270251"/>
                  </a:lnTo>
                  <a:lnTo>
                    <a:pt x="50140" y="273513"/>
                  </a:lnTo>
                  <a:lnTo>
                    <a:pt x="57150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462"/>
            <p:cNvSpPr/>
            <p:nvPr/>
          </p:nvSpPr>
          <p:spPr>
            <a:xfrm>
              <a:off x="7000973" y="2623185"/>
              <a:ext cx="278077" cy="299886"/>
            </a:xfrm>
            <a:custGeom>
              <a:avLst/>
              <a:gdLst/>
              <a:ahLst/>
              <a:cxnLst/>
              <a:rect l="0" t="0" r="0" b="0"/>
              <a:pathLst>
                <a:path w="278077" h="299886">
                  <a:moveTo>
                    <a:pt x="71339" y="0"/>
                  </a:moveTo>
                  <a:lnTo>
                    <a:pt x="71339" y="4551"/>
                  </a:lnTo>
                  <a:lnTo>
                    <a:pt x="70546" y="5891"/>
                  </a:lnTo>
                  <a:lnTo>
                    <a:pt x="69223" y="6785"/>
                  </a:lnTo>
                  <a:lnTo>
                    <a:pt x="67547" y="7381"/>
                  </a:lnTo>
                  <a:lnTo>
                    <a:pt x="63569" y="10583"/>
                  </a:lnTo>
                  <a:lnTo>
                    <a:pt x="56866" y="17741"/>
                  </a:lnTo>
                  <a:lnTo>
                    <a:pt x="49853" y="25894"/>
                  </a:lnTo>
                  <a:lnTo>
                    <a:pt x="45121" y="32463"/>
                  </a:lnTo>
                  <a:lnTo>
                    <a:pt x="40373" y="41733"/>
                  </a:lnTo>
                  <a:lnTo>
                    <a:pt x="37995" y="46872"/>
                  </a:lnTo>
                  <a:lnTo>
                    <a:pt x="33237" y="57662"/>
                  </a:lnTo>
                  <a:lnTo>
                    <a:pt x="11809" y="108598"/>
                  </a:lnTo>
                  <a:lnTo>
                    <a:pt x="10221" y="115261"/>
                  </a:lnTo>
                  <a:lnTo>
                    <a:pt x="9162" y="122561"/>
                  </a:lnTo>
                  <a:lnTo>
                    <a:pt x="8458" y="130284"/>
                  </a:lnTo>
                  <a:lnTo>
                    <a:pt x="7193" y="137339"/>
                  </a:lnTo>
                  <a:lnTo>
                    <a:pt x="5556" y="143947"/>
                  </a:lnTo>
                  <a:lnTo>
                    <a:pt x="3672" y="150257"/>
                  </a:lnTo>
                  <a:lnTo>
                    <a:pt x="2415" y="157321"/>
                  </a:lnTo>
                  <a:lnTo>
                    <a:pt x="1577" y="164888"/>
                  </a:lnTo>
                  <a:lnTo>
                    <a:pt x="1019" y="172790"/>
                  </a:lnTo>
                  <a:lnTo>
                    <a:pt x="646" y="179963"/>
                  </a:lnTo>
                  <a:lnTo>
                    <a:pt x="233" y="193014"/>
                  </a:lnTo>
                  <a:lnTo>
                    <a:pt x="0" y="211071"/>
                  </a:lnTo>
                  <a:lnTo>
                    <a:pt x="761" y="216914"/>
                  </a:lnTo>
                  <a:lnTo>
                    <a:pt x="2063" y="222714"/>
                  </a:lnTo>
                  <a:lnTo>
                    <a:pt x="3724" y="228486"/>
                  </a:lnTo>
                  <a:lnTo>
                    <a:pt x="5625" y="234239"/>
                  </a:lnTo>
                  <a:lnTo>
                    <a:pt x="7686" y="239979"/>
                  </a:lnTo>
                  <a:lnTo>
                    <a:pt x="12092" y="251437"/>
                  </a:lnTo>
                  <a:lnTo>
                    <a:pt x="16697" y="262880"/>
                  </a:lnTo>
                  <a:lnTo>
                    <a:pt x="19830" y="267646"/>
                  </a:lnTo>
                  <a:lnTo>
                    <a:pt x="27545" y="275481"/>
                  </a:lnTo>
                  <a:lnTo>
                    <a:pt x="34147" y="282138"/>
                  </a:lnTo>
                  <a:lnTo>
                    <a:pt x="40522" y="288272"/>
                  </a:lnTo>
                  <a:lnTo>
                    <a:pt x="48647" y="294173"/>
                  </a:lnTo>
                  <a:lnTo>
                    <a:pt x="53036" y="296128"/>
                  </a:lnTo>
                  <a:lnTo>
                    <a:pt x="57550" y="297431"/>
                  </a:lnTo>
                  <a:lnTo>
                    <a:pt x="62147" y="298300"/>
                  </a:lnTo>
                  <a:lnTo>
                    <a:pt x="68386" y="298879"/>
                  </a:lnTo>
                  <a:lnTo>
                    <a:pt x="75720" y="299265"/>
                  </a:lnTo>
                  <a:lnTo>
                    <a:pt x="99095" y="299809"/>
                  </a:lnTo>
                  <a:lnTo>
                    <a:pt x="106513" y="299885"/>
                  </a:lnTo>
                  <a:lnTo>
                    <a:pt x="113044" y="298983"/>
                  </a:lnTo>
                  <a:lnTo>
                    <a:pt x="118986" y="297429"/>
                  </a:lnTo>
                  <a:lnTo>
                    <a:pt x="124535" y="295441"/>
                  </a:lnTo>
                  <a:lnTo>
                    <a:pt x="129822" y="293163"/>
                  </a:lnTo>
                  <a:lnTo>
                    <a:pt x="134934" y="290692"/>
                  </a:lnTo>
                  <a:lnTo>
                    <a:pt x="139929" y="288092"/>
                  </a:lnTo>
                  <a:lnTo>
                    <a:pt x="145641" y="285406"/>
                  </a:lnTo>
                  <a:lnTo>
                    <a:pt x="158338" y="279882"/>
                  </a:lnTo>
                  <a:lnTo>
                    <a:pt x="164263" y="276123"/>
                  </a:lnTo>
                  <a:lnTo>
                    <a:pt x="169801" y="271712"/>
                  </a:lnTo>
                  <a:lnTo>
                    <a:pt x="175081" y="266866"/>
                  </a:lnTo>
                  <a:lnTo>
                    <a:pt x="180981" y="261730"/>
                  </a:lnTo>
                  <a:lnTo>
                    <a:pt x="193888" y="250945"/>
                  </a:lnTo>
                  <a:lnTo>
                    <a:pt x="199870" y="245401"/>
                  </a:lnTo>
                  <a:lnTo>
                    <a:pt x="205445" y="239801"/>
                  </a:lnTo>
                  <a:lnTo>
                    <a:pt x="210749" y="234162"/>
                  </a:lnTo>
                  <a:lnTo>
                    <a:pt x="216667" y="228498"/>
                  </a:lnTo>
                  <a:lnTo>
                    <a:pt x="222993" y="222817"/>
                  </a:lnTo>
                  <a:lnTo>
                    <a:pt x="229591" y="217125"/>
                  </a:lnTo>
                  <a:lnTo>
                    <a:pt x="235579" y="211425"/>
                  </a:lnTo>
                  <a:lnTo>
                    <a:pt x="241157" y="205720"/>
                  </a:lnTo>
                  <a:lnTo>
                    <a:pt x="246463" y="200011"/>
                  </a:lnTo>
                  <a:lnTo>
                    <a:pt x="250795" y="194301"/>
                  </a:lnTo>
                  <a:lnTo>
                    <a:pt x="254476" y="188589"/>
                  </a:lnTo>
                  <a:lnTo>
                    <a:pt x="257724" y="182876"/>
                  </a:lnTo>
                  <a:lnTo>
                    <a:pt x="263450" y="173988"/>
                  </a:lnTo>
                  <a:lnTo>
                    <a:pt x="268640" y="165911"/>
                  </a:lnTo>
                  <a:lnTo>
                    <a:pt x="271135" y="161089"/>
                  </a:lnTo>
                  <a:lnTo>
                    <a:pt x="273593" y="155970"/>
                  </a:lnTo>
                  <a:lnTo>
                    <a:pt x="275232" y="150653"/>
                  </a:lnTo>
                  <a:lnTo>
                    <a:pt x="276324" y="145202"/>
                  </a:lnTo>
                  <a:lnTo>
                    <a:pt x="277051" y="139664"/>
                  </a:lnTo>
                  <a:lnTo>
                    <a:pt x="277537" y="134067"/>
                  </a:lnTo>
                  <a:lnTo>
                    <a:pt x="277861" y="128430"/>
                  </a:lnTo>
                  <a:lnTo>
                    <a:pt x="278076" y="122768"/>
                  </a:lnTo>
                  <a:lnTo>
                    <a:pt x="277426" y="117088"/>
                  </a:lnTo>
                  <a:lnTo>
                    <a:pt x="276200" y="111395"/>
                  </a:lnTo>
                  <a:lnTo>
                    <a:pt x="274587" y="105696"/>
                  </a:lnTo>
                  <a:lnTo>
                    <a:pt x="272796" y="96824"/>
                  </a:lnTo>
                  <a:lnTo>
                    <a:pt x="272319" y="93124"/>
                  </a:lnTo>
                  <a:lnTo>
                    <a:pt x="267555" y="83933"/>
                  </a:lnTo>
                  <a:lnTo>
                    <a:pt x="264062" y="78815"/>
                  </a:lnTo>
                  <a:lnTo>
                    <a:pt x="260941" y="73499"/>
                  </a:lnTo>
                  <a:lnTo>
                    <a:pt x="258065" y="68049"/>
                  </a:lnTo>
                  <a:lnTo>
                    <a:pt x="255355" y="62511"/>
                  </a:lnTo>
                  <a:lnTo>
                    <a:pt x="250226" y="53817"/>
                  </a:lnTo>
                  <a:lnTo>
                    <a:pt x="247747" y="50166"/>
                  </a:lnTo>
                  <a:lnTo>
                    <a:pt x="240760" y="43568"/>
                  </a:lnTo>
                  <a:lnTo>
                    <a:pt x="232362" y="37461"/>
                  </a:lnTo>
                  <a:lnTo>
                    <a:pt x="227901" y="34499"/>
                  </a:lnTo>
                  <a:lnTo>
                    <a:pt x="223338" y="31572"/>
                  </a:lnTo>
                  <a:lnTo>
                    <a:pt x="217915" y="28668"/>
                  </a:lnTo>
                  <a:lnTo>
                    <a:pt x="211920" y="25779"/>
                  </a:lnTo>
                  <a:lnTo>
                    <a:pt x="205540" y="22901"/>
                  </a:lnTo>
                  <a:lnTo>
                    <a:pt x="199700" y="20030"/>
                  </a:lnTo>
                  <a:lnTo>
                    <a:pt x="194219" y="17163"/>
                  </a:lnTo>
                  <a:lnTo>
                    <a:pt x="188978" y="14299"/>
                  </a:lnTo>
                  <a:lnTo>
                    <a:pt x="183103" y="12390"/>
                  </a:lnTo>
                  <a:lnTo>
                    <a:pt x="176805" y="11118"/>
                  </a:lnTo>
                  <a:lnTo>
                    <a:pt x="170224" y="10269"/>
                  </a:lnTo>
                  <a:lnTo>
                    <a:pt x="164250" y="8751"/>
                  </a:lnTo>
                  <a:lnTo>
                    <a:pt x="158679" y="6786"/>
                  </a:lnTo>
                  <a:lnTo>
                    <a:pt x="153379" y="4524"/>
                  </a:lnTo>
                  <a:lnTo>
                    <a:pt x="148257" y="3016"/>
                  </a:lnTo>
                  <a:lnTo>
                    <a:pt x="143256" y="2011"/>
                  </a:lnTo>
                  <a:lnTo>
                    <a:pt x="138334" y="1340"/>
                  </a:lnTo>
                  <a:lnTo>
                    <a:pt x="132671" y="893"/>
                  </a:lnTo>
                  <a:lnTo>
                    <a:pt x="126515" y="596"/>
                  </a:lnTo>
                  <a:lnTo>
                    <a:pt x="107109" y="117"/>
                  </a:lnTo>
                  <a:lnTo>
                    <a:pt x="94462" y="35"/>
                  </a:lnTo>
                  <a:lnTo>
                    <a:pt x="89929" y="975"/>
                  </a:lnTo>
                  <a:lnTo>
                    <a:pt x="85320" y="2555"/>
                  </a:lnTo>
                  <a:lnTo>
                    <a:pt x="76759" y="5898"/>
                  </a:lnTo>
                  <a:lnTo>
                    <a:pt x="73365" y="6789"/>
                  </a:lnTo>
                  <a:lnTo>
                    <a:pt x="57052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f(x) = 2x</a:t>
            </a:r>
            <a:r>
              <a:rPr lang="en-US" baseline="30000" dirty="0"/>
              <a:t>2</a:t>
            </a:r>
            <a:r>
              <a:rPr lang="en-US" dirty="0"/>
              <a:t>+1</a:t>
            </a:r>
            <a:br>
              <a:rPr lang="en-US" dirty="0"/>
            </a:br>
            <a:r>
              <a:rPr lang="en-US" dirty="0"/>
              <a:t>g(x)=</a:t>
            </a:r>
            <a:r>
              <a:rPr lang="en-US" dirty="0" smtClean="0"/>
              <a:t>x+10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fontAlgn="base">
              <a:buNone/>
            </a:pPr>
            <a:r>
              <a:rPr lang="en-US" dirty="0" smtClean="0"/>
              <a:t>5) (f/g</a:t>
            </a:r>
            <a:r>
              <a:rPr lang="en-US" dirty="0"/>
              <a:t>)(x)</a:t>
            </a:r>
          </a:p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3700462" y="1868805"/>
            <a:ext cx="4121828" cy="1200151"/>
            <a:chOff x="3700462" y="1868805"/>
            <a:chExt cx="4121828" cy="1200151"/>
          </a:xfrm>
        </p:grpSpPr>
        <p:sp>
          <p:nvSpPr>
            <p:cNvPr id="4" name="SMARTInkAnnotation402"/>
            <p:cNvSpPr/>
            <p:nvPr/>
          </p:nvSpPr>
          <p:spPr>
            <a:xfrm>
              <a:off x="3786198" y="1912964"/>
              <a:ext cx="321459" cy="298742"/>
            </a:xfrm>
            <a:custGeom>
              <a:avLst/>
              <a:gdLst/>
              <a:ahLst/>
              <a:cxnLst/>
              <a:rect l="0" t="0" r="0" b="0"/>
              <a:pathLst>
                <a:path w="321459" h="298742">
                  <a:moveTo>
                    <a:pt x="78570" y="32993"/>
                  </a:moveTo>
                  <a:lnTo>
                    <a:pt x="74779" y="32993"/>
                  </a:lnTo>
                  <a:lnTo>
                    <a:pt x="73661" y="32041"/>
                  </a:lnTo>
                  <a:lnTo>
                    <a:pt x="72916" y="30453"/>
                  </a:lnTo>
                  <a:lnTo>
                    <a:pt x="71721" y="25612"/>
                  </a:lnTo>
                  <a:lnTo>
                    <a:pt x="72417" y="25215"/>
                  </a:lnTo>
                  <a:lnTo>
                    <a:pt x="75306" y="24774"/>
                  </a:lnTo>
                  <a:lnTo>
                    <a:pt x="76394" y="23704"/>
                  </a:lnTo>
                  <a:lnTo>
                    <a:pt x="77120" y="22038"/>
                  </a:lnTo>
                  <a:lnTo>
                    <a:pt x="77603" y="19974"/>
                  </a:lnTo>
                  <a:lnTo>
                    <a:pt x="79513" y="18599"/>
                  </a:lnTo>
                  <a:lnTo>
                    <a:pt x="85868" y="17071"/>
                  </a:lnTo>
                  <a:lnTo>
                    <a:pt x="94579" y="16211"/>
                  </a:lnTo>
                  <a:lnTo>
                    <a:pt x="101825" y="16009"/>
                  </a:lnTo>
                  <a:lnTo>
                    <a:pt x="105980" y="15956"/>
                  </a:lnTo>
                  <a:lnTo>
                    <a:pt x="114829" y="13356"/>
                  </a:lnTo>
                  <a:lnTo>
                    <a:pt x="124054" y="9978"/>
                  </a:lnTo>
                  <a:lnTo>
                    <a:pt x="133446" y="8477"/>
                  </a:lnTo>
                  <a:lnTo>
                    <a:pt x="142911" y="5269"/>
                  </a:lnTo>
                  <a:lnTo>
                    <a:pt x="151617" y="1622"/>
                  </a:lnTo>
                  <a:lnTo>
                    <a:pt x="158132" y="0"/>
                  </a:lnTo>
                  <a:lnTo>
                    <a:pt x="165789" y="1820"/>
                  </a:lnTo>
                  <a:lnTo>
                    <a:pt x="174484" y="4851"/>
                  </a:lnTo>
                  <a:lnTo>
                    <a:pt x="183640" y="6198"/>
                  </a:lnTo>
                  <a:lnTo>
                    <a:pt x="193002" y="9337"/>
                  </a:lnTo>
                  <a:lnTo>
                    <a:pt x="201660" y="12954"/>
                  </a:lnTo>
                  <a:lnTo>
                    <a:pt x="208155" y="14562"/>
                  </a:lnTo>
                  <a:lnTo>
                    <a:pt x="210203" y="15943"/>
                  </a:lnTo>
                  <a:lnTo>
                    <a:pt x="211569" y="17816"/>
                  </a:lnTo>
                  <a:lnTo>
                    <a:pt x="213881" y="22438"/>
                  </a:lnTo>
                  <a:lnTo>
                    <a:pt x="219645" y="30395"/>
                  </a:lnTo>
                  <a:lnTo>
                    <a:pt x="226380" y="38785"/>
                  </a:lnTo>
                  <a:lnTo>
                    <a:pt x="231047" y="44457"/>
                  </a:lnTo>
                  <a:lnTo>
                    <a:pt x="232609" y="48256"/>
                  </a:lnTo>
                  <a:lnTo>
                    <a:pt x="234344" y="57557"/>
                  </a:lnTo>
                  <a:lnTo>
                    <a:pt x="235116" y="65500"/>
                  </a:lnTo>
                  <a:lnTo>
                    <a:pt x="235458" y="72206"/>
                  </a:lnTo>
                  <a:lnTo>
                    <a:pt x="235611" y="78361"/>
                  </a:lnTo>
                  <a:lnTo>
                    <a:pt x="235697" y="91732"/>
                  </a:lnTo>
                  <a:lnTo>
                    <a:pt x="234915" y="96917"/>
                  </a:lnTo>
                  <a:lnTo>
                    <a:pt x="233600" y="102279"/>
                  </a:lnTo>
                  <a:lnTo>
                    <a:pt x="231930" y="107759"/>
                  </a:lnTo>
                  <a:lnTo>
                    <a:pt x="227957" y="116387"/>
                  </a:lnTo>
                  <a:lnTo>
                    <a:pt x="223546" y="124350"/>
                  </a:lnTo>
                  <a:lnTo>
                    <a:pt x="221258" y="129140"/>
                  </a:lnTo>
                  <a:lnTo>
                    <a:pt x="218940" y="134239"/>
                  </a:lnTo>
                  <a:lnTo>
                    <a:pt x="214246" y="142444"/>
                  </a:lnTo>
                  <a:lnTo>
                    <a:pt x="208720" y="150218"/>
                  </a:lnTo>
                  <a:lnTo>
                    <a:pt x="200974" y="160023"/>
                  </a:lnTo>
                  <a:lnTo>
                    <a:pt x="179847" y="185747"/>
                  </a:lnTo>
                  <a:lnTo>
                    <a:pt x="170943" y="193911"/>
                  </a:lnTo>
                  <a:lnTo>
                    <a:pt x="162488" y="200715"/>
                  </a:lnTo>
                  <a:lnTo>
                    <a:pt x="152471" y="209900"/>
                  </a:lnTo>
                  <a:lnTo>
                    <a:pt x="144224" y="215758"/>
                  </a:lnTo>
                  <a:lnTo>
                    <a:pt x="135266" y="221537"/>
                  </a:lnTo>
                  <a:lnTo>
                    <a:pt x="126787" y="226328"/>
                  </a:lnTo>
                  <a:lnTo>
                    <a:pt x="117551" y="229978"/>
                  </a:lnTo>
                  <a:lnTo>
                    <a:pt x="112299" y="234207"/>
                  </a:lnTo>
                  <a:lnTo>
                    <a:pt x="105203" y="236722"/>
                  </a:lnTo>
                  <a:lnTo>
                    <a:pt x="97550" y="237839"/>
                  </a:lnTo>
                  <a:lnTo>
                    <a:pt x="91504" y="238336"/>
                  </a:lnTo>
                  <a:lnTo>
                    <a:pt x="84054" y="241096"/>
                  </a:lnTo>
                  <a:lnTo>
                    <a:pt x="75451" y="244546"/>
                  </a:lnTo>
                  <a:lnTo>
                    <a:pt x="66336" y="246079"/>
                  </a:lnTo>
                  <a:lnTo>
                    <a:pt x="56994" y="246761"/>
                  </a:lnTo>
                  <a:lnTo>
                    <a:pt x="52280" y="246942"/>
                  </a:lnTo>
                  <a:lnTo>
                    <a:pt x="48343" y="248016"/>
                  </a:lnTo>
                  <a:lnTo>
                    <a:pt x="41852" y="251749"/>
                  </a:lnTo>
                  <a:lnTo>
                    <a:pt x="38217" y="252173"/>
                  </a:lnTo>
                  <a:lnTo>
                    <a:pt x="29944" y="250104"/>
                  </a:lnTo>
                  <a:lnTo>
                    <a:pt x="20154" y="248135"/>
                  </a:lnTo>
                  <a:lnTo>
                    <a:pt x="12225" y="247551"/>
                  </a:lnTo>
                  <a:lnTo>
                    <a:pt x="9734" y="246517"/>
                  </a:lnTo>
                  <a:lnTo>
                    <a:pt x="1430" y="239946"/>
                  </a:lnTo>
                  <a:lnTo>
                    <a:pt x="949" y="238589"/>
                  </a:lnTo>
                  <a:lnTo>
                    <a:pt x="273" y="232129"/>
                  </a:lnTo>
                  <a:lnTo>
                    <a:pt x="26" y="223164"/>
                  </a:lnTo>
                  <a:lnTo>
                    <a:pt x="0" y="217504"/>
                  </a:lnTo>
                  <a:lnTo>
                    <a:pt x="790" y="215056"/>
                  </a:lnTo>
                  <a:lnTo>
                    <a:pt x="3785" y="209795"/>
                  </a:lnTo>
                  <a:lnTo>
                    <a:pt x="9878" y="204282"/>
                  </a:lnTo>
                  <a:lnTo>
                    <a:pt x="17878" y="198656"/>
                  </a:lnTo>
                  <a:lnTo>
                    <a:pt x="26726" y="192981"/>
                  </a:lnTo>
                  <a:lnTo>
                    <a:pt x="33832" y="187284"/>
                  </a:lnTo>
                  <a:lnTo>
                    <a:pt x="36839" y="184431"/>
                  </a:lnTo>
                  <a:lnTo>
                    <a:pt x="40430" y="182529"/>
                  </a:lnTo>
                  <a:lnTo>
                    <a:pt x="48655" y="180416"/>
                  </a:lnTo>
                  <a:lnTo>
                    <a:pt x="57601" y="176937"/>
                  </a:lnTo>
                  <a:lnTo>
                    <a:pt x="66869" y="173168"/>
                  </a:lnTo>
                  <a:lnTo>
                    <a:pt x="76281" y="171493"/>
                  </a:lnTo>
                  <a:lnTo>
                    <a:pt x="81807" y="171047"/>
                  </a:lnTo>
                  <a:lnTo>
                    <a:pt x="87872" y="170749"/>
                  </a:lnTo>
                  <a:lnTo>
                    <a:pt x="94296" y="170550"/>
                  </a:lnTo>
                  <a:lnTo>
                    <a:pt x="100167" y="171370"/>
                  </a:lnTo>
                  <a:lnTo>
                    <a:pt x="105668" y="172870"/>
                  </a:lnTo>
                  <a:lnTo>
                    <a:pt x="110923" y="174822"/>
                  </a:lnTo>
                  <a:lnTo>
                    <a:pt x="116013" y="177075"/>
                  </a:lnTo>
                  <a:lnTo>
                    <a:pt x="125904" y="182120"/>
                  </a:lnTo>
                  <a:lnTo>
                    <a:pt x="135591" y="184997"/>
                  </a:lnTo>
                  <a:lnTo>
                    <a:pt x="145188" y="187228"/>
                  </a:lnTo>
                  <a:lnTo>
                    <a:pt x="154744" y="191394"/>
                  </a:lnTo>
                  <a:lnTo>
                    <a:pt x="164284" y="198961"/>
                  </a:lnTo>
                  <a:lnTo>
                    <a:pt x="169050" y="203646"/>
                  </a:lnTo>
                  <a:lnTo>
                    <a:pt x="174609" y="207722"/>
                  </a:lnTo>
                  <a:lnTo>
                    <a:pt x="180696" y="211391"/>
                  </a:lnTo>
                  <a:lnTo>
                    <a:pt x="187135" y="214790"/>
                  </a:lnTo>
                  <a:lnTo>
                    <a:pt x="196407" y="221107"/>
                  </a:lnTo>
                  <a:lnTo>
                    <a:pt x="203967" y="227089"/>
                  </a:lnTo>
                  <a:lnTo>
                    <a:pt x="212619" y="232923"/>
                  </a:lnTo>
                  <a:lnTo>
                    <a:pt x="221756" y="241231"/>
                  </a:lnTo>
                  <a:lnTo>
                    <a:pt x="231109" y="250321"/>
                  </a:lnTo>
                  <a:lnTo>
                    <a:pt x="240556" y="257536"/>
                  </a:lnTo>
                  <a:lnTo>
                    <a:pt x="247931" y="263917"/>
                  </a:lnTo>
                  <a:lnTo>
                    <a:pt x="256545" y="272865"/>
                  </a:lnTo>
                  <a:lnTo>
                    <a:pt x="259133" y="275775"/>
                  </a:lnTo>
                  <a:lnTo>
                    <a:pt x="261652" y="277716"/>
                  </a:lnTo>
                  <a:lnTo>
                    <a:pt x="273514" y="283369"/>
                  </a:lnTo>
                  <a:lnTo>
                    <a:pt x="277589" y="285635"/>
                  </a:lnTo>
                  <a:lnTo>
                    <a:pt x="280306" y="288099"/>
                  </a:lnTo>
                  <a:lnTo>
                    <a:pt x="282118" y="290694"/>
                  </a:lnTo>
                  <a:lnTo>
                    <a:pt x="283325" y="293376"/>
                  </a:lnTo>
                  <a:lnTo>
                    <a:pt x="284923" y="295164"/>
                  </a:lnTo>
                  <a:lnTo>
                    <a:pt x="286782" y="296356"/>
                  </a:lnTo>
                  <a:lnTo>
                    <a:pt x="290965" y="297681"/>
                  </a:lnTo>
                  <a:lnTo>
                    <a:pt x="300118" y="298531"/>
                  </a:lnTo>
                  <a:lnTo>
                    <a:pt x="309570" y="298699"/>
                  </a:lnTo>
                  <a:lnTo>
                    <a:pt x="321458" y="2987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03"/>
            <p:cNvSpPr/>
            <p:nvPr/>
          </p:nvSpPr>
          <p:spPr>
            <a:xfrm>
              <a:off x="4214812" y="1980247"/>
              <a:ext cx="235745" cy="197169"/>
            </a:xfrm>
            <a:custGeom>
              <a:avLst/>
              <a:gdLst/>
              <a:ahLst/>
              <a:cxnLst/>
              <a:rect l="0" t="0" r="0" b="0"/>
              <a:pathLst>
                <a:path w="235745" h="197169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3793" y="8219"/>
                  </a:lnTo>
                  <a:lnTo>
                    <a:pt x="5704" y="9290"/>
                  </a:lnTo>
                  <a:lnTo>
                    <a:pt x="12357" y="15311"/>
                  </a:lnTo>
                  <a:lnTo>
                    <a:pt x="17699" y="21334"/>
                  </a:lnTo>
                  <a:lnTo>
                    <a:pt x="38127" y="45755"/>
                  </a:lnTo>
                  <a:lnTo>
                    <a:pt x="44991" y="51451"/>
                  </a:lnTo>
                  <a:lnTo>
                    <a:pt x="49044" y="54303"/>
                  </a:lnTo>
                  <a:lnTo>
                    <a:pt x="52540" y="58109"/>
                  </a:lnTo>
                  <a:lnTo>
                    <a:pt x="55664" y="62552"/>
                  </a:lnTo>
                  <a:lnTo>
                    <a:pt x="58541" y="67419"/>
                  </a:lnTo>
                  <a:lnTo>
                    <a:pt x="62046" y="71616"/>
                  </a:lnTo>
                  <a:lnTo>
                    <a:pt x="65970" y="75367"/>
                  </a:lnTo>
                  <a:lnTo>
                    <a:pt x="70174" y="78819"/>
                  </a:lnTo>
                  <a:lnTo>
                    <a:pt x="73770" y="82074"/>
                  </a:lnTo>
                  <a:lnTo>
                    <a:pt x="79882" y="88230"/>
                  </a:lnTo>
                  <a:lnTo>
                    <a:pt x="83418" y="91205"/>
                  </a:lnTo>
                  <a:lnTo>
                    <a:pt x="87362" y="94141"/>
                  </a:lnTo>
                  <a:lnTo>
                    <a:pt x="91579" y="97051"/>
                  </a:lnTo>
                  <a:lnTo>
                    <a:pt x="98381" y="102824"/>
                  </a:lnTo>
                  <a:lnTo>
                    <a:pt x="101306" y="105697"/>
                  </a:lnTo>
                  <a:lnTo>
                    <a:pt x="105638" y="108565"/>
                  </a:lnTo>
                  <a:lnTo>
                    <a:pt x="110906" y="111429"/>
                  </a:lnTo>
                  <a:lnTo>
                    <a:pt x="116800" y="114291"/>
                  </a:lnTo>
                  <a:lnTo>
                    <a:pt x="122317" y="118104"/>
                  </a:lnTo>
                  <a:lnTo>
                    <a:pt x="127583" y="122551"/>
                  </a:lnTo>
                  <a:lnTo>
                    <a:pt x="132680" y="127421"/>
                  </a:lnTo>
                  <a:lnTo>
                    <a:pt x="136872" y="131620"/>
                  </a:lnTo>
                  <a:lnTo>
                    <a:pt x="140461" y="135371"/>
                  </a:lnTo>
                  <a:lnTo>
                    <a:pt x="143647" y="138825"/>
                  </a:lnTo>
                  <a:lnTo>
                    <a:pt x="147358" y="142080"/>
                  </a:lnTo>
                  <a:lnTo>
                    <a:pt x="151420" y="145203"/>
                  </a:lnTo>
                  <a:lnTo>
                    <a:pt x="155716" y="148237"/>
                  </a:lnTo>
                  <a:lnTo>
                    <a:pt x="160167" y="151212"/>
                  </a:lnTo>
                  <a:lnTo>
                    <a:pt x="169345" y="157058"/>
                  </a:lnTo>
                  <a:lnTo>
                    <a:pt x="176601" y="162831"/>
                  </a:lnTo>
                  <a:lnTo>
                    <a:pt x="179646" y="165704"/>
                  </a:lnTo>
                  <a:lnTo>
                    <a:pt x="185147" y="168897"/>
                  </a:lnTo>
                  <a:lnTo>
                    <a:pt x="187725" y="169748"/>
                  </a:lnTo>
                  <a:lnTo>
                    <a:pt x="192707" y="173234"/>
                  </a:lnTo>
                  <a:lnTo>
                    <a:pt x="195146" y="175496"/>
                  </a:lnTo>
                  <a:lnTo>
                    <a:pt x="199973" y="178011"/>
                  </a:lnTo>
                  <a:lnTo>
                    <a:pt x="202372" y="178682"/>
                  </a:lnTo>
                  <a:lnTo>
                    <a:pt x="207154" y="181967"/>
                  </a:lnTo>
                  <a:lnTo>
                    <a:pt x="212899" y="187286"/>
                  </a:lnTo>
                  <a:lnTo>
                    <a:pt x="217686" y="192758"/>
                  </a:lnTo>
                  <a:lnTo>
                    <a:pt x="219737" y="194228"/>
                  </a:lnTo>
                  <a:lnTo>
                    <a:pt x="226614" y="196587"/>
                  </a:lnTo>
                  <a:lnTo>
                    <a:pt x="227277" y="196781"/>
                  </a:lnTo>
                  <a:lnTo>
                    <a:pt x="234635" y="197134"/>
                  </a:lnTo>
                  <a:lnTo>
                    <a:pt x="235744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04"/>
            <p:cNvSpPr/>
            <p:nvPr/>
          </p:nvSpPr>
          <p:spPr>
            <a:xfrm>
              <a:off x="4264818" y="2005965"/>
              <a:ext cx="114301" cy="120016"/>
            </a:xfrm>
            <a:custGeom>
              <a:avLst/>
              <a:gdLst/>
              <a:ahLst/>
              <a:cxnLst/>
              <a:rect l="0" t="0" r="0" b="0"/>
              <a:pathLst>
                <a:path w="114301" h="120016">
                  <a:moveTo>
                    <a:pt x="114300" y="0"/>
                  </a:moveTo>
                  <a:lnTo>
                    <a:pt x="110185" y="0"/>
                  </a:lnTo>
                  <a:lnTo>
                    <a:pt x="111942" y="0"/>
                  </a:lnTo>
                  <a:lnTo>
                    <a:pt x="109810" y="0"/>
                  </a:lnTo>
                  <a:lnTo>
                    <a:pt x="108131" y="952"/>
                  </a:lnTo>
                  <a:lnTo>
                    <a:pt x="106219" y="2540"/>
                  </a:lnTo>
                  <a:lnTo>
                    <a:pt x="104150" y="4551"/>
                  </a:lnTo>
                  <a:lnTo>
                    <a:pt x="102771" y="6844"/>
                  </a:lnTo>
                  <a:lnTo>
                    <a:pt x="101852" y="9325"/>
                  </a:lnTo>
                  <a:lnTo>
                    <a:pt x="101239" y="11931"/>
                  </a:lnTo>
                  <a:lnTo>
                    <a:pt x="100036" y="14622"/>
                  </a:lnTo>
                  <a:lnTo>
                    <a:pt x="98441" y="17368"/>
                  </a:lnTo>
                  <a:lnTo>
                    <a:pt x="96584" y="20151"/>
                  </a:lnTo>
                  <a:lnTo>
                    <a:pt x="94551" y="22006"/>
                  </a:lnTo>
                  <a:lnTo>
                    <a:pt x="92404" y="23243"/>
                  </a:lnTo>
                  <a:lnTo>
                    <a:pt x="90178" y="24068"/>
                  </a:lnTo>
                  <a:lnTo>
                    <a:pt x="87900" y="26523"/>
                  </a:lnTo>
                  <a:lnTo>
                    <a:pt x="85588" y="30064"/>
                  </a:lnTo>
                  <a:lnTo>
                    <a:pt x="83253" y="34330"/>
                  </a:lnTo>
                  <a:lnTo>
                    <a:pt x="80108" y="38127"/>
                  </a:lnTo>
                  <a:lnTo>
                    <a:pt x="76424" y="41610"/>
                  </a:lnTo>
                  <a:lnTo>
                    <a:pt x="72381" y="44885"/>
                  </a:lnTo>
                  <a:lnTo>
                    <a:pt x="68892" y="48021"/>
                  </a:lnTo>
                  <a:lnTo>
                    <a:pt x="65771" y="51064"/>
                  </a:lnTo>
                  <a:lnTo>
                    <a:pt x="62898" y="54045"/>
                  </a:lnTo>
                  <a:lnTo>
                    <a:pt x="60188" y="56985"/>
                  </a:lnTo>
                  <a:lnTo>
                    <a:pt x="55061" y="62791"/>
                  </a:lnTo>
                  <a:lnTo>
                    <a:pt x="51789" y="65673"/>
                  </a:lnTo>
                  <a:lnTo>
                    <a:pt x="48019" y="68547"/>
                  </a:lnTo>
                  <a:lnTo>
                    <a:pt x="43920" y="71416"/>
                  </a:lnTo>
                  <a:lnTo>
                    <a:pt x="38011" y="76185"/>
                  </a:lnTo>
                  <a:lnTo>
                    <a:pt x="22980" y="89105"/>
                  </a:lnTo>
                  <a:lnTo>
                    <a:pt x="17701" y="94646"/>
                  </a:lnTo>
                  <a:lnTo>
                    <a:pt x="14182" y="99292"/>
                  </a:lnTo>
                  <a:lnTo>
                    <a:pt x="8535" y="109042"/>
                  </a:lnTo>
                  <a:lnTo>
                    <a:pt x="7277" y="110795"/>
                  </a:lnTo>
                  <a:lnTo>
                    <a:pt x="5645" y="112916"/>
                  </a:lnTo>
                  <a:lnTo>
                    <a:pt x="0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05"/>
            <p:cNvSpPr/>
            <p:nvPr/>
          </p:nvSpPr>
          <p:spPr>
            <a:xfrm>
              <a:off x="4530257" y="1877377"/>
              <a:ext cx="177475" cy="137053"/>
            </a:xfrm>
            <a:custGeom>
              <a:avLst/>
              <a:gdLst/>
              <a:ahLst/>
              <a:cxnLst/>
              <a:rect l="0" t="0" r="0" b="0"/>
              <a:pathLst>
                <a:path w="177475" h="137053">
                  <a:moveTo>
                    <a:pt x="13168" y="0"/>
                  </a:moveTo>
                  <a:lnTo>
                    <a:pt x="50492" y="0"/>
                  </a:lnTo>
                  <a:lnTo>
                    <a:pt x="53926" y="953"/>
                  </a:lnTo>
                  <a:lnTo>
                    <a:pt x="57802" y="2540"/>
                  </a:lnTo>
                  <a:lnTo>
                    <a:pt x="61974" y="4551"/>
                  </a:lnTo>
                  <a:lnTo>
                    <a:pt x="65549" y="5891"/>
                  </a:lnTo>
                  <a:lnTo>
                    <a:pt x="68727" y="6785"/>
                  </a:lnTo>
                  <a:lnTo>
                    <a:pt x="71638" y="7381"/>
                  </a:lnTo>
                  <a:lnTo>
                    <a:pt x="76990" y="10583"/>
                  </a:lnTo>
                  <a:lnTo>
                    <a:pt x="79528" y="12770"/>
                  </a:lnTo>
                  <a:lnTo>
                    <a:pt x="82808" y="15181"/>
                  </a:lnTo>
                  <a:lnTo>
                    <a:pt x="86582" y="17741"/>
                  </a:lnTo>
                  <a:lnTo>
                    <a:pt x="90686" y="20400"/>
                  </a:lnTo>
                  <a:lnTo>
                    <a:pt x="93421" y="23125"/>
                  </a:lnTo>
                  <a:lnTo>
                    <a:pt x="95245" y="25894"/>
                  </a:lnTo>
                  <a:lnTo>
                    <a:pt x="96461" y="28693"/>
                  </a:lnTo>
                  <a:lnTo>
                    <a:pt x="98065" y="31511"/>
                  </a:lnTo>
                  <a:lnTo>
                    <a:pt x="99928" y="34342"/>
                  </a:lnTo>
                  <a:lnTo>
                    <a:pt x="101964" y="37183"/>
                  </a:lnTo>
                  <a:lnTo>
                    <a:pt x="104115" y="40029"/>
                  </a:lnTo>
                  <a:lnTo>
                    <a:pt x="108622" y="45731"/>
                  </a:lnTo>
                  <a:lnTo>
                    <a:pt x="110141" y="48584"/>
                  </a:lnTo>
                  <a:lnTo>
                    <a:pt x="111155" y="51440"/>
                  </a:lnTo>
                  <a:lnTo>
                    <a:pt x="112780" y="58315"/>
                  </a:lnTo>
                  <a:lnTo>
                    <a:pt x="112913" y="60784"/>
                  </a:lnTo>
                  <a:lnTo>
                    <a:pt x="113061" y="68608"/>
                  </a:lnTo>
                  <a:lnTo>
                    <a:pt x="113177" y="97081"/>
                  </a:lnTo>
                  <a:lnTo>
                    <a:pt x="112384" y="99963"/>
                  </a:lnTo>
                  <a:lnTo>
                    <a:pt x="111062" y="102837"/>
                  </a:lnTo>
                  <a:lnTo>
                    <a:pt x="109387" y="105706"/>
                  </a:lnTo>
                  <a:lnTo>
                    <a:pt x="107476" y="107618"/>
                  </a:lnTo>
                  <a:lnTo>
                    <a:pt x="105409" y="108893"/>
                  </a:lnTo>
                  <a:lnTo>
                    <a:pt x="103236" y="109743"/>
                  </a:lnTo>
                  <a:lnTo>
                    <a:pt x="98706" y="113227"/>
                  </a:lnTo>
                  <a:lnTo>
                    <a:pt x="96387" y="115490"/>
                  </a:lnTo>
                  <a:lnTo>
                    <a:pt x="93254" y="117951"/>
                  </a:lnTo>
                  <a:lnTo>
                    <a:pt x="89577" y="120544"/>
                  </a:lnTo>
                  <a:lnTo>
                    <a:pt x="79855" y="126999"/>
                  </a:lnTo>
                  <a:lnTo>
                    <a:pt x="77469" y="127528"/>
                  </a:lnTo>
                  <a:lnTo>
                    <a:pt x="74292" y="127881"/>
                  </a:lnTo>
                  <a:lnTo>
                    <a:pt x="70585" y="128117"/>
                  </a:lnTo>
                  <a:lnTo>
                    <a:pt x="66528" y="129226"/>
                  </a:lnTo>
                  <a:lnTo>
                    <a:pt x="62234" y="130918"/>
                  </a:lnTo>
                  <a:lnTo>
                    <a:pt x="57786" y="132999"/>
                  </a:lnTo>
                  <a:lnTo>
                    <a:pt x="54025" y="134386"/>
                  </a:lnTo>
                  <a:lnTo>
                    <a:pt x="50725" y="135311"/>
                  </a:lnTo>
                  <a:lnTo>
                    <a:pt x="47731" y="135927"/>
                  </a:lnTo>
                  <a:lnTo>
                    <a:pt x="44147" y="136338"/>
                  </a:lnTo>
                  <a:lnTo>
                    <a:pt x="40171" y="136612"/>
                  </a:lnTo>
                  <a:lnTo>
                    <a:pt x="32313" y="136917"/>
                  </a:lnTo>
                  <a:lnTo>
                    <a:pt x="26174" y="137052"/>
                  </a:lnTo>
                  <a:lnTo>
                    <a:pt x="23426" y="136135"/>
                  </a:lnTo>
                  <a:lnTo>
                    <a:pt x="18256" y="132577"/>
                  </a:lnTo>
                  <a:lnTo>
                    <a:pt x="13312" y="130361"/>
                  </a:lnTo>
                  <a:lnTo>
                    <a:pt x="7464" y="128938"/>
                  </a:lnTo>
                  <a:lnTo>
                    <a:pt x="4547" y="126203"/>
                  </a:lnTo>
                  <a:lnTo>
                    <a:pt x="0" y="121238"/>
                  </a:lnTo>
                  <a:lnTo>
                    <a:pt x="420" y="119878"/>
                  </a:lnTo>
                  <a:lnTo>
                    <a:pt x="3004" y="115827"/>
                  </a:lnTo>
                  <a:lnTo>
                    <a:pt x="5129" y="112742"/>
                  </a:lnTo>
                  <a:lnTo>
                    <a:pt x="6221" y="112309"/>
                  </a:lnTo>
                  <a:lnTo>
                    <a:pt x="11551" y="111699"/>
                  </a:lnTo>
                  <a:lnTo>
                    <a:pt x="15888" y="111557"/>
                  </a:lnTo>
                  <a:lnTo>
                    <a:pt x="19744" y="110566"/>
                  </a:lnTo>
                  <a:lnTo>
                    <a:pt x="24695" y="108953"/>
                  </a:lnTo>
                  <a:lnTo>
                    <a:pt x="30378" y="106926"/>
                  </a:lnTo>
                  <a:lnTo>
                    <a:pt x="36547" y="106526"/>
                  </a:lnTo>
                  <a:lnTo>
                    <a:pt x="43042" y="107213"/>
                  </a:lnTo>
                  <a:lnTo>
                    <a:pt x="49752" y="108623"/>
                  </a:lnTo>
                  <a:lnTo>
                    <a:pt x="55814" y="109563"/>
                  </a:lnTo>
                  <a:lnTo>
                    <a:pt x="61442" y="110189"/>
                  </a:lnTo>
                  <a:lnTo>
                    <a:pt x="66782" y="110607"/>
                  </a:lnTo>
                  <a:lnTo>
                    <a:pt x="71929" y="110886"/>
                  </a:lnTo>
                  <a:lnTo>
                    <a:pt x="81882" y="111195"/>
                  </a:lnTo>
                  <a:lnTo>
                    <a:pt x="100202" y="111370"/>
                  </a:lnTo>
                  <a:lnTo>
                    <a:pt x="106115" y="112346"/>
                  </a:lnTo>
                  <a:lnTo>
                    <a:pt x="111646" y="113950"/>
                  </a:lnTo>
                  <a:lnTo>
                    <a:pt x="116920" y="115972"/>
                  </a:lnTo>
                  <a:lnTo>
                    <a:pt x="123611" y="117320"/>
                  </a:lnTo>
                  <a:lnTo>
                    <a:pt x="131246" y="118218"/>
                  </a:lnTo>
                  <a:lnTo>
                    <a:pt x="139512" y="118817"/>
                  </a:lnTo>
                  <a:lnTo>
                    <a:pt x="145816" y="120169"/>
                  </a:lnTo>
                  <a:lnTo>
                    <a:pt x="150813" y="122023"/>
                  </a:lnTo>
                  <a:lnTo>
                    <a:pt x="154937" y="124211"/>
                  </a:lnTo>
                  <a:lnTo>
                    <a:pt x="159274" y="125670"/>
                  </a:lnTo>
                  <a:lnTo>
                    <a:pt x="163753" y="126643"/>
                  </a:lnTo>
                  <a:lnTo>
                    <a:pt x="177474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06"/>
            <p:cNvSpPr/>
            <p:nvPr/>
          </p:nvSpPr>
          <p:spPr>
            <a:xfrm>
              <a:off x="4936331" y="1954530"/>
              <a:ext cx="64295" cy="188596"/>
            </a:xfrm>
            <a:custGeom>
              <a:avLst/>
              <a:gdLst/>
              <a:ahLst/>
              <a:cxnLst/>
              <a:rect l="0" t="0" r="0" b="0"/>
              <a:pathLst>
                <a:path w="64295" h="188596">
                  <a:moveTo>
                    <a:pt x="0" y="0"/>
                  </a:moveTo>
                  <a:lnTo>
                    <a:pt x="0" y="11931"/>
                  </a:lnTo>
                  <a:lnTo>
                    <a:pt x="794" y="14622"/>
                  </a:lnTo>
                  <a:lnTo>
                    <a:pt x="2117" y="17368"/>
                  </a:lnTo>
                  <a:lnTo>
                    <a:pt x="3793" y="20151"/>
                  </a:lnTo>
                  <a:lnTo>
                    <a:pt x="4909" y="23911"/>
                  </a:lnTo>
                  <a:lnTo>
                    <a:pt x="5654" y="28323"/>
                  </a:lnTo>
                  <a:lnTo>
                    <a:pt x="6151" y="33169"/>
                  </a:lnTo>
                  <a:lnTo>
                    <a:pt x="7275" y="38305"/>
                  </a:lnTo>
                  <a:lnTo>
                    <a:pt x="8819" y="43634"/>
                  </a:lnTo>
                  <a:lnTo>
                    <a:pt x="10642" y="49092"/>
                  </a:lnTo>
                  <a:lnTo>
                    <a:pt x="13444" y="59398"/>
                  </a:lnTo>
                  <a:lnTo>
                    <a:pt x="20792" y="88629"/>
                  </a:lnTo>
                  <a:lnTo>
                    <a:pt x="23387" y="100043"/>
                  </a:lnTo>
                  <a:lnTo>
                    <a:pt x="25116" y="108605"/>
                  </a:lnTo>
                  <a:lnTo>
                    <a:pt x="26269" y="115266"/>
                  </a:lnTo>
                  <a:lnTo>
                    <a:pt x="27831" y="121611"/>
                  </a:lnTo>
                  <a:lnTo>
                    <a:pt x="29667" y="127746"/>
                  </a:lnTo>
                  <a:lnTo>
                    <a:pt x="31684" y="133742"/>
                  </a:lnTo>
                  <a:lnTo>
                    <a:pt x="33823" y="138691"/>
                  </a:lnTo>
                  <a:lnTo>
                    <a:pt x="36042" y="142943"/>
                  </a:lnTo>
                  <a:lnTo>
                    <a:pt x="38316" y="146730"/>
                  </a:lnTo>
                  <a:lnTo>
                    <a:pt x="40625" y="150208"/>
                  </a:lnTo>
                  <a:lnTo>
                    <a:pt x="42958" y="153478"/>
                  </a:lnTo>
                  <a:lnTo>
                    <a:pt x="45307" y="156611"/>
                  </a:lnTo>
                  <a:lnTo>
                    <a:pt x="46874" y="159652"/>
                  </a:lnTo>
                  <a:lnTo>
                    <a:pt x="47918" y="162632"/>
                  </a:lnTo>
                  <a:lnTo>
                    <a:pt x="48614" y="165571"/>
                  </a:lnTo>
                  <a:lnTo>
                    <a:pt x="49872" y="168483"/>
                  </a:lnTo>
                  <a:lnTo>
                    <a:pt x="51504" y="171377"/>
                  </a:lnTo>
                  <a:lnTo>
                    <a:pt x="56034" y="178315"/>
                  </a:lnTo>
                  <a:lnTo>
                    <a:pt x="57200" y="179836"/>
                  </a:lnTo>
                  <a:lnTo>
                    <a:pt x="64294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07"/>
            <p:cNvSpPr/>
            <p:nvPr/>
          </p:nvSpPr>
          <p:spPr>
            <a:xfrm>
              <a:off x="4893468" y="2065972"/>
              <a:ext cx="157164" cy="8574"/>
            </a:xfrm>
            <a:custGeom>
              <a:avLst/>
              <a:gdLst/>
              <a:ahLst/>
              <a:cxnLst/>
              <a:rect l="0" t="0" r="0" b="0"/>
              <a:pathLst>
                <a:path w="157164" h="8574">
                  <a:moveTo>
                    <a:pt x="0" y="0"/>
                  </a:moveTo>
                  <a:lnTo>
                    <a:pt x="13736" y="0"/>
                  </a:lnTo>
                  <a:lnTo>
                    <a:pt x="17888" y="953"/>
                  </a:lnTo>
                  <a:lnTo>
                    <a:pt x="22245" y="2540"/>
                  </a:lnTo>
                  <a:lnTo>
                    <a:pt x="26736" y="4551"/>
                  </a:lnTo>
                  <a:lnTo>
                    <a:pt x="31318" y="5892"/>
                  </a:lnTo>
                  <a:lnTo>
                    <a:pt x="35960" y="6785"/>
                  </a:lnTo>
                  <a:lnTo>
                    <a:pt x="40642" y="7381"/>
                  </a:lnTo>
                  <a:lnTo>
                    <a:pt x="45351" y="7778"/>
                  </a:lnTo>
                  <a:lnTo>
                    <a:pt x="50079" y="8043"/>
                  </a:lnTo>
                  <a:lnTo>
                    <a:pt x="60357" y="8337"/>
                  </a:lnTo>
                  <a:lnTo>
                    <a:pt x="157163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08"/>
            <p:cNvSpPr/>
            <p:nvPr/>
          </p:nvSpPr>
          <p:spPr>
            <a:xfrm>
              <a:off x="5243512" y="1868805"/>
              <a:ext cx="64295" cy="274321"/>
            </a:xfrm>
            <a:custGeom>
              <a:avLst/>
              <a:gdLst/>
              <a:ahLst/>
              <a:cxnLst/>
              <a:rect l="0" t="0" r="0" b="0"/>
              <a:pathLst>
                <a:path w="64295" h="274321">
                  <a:moveTo>
                    <a:pt x="0" y="0"/>
                  </a:moveTo>
                  <a:lnTo>
                    <a:pt x="0" y="17321"/>
                  </a:lnTo>
                  <a:lnTo>
                    <a:pt x="794" y="21072"/>
                  </a:lnTo>
                  <a:lnTo>
                    <a:pt x="2117" y="24525"/>
                  </a:lnTo>
                  <a:lnTo>
                    <a:pt x="3793" y="27780"/>
                  </a:lnTo>
                  <a:lnTo>
                    <a:pt x="4909" y="31855"/>
                  </a:lnTo>
                  <a:lnTo>
                    <a:pt x="5654" y="36477"/>
                  </a:lnTo>
                  <a:lnTo>
                    <a:pt x="6151" y="41463"/>
                  </a:lnTo>
                  <a:lnTo>
                    <a:pt x="6482" y="46692"/>
                  </a:lnTo>
                  <a:lnTo>
                    <a:pt x="6703" y="52083"/>
                  </a:lnTo>
                  <a:lnTo>
                    <a:pt x="6850" y="57582"/>
                  </a:lnTo>
                  <a:lnTo>
                    <a:pt x="7742" y="63153"/>
                  </a:lnTo>
                  <a:lnTo>
                    <a:pt x="9130" y="68772"/>
                  </a:lnTo>
                  <a:lnTo>
                    <a:pt x="10849" y="74423"/>
                  </a:lnTo>
                  <a:lnTo>
                    <a:pt x="11995" y="80095"/>
                  </a:lnTo>
                  <a:lnTo>
                    <a:pt x="12760" y="85781"/>
                  </a:lnTo>
                  <a:lnTo>
                    <a:pt x="13269" y="91478"/>
                  </a:lnTo>
                  <a:lnTo>
                    <a:pt x="13608" y="98132"/>
                  </a:lnTo>
                  <a:lnTo>
                    <a:pt x="13986" y="113147"/>
                  </a:lnTo>
                  <a:lnTo>
                    <a:pt x="14880" y="120198"/>
                  </a:lnTo>
                  <a:lnTo>
                    <a:pt x="16270" y="126805"/>
                  </a:lnTo>
                  <a:lnTo>
                    <a:pt x="17991" y="133114"/>
                  </a:lnTo>
                  <a:lnTo>
                    <a:pt x="19931" y="139225"/>
                  </a:lnTo>
                  <a:lnTo>
                    <a:pt x="22019" y="145204"/>
                  </a:lnTo>
                  <a:lnTo>
                    <a:pt x="24205" y="151095"/>
                  </a:lnTo>
                  <a:lnTo>
                    <a:pt x="25661" y="156927"/>
                  </a:lnTo>
                  <a:lnTo>
                    <a:pt x="26632" y="162720"/>
                  </a:lnTo>
                  <a:lnTo>
                    <a:pt x="27280" y="168488"/>
                  </a:lnTo>
                  <a:lnTo>
                    <a:pt x="28505" y="174238"/>
                  </a:lnTo>
                  <a:lnTo>
                    <a:pt x="30117" y="179976"/>
                  </a:lnTo>
                  <a:lnTo>
                    <a:pt x="31984" y="185706"/>
                  </a:lnTo>
                  <a:lnTo>
                    <a:pt x="34023" y="190479"/>
                  </a:lnTo>
                  <a:lnTo>
                    <a:pt x="36175" y="194613"/>
                  </a:lnTo>
                  <a:lnTo>
                    <a:pt x="38405" y="198322"/>
                  </a:lnTo>
                  <a:lnTo>
                    <a:pt x="39891" y="202699"/>
                  </a:lnTo>
                  <a:lnTo>
                    <a:pt x="40881" y="207523"/>
                  </a:lnTo>
                  <a:lnTo>
                    <a:pt x="41542" y="212643"/>
                  </a:lnTo>
                  <a:lnTo>
                    <a:pt x="42776" y="217010"/>
                  </a:lnTo>
                  <a:lnTo>
                    <a:pt x="44392" y="220873"/>
                  </a:lnTo>
                  <a:lnTo>
                    <a:pt x="46264" y="224401"/>
                  </a:lnTo>
                  <a:lnTo>
                    <a:pt x="48305" y="227706"/>
                  </a:lnTo>
                  <a:lnTo>
                    <a:pt x="50460" y="230861"/>
                  </a:lnTo>
                  <a:lnTo>
                    <a:pt x="52690" y="233917"/>
                  </a:lnTo>
                  <a:lnTo>
                    <a:pt x="54177" y="236907"/>
                  </a:lnTo>
                  <a:lnTo>
                    <a:pt x="55829" y="242769"/>
                  </a:lnTo>
                  <a:lnTo>
                    <a:pt x="57063" y="245666"/>
                  </a:lnTo>
                  <a:lnTo>
                    <a:pt x="58680" y="248550"/>
                  </a:lnTo>
                  <a:lnTo>
                    <a:pt x="60551" y="251425"/>
                  </a:lnTo>
                  <a:lnTo>
                    <a:pt x="61799" y="254294"/>
                  </a:lnTo>
                  <a:lnTo>
                    <a:pt x="63554" y="261930"/>
                  </a:lnTo>
                  <a:lnTo>
                    <a:pt x="64075" y="265569"/>
                  </a:lnTo>
                  <a:lnTo>
                    <a:pt x="64148" y="267533"/>
                  </a:lnTo>
                  <a:lnTo>
                    <a:pt x="64294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09"/>
            <p:cNvSpPr/>
            <p:nvPr/>
          </p:nvSpPr>
          <p:spPr>
            <a:xfrm>
              <a:off x="3700462" y="2357437"/>
              <a:ext cx="1971676" cy="128589"/>
            </a:xfrm>
            <a:custGeom>
              <a:avLst/>
              <a:gdLst/>
              <a:ahLst/>
              <a:cxnLst/>
              <a:rect l="0" t="0" r="0" b="0"/>
              <a:pathLst>
                <a:path w="1971676" h="128589">
                  <a:moveTo>
                    <a:pt x="0" y="128588"/>
                  </a:moveTo>
                  <a:lnTo>
                    <a:pt x="9943" y="128588"/>
                  </a:lnTo>
                  <a:lnTo>
                    <a:pt x="12185" y="127635"/>
                  </a:lnTo>
                  <a:lnTo>
                    <a:pt x="16792" y="124037"/>
                  </a:lnTo>
                  <a:lnTo>
                    <a:pt x="27836" y="121802"/>
                  </a:lnTo>
                  <a:lnTo>
                    <a:pt x="86490" y="120085"/>
                  </a:lnTo>
                  <a:lnTo>
                    <a:pt x="111264" y="119083"/>
                  </a:lnTo>
                  <a:lnTo>
                    <a:pt x="123799" y="115474"/>
                  </a:lnTo>
                  <a:lnTo>
                    <a:pt x="151158" y="112637"/>
                  </a:lnTo>
                  <a:lnTo>
                    <a:pt x="170898" y="109433"/>
                  </a:lnTo>
                  <a:lnTo>
                    <a:pt x="248036" y="91323"/>
                  </a:lnTo>
                  <a:lnTo>
                    <a:pt x="287275" y="87384"/>
                  </a:lnTo>
                  <a:lnTo>
                    <a:pt x="312887" y="83922"/>
                  </a:lnTo>
                  <a:lnTo>
                    <a:pt x="338292" y="80161"/>
                  </a:lnTo>
                  <a:lnTo>
                    <a:pt x="380164" y="77092"/>
                  </a:lnTo>
                  <a:lnTo>
                    <a:pt x="411321" y="72998"/>
                  </a:lnTo>
                  <a:lnTo>
                    <a:pt x="425820" y="70573"/>
                  </a:lnTo>
                  <a:lnTo>
                    <a:pt x="452514" y="65338"/>
                  </a:lnTo>
                  <a:lnTo>
                    <a:pt x="497439" y="61587"/>
                  </a:lnTo>
                  <a:lnTo>
                    <a:pt x="529589" y="58170"/>
                  </a:lnTo>
                  <a:lnTo>
                    <a:pt x="545940" y="55925"/>
                  </a:lnTo>
                  <a:lnTo>
                    <a:pt x="576809" y="50890"/>
                  </a:lnTo>
                  <a:lnTo>
                    <a:pt x="607991" y="45478"/>
                  </a:lnTo>
                  <a:lnTo>
                    <a:pt x="643016" y="39898"/>
                  </a:lnTo>
                  <a:lnTo>
                    <a:pt x="694643" y="35951"/>
                  </a:lnTo>
                  <a:lnTo>
                    <a:pt x="730476" y="32489"/>
                  </a:lnTo>
                  <a:lnTo>
                    <a:pt x="767569" y="28727"/>
                  </a:lnTo>
                  <a:lnTo>
                    <a:pt x="824151" y="25657"/>
                  </a:lnTo>
                  <a:lnTo>
                    <a:pt x="862119" y="21563"/>
                  </a:lnTo>
                  <a:lnTo>
                    <a:pt x="938234" y="17065"/>
                  </a:lnTo>
                  <a:lnTo>
                    <a:pt x="957276" y="15187"/>
                  </a:lnTo>
                  <a:lnTo>
                    <a:pt x="995369" y="11512"/>
                  </a:lnTo>
                  <a:lnTo>
                    <a:pt x="1052515" y="9444"/>
                  </a:lnTo>
                  <a:lnTo>
                    <a:pt x="1110457" y="7878"/>
                  </a:lnTo>
                  <a:lnTo>
                    <a:pt x="1171722" y="2758"/>
                  </a:lnTo>
                  <a:lnTo>
                    <a:pt x="1230445" y="817"/>
                  </a:lnTo>
                  <a:lnTo>
                    <a:pt x="1742853" y="0"/>
                  </a:lnTo>
                  <a:lnTo>
                    <a:pt x="1771552" y="2540"/>
                  </a:lnTo>
                  <a:lnTo>
                    <a:pt x="1799387" y="5892"/>
                  </a:lnTo>
                  <a:lnTo>
                    <a:pt x="1857921" y="8220"/>
                  </a:lnTo>
                  <a:lnTo>
                    <a:pt x="1971675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10"/>
            <p:cNvSpPr/>
            <p:nvPr/>
          </p:nvSpPr>
          <p:spPr>
            <a:xfrm>
              <a:off x="4129087" y="2683192"/>
              <a:ext cx="285751" cy="240031"/>
            </a:xfrm>
            <a:custGeom>
              <a:avLst/>
              <a:gdLst/>
              <a:ahLst/>
              <a:cxnLst/>
              <a:rect l="0" t="0" r="0" b="0"/>
              <a:pathLst>
                <a:path w="285751" h="240031">
                  <a:moveTo>
                    <a:pt x="0" y="0"/>
                  </a:moveTo>
                  <a:lnTo>
                    <a:pt x="9943" y="11932"/>
                  </a:lnTo>
                  <a:lnTo>
                    <a:pt x="11392" y="14622"/>
                  </a:lnTo>
                  <a:lnTo>
                    <a:pt x="13001" y="20152"/>
                  </a:lnTo>
                  <a:lnTo>
                    <a:pt x="15017" y="22959"/>
                  </a:lnTo>
                  <a:lnTo>
                    <a:pt x="25440" y="32415"/>
                  </a:lnTo>
                  <a:lnTo>
                    <a:pt x="29660" y="36850"/>
                  </a:lnTo>
                  <a:lnTo>
                    <a:pt x="34061" y="41712"/>
                  </a:lnTo>
                  <a:lnTo>
                    <a:pt x="43184" y="52194"/>
                  </a:lnTo>
                  <a:lnTo>
                    <a:pt x="76219" y="91485"/>
                  </a:lnTo>
                  <a:lnTo>
                    <a:pt x="81769" y="97185"/>
                  </a:lnTo>
                  <a:lnTo>
                    <a:pt x="87850" y="102890"/>
                  </a:lnTo>
                  <a:lnTo>
                    <a:pt x="94285" y="108599"/>
                  </a:lnTo>
                  <a:lnTo>
                    <a:pt x="100164" y="113357"/>
                  </a:lnTo>
                  <a:lnTo>
                    <a:pt x="105670" y="117481"/>
                  </a:lnTo>
                  <a:lnTo>
                    <a:pt x="110928" y="121183"/>
                  </a:lnTo>
                  <a:lnTo>
                    <a:pt x="123120" y="130377"/>
                  </a:lnTo>
                  <a:lnTo>
                    <a:pt x="129705" y="135496"/>
                  </a:lnTo>
                  <a:lnTo>
                    <a:pt x="135682" y="140813"/>
                  </a:lnTo>
                  <a:lnTo>
                    <a:pt x="141255" y="146263"/>
                  </a:lnTo>
                  <a:lnTo>
                    <a:pt x="146558" y="151801"/>
                  </a:lnTo>
                  <a:lnTo>
                    <a:pt x="152474" y="156446"/>
                  </a:lnTo>
                  <a:lnTo>
                    <a:pt x="158800" y="160495"/>
                  </a:lnTo>
                  <a:lnTo>
                    <a:pt x="171384" y="167534"/>
                  </a:lnTo>
                  <a:lnTo>
                    <a:pt x="182269" y="173837"/>
                  </a:lnTo>
                  <a:lnTo>
                    <a:pt x="187393" y="177804"/>
                  </a:lnTo>
                  <a:lnTo>
                    <a:pt x="192398" y="182354"/>
                  </a:lnTo>
                  <a:lnTo>
                    <a:pt x="197322" y="187292"/>
                  </a:lnTo>
                  <a:lnTo>
                    <a:pt x="202985" y="191536"/>
                  </a:lnTo>
                  <a:lnTo>
                    <a:pt x="209142" y="195318"/>
                  </a:lnTo>
                  <a:lnTo>
                    <a:pt x="215629" y="198792"/>
                  </a:lnTo>
                  <a:lnTo>
                    <a:pt x="220746" y="202061"/>
                  </a:lnTo>
                  <a:lnTo>
                    <a:pt x="232535" y="211212"/>
                  </a:lnTo>
                  <a:lnTo>
                    <a:pt x="241197" y="217062"/>
                  </a:lnTo>
                  <a:lnTo>
                    <a:pt x="248222" y="222837"/>
                  </a:lnTo>
                  <a:lnTo>
                    <a:pt x="251206" y="225710"/>
                  </a:lnTo>
                  <a:lnTo>
                    <a:pt x="256639" y="228904"/>
                  </a:lnTo>
                  <a:lnTo>
                    <a:pt x="262493" y="230322"/>
                  </a:lnTo>
                  <a:lnTo>
                    <a:pt x="270386" y="230953"/>
                  </a:lnTo>
                  <a:lnTo>
                    <a:pt x="273126" y="232074"/>
                  </a:lnTo>
                  <a:lnTo>
                    <a:pt x="274953" y="233773"/>
                  </a:lnTo>
                  <a:lnTo>
                    <a:pt x="276171" y="235859"/>
                  </a:lnTo>
                  <a:lnTo>
                    <a:pt x="277776" y="237250"/>
                  </a:lnTo>
                  <a:lnTo>
                    <a:pt x="28575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11"/>
            <p:cNvSpPr/>
            <p:nvPr/>
          </p:nvSpPr>
          <p:spPr>
            <a:xfrm>
              <a:off x="4121943" y="2726055"/>
              <a:ext cx="214314" cy="231458"/>
            </a:xfrm>
            <a:custGeom>
              <a:avLst/>
              <a:gdLst/>
              <a:ahLst/>
              <a:cxnLst/>
              <a:rect l="0" t="0" r="0" b="0"/>
              <a:pathLst>
                <a:path w="214314" h="231458">
                  <a:moveTo>
                    <a:pt x="214313" y="0"/>
                  </a:moveTo>
                  <a:lnTo>
                    <a:pt x="210521" y="0"/>
                  </a:lnTo>
                  <a:lnTo>
                    <a:pt x="208610" y="952"/>
                  </a:lnTo>
                  <a:lnTo>
                    <a:pt x="201957" y="6785"/>
                  </a:lnTo>
                  <a:lnTo>
                    <a:pt x="201312" y="7381"/>
                  </a:lnTo>
                  <a:lnTo>
                    <a:pt x="196364" y="10583"/>
                  </a:lnTo>
                  <a:lnTo>
                    <a:pt x="192823" y="12770"/>
                  </a:lnTo>
                  <a:lnTo>
                    <a:pt x="188873" y="16133"/>
                  </a:lnTo>
                  <a:lnTo>
                    <a:pt x="184653" y="20281"/>
                  </a:lnTo>
                  <a:lnTo>
                    <a:pt x="180252" y="24950"/>
                  </a:lnTo>
                  <a:lnTo>
                    <a:pt x="171129" y="35219"/>
                  </a:lnTo>
                  <a:lnTo>
                    <a:pt x="142686" y="68879"/>
                  </a:lnTo>
                  <a:lnTo>
                    <a:pt x="113178" y="104226"/>
                  </a:lnTo>
                  <a:lnTo>
                    <a:pt x="106408" y="111394"/>
                  </a:lnTo>
                  <a:lnTo>
                    <a:pt x="99514" y="118077"/>
                  </a:lnTo>
                  <a:lnTo>
                    <a:pt x="92536" y="124438"/>
                  </a:lnTo>
                  <a:lnTo>
                    <a:pt x="86297" y="130584"/>
                  </a:lnTo>
                  <a:lnTo>
                    <a:pt x="80551" y="136586"/>
                  </a:lnTo>
                  <a:lnTo>
                    <a:pt x="75132" y="142492"/>
                  </a:lnTo>
                  <a:lnTo>
                    <a:pt x="64878" y="154135"/>
                  </a:lnTo>
                  <a:lnTo>
                    <a:pt x="27011" y="199066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412"/>
            <p:cNvSpPr/>
            <p:nvPr/>
          </p:nvSpPr>
          <p:spPr>
            <a:xfrm>
              <a:off x="4607718" y="2777489"/>
              <a:ext cx="278608" cy="17147"/>
            </a:xfrm>
            <a:custGeom>
              <a:avLst/>
              <a:gdLst/>
              <a:ahLst/>
              <a:cxnLst/>
              <a:rect l="0" t="0" r="0" b="0"/>
              <a:pathLst>
                <a:path w="278608" h="17147">
                  <a:moveTo>
                    <a:pt x="0" y="17146"/>
                  </a:moveTo>
                  <a:lnTo>
                    <a:pt x="3793" y="17146"/>
                  </a:lnTo>
                  <a:lnTo>
                    <a:pt x="7291" y="16193"/>
                  </a:lnTo>
                  <a:lnTo>
                    <a:pt x="12004" y="14606"/>
                  </a:lnTo>
                  <a:lnTo>
                    <a:pt x="17528" y="12595"/>
                  </a:lnTo>
                  <a:lnTo>
                    <a:pt x="22004" y="11254"/>
                  </a:lnTo>
                  <a:lnTo>
                    <a:pt x="25782" y="10360"/>
                  </a:lnTo>
                  <a:lnTo>
                    <a:pt x="29095" y="9765"/>
                  </a:lnTo>
                  <a:lnTo>
                    <a:pt x="33684" y="9368"/>
                  </a:lnTo>
                  <a:lnTo>
                    <a:pt x="39125" y="9103"/>
                  </a:lnTo>
                  <a:lnTo>
                    <a:pt x="51520" y="8809"/>
                  </a:lnTo>
                  <a:lnTo>
                    <a:pt x="222356" y="8573"/>
                  </a:lnTo>
                  <a:lnTo>
                    <a:pt x="229200" y="7621"/>
                  </a:lnTo>
                  <a:lnTo>
                    <a:pt x="236144" y="6033"/>
                  </a:lnTo>
                  <a:lnTo>
                    <a:pt x="243154" y="4022"/>
                  </a:lnTo>
                  <a:lnTo>
                    <a:pt x="249416" y="2681"/>
                  </a:lnTo>
                  <a:lnTo>
                    <a:pt x="255177" y="1788"/>
                  </a:lnTo>
                  <a:lnTo>
                    <a:pt x="260606" y="1192"/>
                  </a:lnTo>
                  <a:lnTo>
                    <a:pt x="265019" y="795"/>
                  </a:lnTo>
                  <a:lnTo>
                    <a:pt x="268754" y="530"/>
                  </a:lnTo>
                  <a:lnTo>
                    <a:pt x="2786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413"/>
            <p:cNvSpPr/>
            <p:nvPr/>
          </p:nvSpPr>
          <p:spPr>
            <a:xfrm>
              <a:off x="4714875" y="2700337"/>
              <a:ext cx="50007" cy="265749"/>
            </a:xfrm>
            <a:custGeom>
              <a:avLst/>
              <a:gdLst/>
              <a:ahLst/>
              <a:cxnLst/>
              <a:rect l="0" t="0" r="0" b="0"/>
              <a:pathLst>
                <a:path w="50007" h="265749">
                  <a:moveTo>
                    <a:pt x="0" y="0"/>
                  </a:moveTo>
                  <a:lnTo>
                    <a:pt x="0" y="33244"/>
                  </a:lnTo>
                  <a:lnTo>
                    <a:pt x="794" y="38355"/>
                  </a:lnTo>
                  <a:lnTo>
                    <a:pt x="2116" y="43667"/>
                  </a:lnTo>
                  <a:lnTo>
                    <a:pt x="3792" y="49114"/>
                  </a:lnTo>
                  <a:lnTo>
                    <a:pt x="4909" y="54650"/>
                  </a:lnTo>
                  <a:lnTo>
                    <a:pt x="5654" y="60246"/>
                  </a:lnTo>
                  <a:lnTo>
                    <a:pt x="6151" y="65881"/>
                  </a:lnTo>
                  <a:lnTo>
                    <a:pt x="7275" y="71544"/>
                  </a:lnTo>
                  <a:lnTo>
                    <a:pt x="8819" y="77223"/>
                  </a:lnTo>
                  <a:lnTo>
                    <a:pt x="10641" y="82915"/>
                  </a:lnTo>
                  <a:lnTo>
                    <a:pt x="11857" y="88614"/>
                  </a:lnTo>
                  <a:lnTo>
                    <a:pt x="12667" y="94319"/>
                  </a:lnTo>
                  <a:lnTo>
                    <a:pt x="13207" y="100026"/>
                  </a:lnTo>
                  <a:lnTo>
                    <a:pt x="14361" y="106689"/>
                  </a:lnTo>
                  <a:lnTo>
                    <a:pt x="15924" y="113989"/>
                  </a:lnTo>
                  <a:lnTo>
                    <a:pt x="17759" y="121713"/>
                  </a:lnTo>
                  <a:lnTo>
                    <a:pt x="19777" y="128767"/>
                  </a:lnTo>
                  <a:lnTo>
                    <a:pt x="21916" y="135374"/>
                  </a:lnTo>
                  <a:lnTo>
                    <a:pt x="24136" y="141685"/>
                  </a:lnTo>
                  <a:lnTo>
                    <a:pt x="25615" y="148749"/>
                  </a:lnTo>
                  <a:lnTo>
                    <a:pt x="26601" y="156316"/>
                  </a:lnTo>
                  <a:lnTo>
                    <a:pt x="27259" y="164218"/>
                  </a:lnTo>
                  <a:lnTo>
                    <a:pt x="28492" y="171392"/>
                  </a:lnTo>
                  <a:lnTo>
                    <a:pt x="30107" y="178079"/>
                  </a:lnTo>
                  <a:lnTo>
                    <a:pt x="31977" y="184442"/>
                  </a:lnTo>
                  <a:lnTo>
                    <a:pt x="33224" y="190589"/>
                  </a:lnTo>
                  <a:lnTo>
                    <a:pt x="34056" y="196591"/>
                  </a:lnTo>
                  <a:lnTo>
                    <a:pt x="34610" y="202499"/>
                  </a:lnTo>
                  <a:lnTo>
                    <a:pt x="35774" y="208342"/>
                  </a:lnTo>
                  <a:lnTo>
                    <a:pt x="37343" y="214142"/>
                  </a:lnTo>
                  <a:lnTo>
                    <a:pt x="39182" y="219914"/>
                  </a:lnTo>
                  <a:lnTo>
                    <a:pt x="40409" y="224714"/>
                  </a:lnTo>
                  <a:lnTo>
                    <a:pt x="41772" y="232588"/>
                  </a:lnTo>
                  <a:lnTo>
                    <a:pt x="42378" y="239263"/>
                  </a:lnTo>
                  <a:lnTo>
                    <a:pt x="42647" y="245404"/>
                  </a:lnTo>
                  <a:lnTo>
                    <a:pt x="42767" y="251309"/>
                  </a:lnTo>
                  <a:lnTo>
                    <a:pt x="43592" y="254216"/>
                  </a:lnTo>
                  <a:lnTo>
                    <a:pt x="44936" y="257108"/>
                  </a:lnTo>
                  <a:lnTo>
                    <a:pt x="50006" y="2657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414"/>
            <p:cNvSpPr/>
            <p:nvPr/>
          </p:nvSpPr>
          <p:spPr>
            <a:xfrm>
              <a:off x="5029227" y="2640330"/>
              <a:ext cx="21405" cy="308610"/>
            </a:xfrm>
            <a:custGeom>
              <a:avLst/>
              <a:gdLst/>
              <a:ahLst/>
              <a:cxnLst/>
              <a:rect l="0" t="0" r="0" b="0"/>
              <a:pathLst>
                <a:path w="21405" h="308610">
                  <a:moveTo>
                    <a:pt x="7116" y="0"/>
                  </a:moveTo>
                  <a:lnTo>
                    <a:pt x="7116" y="33170"/>
                  </a:lnTo>
                  <a:lnTo>
                    <a:pt x="7910" y="39258"/>
                  </a:lnTo>
                  <a:lnTo>
                    <a:pt x="9233" y="46174"/>
                  </a:lnTo>
                  <a:lnTo>
                    <a:pt x="10909" y="53643"/>
                  </a:lnTo>
                  <a:lnTo>
                    <a:pt x="11232" y="60527"/>
                  </a:lnTo>
                  <a:lnTo>
                    <a:pt x="10654" y="67021"/>
                  </a:lnTo>
                  <a:lnTo>
                    <a:pt x="9474" y="73256"/>
                  </a:lnTo>
                  <a:lnTo>
                    <a:pt x="8688" y="80270"/>
                  </a:lnTo>
                  <a:lnTo>
                    <a:pt x="8164" y="87803"/>
                  </a:lnTo>
                  <a:lnTo>
                    <a:pt x="7815" y="95683"/>
                  </a:lnTo>
                  <a:lnTo>
                    <a:pt x="6788" y="103793"/>
                  </a:lnTo>
                  <a:lnTo>
                    <a:pt x="5311" y="112058"/>
                  </a:lnTo>
                  <a:lnTo>
                    <a:pt x="3530" y="120425"/>
                  </a:lnTo>
                  <a:lnTo>
                    <a:pt x="2344" y="128861"/>
                  </a:lnTo>
                  <a:lnTo>
                    <a:pt x="1554" y="137342"/>
                  </a:lnTo>
                  <a:lnTo>
                    <a:pt x="1026" y="145854"/>
                  </a:lnTo>
                  <a:lnTo>
                    <a:pt x="676" y="154386"/>
                  </a:lnTo>
                  <a:lnTo>
                    <a:pt x="285" y="171486"/>
                  </a:lnTo>
                  <a:lnTo>
                    <a:pt x="0" y="218337"/>
                  </a:lnTo>
                  <a:lnTo>
                    <a:pt x="1579" y="230330"/>
                  </a:lnTo>
                  <a:lnTo>
                    <a:pt x="4218" y="245946"/>
                  </a:lnTo>
                  <a:lnTo>
                    <a:pt x="7565" y="263976"/>
                  </a:lnTo>
                  <a:lnTo>
                    <a:pt x="10590" y="276949"/>
                  </a:lnTo>
                  <a:lnTo>
                    <a:pt x="13402" y="286550"/>
                  </a:lnTo>
                  <a:lnTo>
                    <a:pt x="21404" y="3086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415"/>
            <p:cNvSpPr/>
            <p:nvPr/>
          </p:nvSpPr>
          <p:spPr>
            <a:xfrm>
              <a:off x="5179229" y="2666047"/>
              <a:ext cx="242753" cy="265630"/>
            </a:xfrm>
            <a:custGeom>
              <a:avLst/>
              <a:gdLst/>
              <a:ahLst/>
              <a:cxnLst/>
              <a:rect l="0" t="0" r="0" b="0"/>
              <a:pathLst>
                <a:path w="242753" h="265630">
                  <a:moveTo>
                    <a:pt x="35708" y="0"/>
                  </a:moveTo>
                  <a:lnTo>
                    <a:pt x="35708" y="4551"/>
                  </a:lnTo>
                  <a:lnTo>
                    <a:pt x="34914" y="6844"/>
                  </a:lnTo>
                  <a:lnTo>
                    <a:pt x="30005" y="14622"/>
                  </a:lnTo>
                  <a:lnTo>
                    <a:pt x="25765" y="20151"/>
                  </a:lnTo>
                  <a:lnTo>
                    <a:pt x="24317" y="23912"/>
                  </a:lnTo>
                  <a:lnTo>
                    <a:pt x="23351" y="28324"/>
                  </a:lnTo>
                  <a:lnTo>
                    <a:pt x="22708" y="33170"/>
                  </a:lnTo>
                  <a:lnTo>
                    <a:pt x="19876" y="41095"/>
                  </a:lnTo>
                  <a:lnTo>
                    <a:pt x="15971" y="48744"/>
                  </a:lnTo>
                  <a:lnTo>
                    <a:pt x="13819" y="53451"/>
                  </a:lnTo>
                  <a:lnTo>
                    <a:pt x="11590" y="58494"/>
                  </a:lnTo>
                  <a:lnTo>
                    <a:pt x="9311" y="64714"/>
                  </a:lnTo>
                  <a:lnTo>
                    <a:pt x="6998" y="71718"/>
                  </a:lnTo>
                  <a:lnTo>
                    <a:pt x="4661" y="79244"/>
                  </a:lnTo>
                  <a:lnTo>
                    <a:pt x="3104" y="86167"/>
                  </a:lnTo>
                  <a:lnTo>
                    <a:pt x="2066" y="92688"/>
                  </a:lnTo>
                  <a:lnTo>
                    <a:pt x="1373" y="98939"/>
                  </a:lnTo>
                  <a:lnTo>
                    <a:pt x="912" y="105012"/>
                  </a:lnTo>
                  <a:lnTo>
                    <a:pt x="605" y="110966"/>
                  </a:lnTo>
                  <a:lnTo>
                    <a:pt x="262" y="122660"/>
                  </a:lnTo>
                  <a:lnTo>
                    <a:pt x="43" y="145691"/>
                  </a:lnTo>
                  <a:lnTo>
                    <a:pt x="0" y="168585"/>
                  </a:lnTo>
                  <a:lnTo>
                    <a:pt x="790" y="174302"/>
                  </a:lnTo>
                  <a:lnTo>
                    <a:pt x="2111" y="180019"/>
                  </a:lnTo>
                  <a:lnTo>
                    <a:pt x="3784" y="185735"/>
                  </a:lnTo>
                  <a:lnTo>
                    <a:pt x="4901" y="191451"/>
                  </a:lnTo>
                  <a:lnTo>
                    <a:pt x="5645" y="197166"/>
                  </a:lnTo>
                  <a:lnTo>
                    <a:pt x="6141" y="202882"/>
                  </a:lnTo>
                  <a:lnTo>
                    <a:pt x="8059" y="207645"/>
                  </a:lnTo>
                  <a:lnTo>
                    <a:pt x="10926" y="211772"/>
                  </a:lnTo>
                  <a:lnTo>
                    <a:pt x="17550" y="219851"/>
                  </a:lnTo>
                  <a:lnTo>
                    <a:pt x="20428" y="224673"/>
                  </a:lnTo>
                  <a:lnTo>
                    <a:pt x="23139" y="229792"/>
                  </a:lnTo>
                  <a:lnTo>
                    <a:pt x="28270" y="238020"/>
                  </a:lnTo>
                  <a:lnTo>
                    <a:pt x="33196" y="244852"/>
                  </a:lnTo>
                  <a:lnTo>
                    <a:pt x="38031" y="251063"/>
                  </a:lnTo>
                  <a:lnTo>
                    <a:pt x="41225" y="253101"/>
                  </a:lnTo>
                  <a:lnTo>
                    <a:pt x="44942" y="254459"/>
                  </a:lnTo>
                  <a:lnTo>
                    <a:pt x="49008" y="255364"/>
                  </a:lnTo>
                  <a:lnTo>
                    <a:pt x="53307" y="256920"/>
                  </a:lnTo>
                  <a:lnTo>
                    <a:pt x="57759" y="258910"/>
                  </a:lnTo>
                  <a:lnTo>
                    <a:pt x="62315" y="261190"/>
                  </a:lnTo>
                  <a:lnTo>
                    <a:pt x="66939" y="262709"/>
                  </a:lnTo>
                  <a:lnTo>
                    <a:pt x="71610" y="263722"/>
                  </a:lnTo>
                  <a:lnTo>
                    <a:pt x="76312" y="264397"/>
                  </a:lnTo>
                  <a:lnTo>
                    <a:pt x="81827" y="264847"/>
                  </a:lnTo>
                  <a:lnTo>
                    <a:pt x="87886" y="265147"/>
                  </a:lnTo>
                  <a:lnTo>
                    <a:pt x="107134" y="265629"/>
                  </a:lnTo>
                  <a:lnTo>
                    <a:pt x="111900" y="264716"/>
                  </a:lnTo>
                  <a:lnTo>
                    <a:pt x="117459" y="263155"/>
                  </a:lnTo>
                  <a:lnTo>
                    <a:pt x="123546" y="261162"/>
                  </a:lnTo>
                  <a:lnTo>
                    <a:pt x="128398" y="259833"/>
                  </a:lnTo>
                  <a:lnTo>
                    <a:pt x="135906" y="258357"/>
                  </a:lnTo>
                  <a:lnTo>
                    <a:pt x="140607" y="257010"/>
                  </a:lnTo>
                  <a:lnTo>
                    <a:pt x="146122" y="255160"/>
                  </a:lnTo>
                  <a:lnTo>
                    <a:pt x="152180" y="252975"/>
                  </a:lnTo>
                  <a:lnTo>
                    <a:pt x="157806" y="249612"/>
                  </a:lnTo>
                  <a:lnTo>
                    <a:pt x="163144" y="245466"/>
                  </a:lnTo>
                  <a:lnTo>
                    <a:pt x="168291" y="240796"/>
                  </a:lnTo>
                  <a:lnTo>
                    <a:pt x="174103" y="234826"/>
                  </a:lnTo>
                  <a:lnTo>
                    <a:pt x="180358" y="227988"/>
                  </a:lnTo>
                  <a:lnTo>
                    <a:pt x="186911" y="220572"/>
                  </a:lnTo>
                  <a:lnTo>
                    <a:pt x="192866" y="214676"/>
                  </a:lnTo>
                  <a:lnTo>
                    <a:pt x="198424" y="209792"/>
                  </a:lnTo>
                  <a:lnTo>
                    <a:pt x="203716" y="205584"/>
                  </a:lnTo>
                  <a:lnTo>
                    <a:pt x="208039" y="200874"/>
                  </a:lnTo>
                  <a:lnTo>
                    <a:pt x="211714" y="195828"/>
                  </a:lnTo>
                  <a:lnTo>
                    <a:pt x="214958" y="190560"/>
                  </a:lnTo>
                  <a:lnTo>
                    <a:pt x="217914" y="185142"/>
                  </a:lnTo>
                  <a:lnTo>
                    <a:pt x="220680" y="179626"/>
                  </a:lnTo>
                  <a:lnTo>
                    <a:pt x="223316" y="174043"/>
                  </a:lnTo>
                  <a:lnTo>
                    <a:pt x="225867" y="169369"/>
                  </a:lnTo>
                  <a:lnTo>
                    <a:pt x="230819" y="161635"/>
                  </a:lnTo>
                  <a:lnTo>
                    <a:pt x="233251" y="157287"/>
                  </a:lnTo>
                  <a:lnTo>
                    <a:pt x="235666" y="152483"/>
                  </a:lnTo>
                  <a:lnTo>
                    <a:pt x="238070" y="147375"/>
                  </a:lnTo>
                  <a:lnTo>
                    <a:pt x="239672" y="142065"/>
                  </a:lnTo>
                  <a:lnTo>
                    <a:pt x="240741" y="136620"/>
                  </a:lnTo>
                  <a:lnTo>
                    <a:pt x="241452" y="131085"/>
                  </a:lnTo>
                  <a:lnTo>
                    <a:pt x="241928" y="126443"/>
                  </a:lnTo>
                  <a:lnTo>
                    <a:pt x="242455" y="118744"/>
                  </a:lnTo>
                  <a:lnTo>
                    <a:pt x="242596" y="114405"/>
                  </a:lnTo>
                  <a:lnTo>
                    <a:pt x="242752" y="104504"/>
                  </a:lnTo>
                  <a:lnTo>
                    <a:pt x="242000" y="99197"/>
                  </a:lnTo>
                  <a:lnTo>
                    <a:pt x="240705" y="93754"/>
                  </a:lnTo>
                  <a:lnTo>
                    <a:pt x="239047" y="88220"/>
                  </a:lnTo>
                  <a:lnTo>
                    <a:pt x="237149" y="83579"/>
                  </a:lnTo>
                  <a:lnTo>
                    <a:pt x="230685" y="71542"/>
                  </a:lnTo>
                  <a:lnTo>
                    <a:pt x="228399" y="66745"/>
                  </a:lnTo>
                  <a:lnTo>
                    <a:pt x="226081" y="61642"/>
                  </a:lnTo>
                  <a:lnTo>
                    <a:pt x="221390" y="53431"/>
                  </a:lnTo>
                  <a:lnTo>
                    <a:pt x="216659" y="46607"/>
                  </a:lnTo>
                  <a:lnTo>
                    <a:pt x="211909" y="40400"/>
                  </a:lnTo>
                  <a:lnTo>
                    <a:pt x="207945" y="37411"/>
                  </a:lnTo>
                  <a:lnTo>
                    <a:pt x="202920" y="34466"/>
                  </a:lnTo>
                  <a:lnTo>
                    <a:pt x="197189" y="31549"/>
                  </a:lnTo>
                  <a:lnTo>
                    <a:pt x="186588" y="25770"/>
                  </a:lnTo>
                  <a:lnTo>
                    <a:pt x="171695" y="17161"/>
                  </a:lnTo>
                  <a:lnTo>
                    <a:pt x="166847" y="14298"/>
                  </a:lnTo>
                  <a:lnTo>
                    <a:pt x="161234" y="12389"/>
                  </a:lnTo>
                  <a:lnTo>
                    <a:pt x="155111" y="11117"/>
                  </a:lnTo>
                  <a:lnTo>
                    <a:pt x="148648" y="10269"/>
                  </a:lnTo>
                  <a:lnTo>
                    <a:pt x="142751" y="9704"/>
                  </a:lnTo>
                  <a:lnTo>
                    <a:pt x="137233" y="9326"/>
                  </a:lnTo>
                  <a:lnTo>
                    <a:pt x="126868" y="8908"/>
                  </a:lnTo>
                  <a:lnTo>
                    <a:pt x="111313" y="8672"/>
                  </a:lnTo>
                  <a:lnTo>
                    <a:pt x="85763" y="8586"/>
                  </a:lnTo>
                  <a:lnTo>
                    <a:pt x="81778" y="9534"/>
                  </a:lnTo>
                  <a:lnTo>
                    <a:pt x="77534" y="11119"/>
                  </a:lnTo>
                  <a:lnTo>
                    <a:pt x="73117" y="13127"/>
                  </a:lnTo>
                  <a:lnTo>
                    <a:pt x="66092" y="15360"/>
                  </a:lnTo>
                  <a:lnTo>
                    <a:pt x="63109" y="15955"/>
                  </a:lnTo>
                  <a:lnTo>
                    <a:pt x="57676" y="19156"/>
                  </a:lnTo>
                  <a:lnTo>
                    <a:pt x="49996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416"/>
            <p:cNvSpPr/>
            <p:nvPr/>
          </p:nvSpPr>
          <p:spPr>
            <a:xfrm>
              <a:off x="6500812" y="2185987"/>
              <a:ext cx="285751" cy="282894"/>
            </a:xfrm>
            <a:custGeom>
              <a:avLst/>
              <a:gdLst/>
              <a:ahLst/>
              <a:cxnLst/>
              <a:rect l="0" t="0" r="0" b="0"/>
              <a:pathLst>
                <a:path w="285751" h="282894">
                  <a:moveTo>
                    <a:pt x="0" y="0"/>
                  </a:moveTo>
                  <a:lnTo>
                    <a:pt x="3793" y="4551"/>
                  </a:lnTo>
                  <a:lnTo>
                    <a:pt x="4910" y="6844"/>
                  </a:lnTo>
                  <a:lnTo>
                    <a:pt x="6152" y="11932"/>
                  </a:lnTo>
                  <a:lnTo>
                    <a:pt x="7276" y="13670"/>
                  </a:lnTo>
                  <a:lnTo>
                    <a:pt x="8820" y="14828"/>
                  </a:lnTo>
                  <a:lnTo>
                    <a:pt x="10643" y="15600"/>
                  </a:lnTo>
                  <a:lnTo>
                    <a:pt x="14784" y="18999"/>
                  </a:lnTo>
                  <a:lnTo>
                    <a:pt x="20065" y="23684"/>
                  </a:lnTo>
                  <a:lnTo>
                    <a:pt x="27704" y="28941"/>
                  </a:lnTo>
                  <a:lnTo>
                    <a:pt x="34273" y="34453"/>
                  </a:lnTo>
                  <a:lnTo>
                    <a:pt x="37136" y="37256"/>
                  </a:lnTo>
                  <a:lnTo>
                    <a:pt x="43014" y="43887"/>
                  </a:lnTo>
                  <a:lnTo>
                    <a:pt x="60128" y="63956"/>
                  </a:lnTo>
                  <a:lnTo>
                    <a:pt x="68660" y="73117"/>
                  </a:lnTo>
                  <a:lnTo>
                    <a:pt x="76730" y="81130"/>
                  </a:lnTo>
                  <a:lnTo>
                    <a:pt x="84491" y="88377"/>
                  </a:lnTo>
                  <a:lnTo>
                    <a:pt x="92046" y="95113"/>
                  </a:lnTo>
                  <a:lnTo>
                    <a:pt x="106790" y="107677"/>
                  </a:lnTo>
                  <a:lnTo>
                    <a:pt x="113262" y="113695"/>
                  </a:lnTo>
                  <a:lnTo>
                    <a:pt x="119165" y="119612"/>
                  </a:lnTo>
                  <a:lnTo>
                    <a:pt x="124687" y="125461"/>
                  </a:lnTo>
                  <a:lnTo>
                    <a:pt x="130749" y="131266"/>
                  </a:lnTo>
                  <a:lnTo>
                    <a:pt x="137173" y="137040"/>
                  </a:lnTo>
                  <a:lnTo>
                    <a:pt x="143837" y="142796"/>
                  </a:lnTo>
                  <a:lnTo>
                    <a:pt x="149866" y="148537"/>
                  </a:lnTo>
                  <a:lnTo>
                    <a:pt x="155473" y="154270"/>
                  </a:lnTo>
                  <a:lnTo>
                    <a:pt x="160799" y="159996"/>
                  </a:lnTo>
                  <a:lnTo>
                    <a:pt x="166731" y="164767"/>
                  </a:lnTo>
                  <a:lnTo>
                    <a:pt x="173067" y="168900"/>
                  </a:lnTo>
                  <a:lnTo>
                    <a:pt x="179672" y="172607"/>
                  </a:lnTo>
                  <a:lnTo>
                    <a:pt x="185662" y="176984"/>
                  </a:lnTo>
                  <a:lnTo>
                    <a:pt x="191243" y="181807"/>
                  </a:lnTo>
                  <a:lnTo>
                    <a:pt x="196552" y="186927"/>
                  </a:lnTo>
                  <a:lnTo>
                    <a:pt x="202472" y="192246"/>
                  </a:lnTo>
                  <a:lnTo>
                    <a:pt x="215400" y="203235"/>
                  </a:lnTo>
                  <a:lnTo>
                    <a:pt x="220594" y="208833"/>
                  </a:lnTo>
                  <a:lnTo>
                    <a:pt x="224851" y="214469"/>
                  </a:lnTo>
                  <a:lnTo>
                    <a:pt x="228482" y="220132"/>
                  </a:lnTo>
                  <a:lnTo>
                    <a:pt x="236749" y="228964"/>
                  </a:lnTo>
                  <a:lnTo>
                    <a:pt x="244922" y="236064"/>
                  </a:lnTo>
                  <a:lnTo>
                    <a:pt x="251200" y="242395"/>
                  </a:lnTo>
                  <a:lnTo>
                    <a:pt x="256636" y="248384"/>
                  </a:lnTo>
                  <a:lnTo>
                    <a:pt x="264160" y="257110"/>
                  </a:lnTo>
                  <a:lnTo>
                    <a:pt x="277186" y="272623"/>
                  </a:lnTo>
                  <a:lnTo>
                    <a:pt x="278454" y="273189"/>
                  </a:lnTo>
                  <a:lnTo>
                    <a:pt x="281977" y="273817"/>
                  </a:lnTo>
                  <a:lnTo>
                    <a:pt x="283235" y="274937"/>
                  </a:lnTo>
                  <a:lnTo>
                    <a:pt x="284074" y="276637"/>
                  </a:lnTo>
                  <a:lnTo>
                    <a:pt x="285750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417"/>
            <p:cNvSpPr/>
            <p:nvPr/>
          </p:nvSpPr>
          <p:spPr>
            <a:xfrm>
              <a:off x="6522243" y="2203132"/>
              <a:ext cx="228601" cy="205741"/>
            </a:xfrm>
            <a:custGeom>
              <a:avLst/>
              <a:gdLst/>
              <a:ahLst/>
              <a:cxnLst/>
              <a:rect l="0" t="0" r="0" b="0"/>
              <a:pathLst>
                <a:path w="228601" h="205741">
                  <a:moveTo>
                    <a:pt x="228600" y="0"/>
                  </a:moveTo>
                  <a:lnTo>
                    <a:pt x="202054" y="22755"/>
                  </a:lnTo>
                  <a:lnTo>
                    <a:pt x="192647" y="31362"/>
                  </a:lnTo>
                  <a:lnTo>
                    <a:pt x="184787" y="39006"/>
                  </a:lnTo>
                  <a:lnTo>
                    <a:pt x="177961" y="46007"/>
                  </a:lnTo>
                  <a:lnTo>
                    <a:pt x="171028" y="52578"/>
                  </a:lnTo>
                  <a:lnTo>
                    <a:pt x="164025" y="58865"/>
                  </a:lnTo>
                  <a:lnTo>
                    <a:pt x="156976" y="64961"/>
                  </a:lnTo>
                  <a:lnTo>
                    <a:pt x="150688" y="69978"/>
                  </a:lnTo>
                  <a:lnTo>
                    <a:pt x="144909" y="74274"/>
                  </a:lnTo>
                  <a:lnTo>
                    <a:pt x="139468" y="78091"/>
                  </a:lnTo>
                  <a:lnTo>
                    <a:pt x="127074" y="87412"/>
                  </a:lnTo>
                  <a:lnTo>
                    <a:pt x="120435" y="92565"/>
                  </a:lnTo>
                  <a:lnTo>
                    <a:pt x="114421" y="97905"/>
                  </a:lnTo>
                  <a:lnTo>
                    <a:pt x="108825" y="103370"/>
                  </a:lnTo>
                  <a:lnTo>
                    <a:pt x="103506" y="108918"/>
                  </a:lnTo>
                  <a:lnTo>
                    <a:pt x="98373" y="114522"/>
                  </a:lnTo>
                  <a:lnTo>
                    <a:pt x="88437" y="125829"/>
                  </a:lnTo>
                  <a:lnTo>
                    <a:pt x="82770" y="130558"/>
                  </a:lnTo>
                  <a:lnTo>
                    <a:pt x="76612" y="134664"/>
                  </a:lnTo>
                  <a:lnTo>
                    <a:pt x="70125" y="138354"/>
                  </a:lnTo>
                  <a:lnTo>
                    <a:pt x="61831" y="143671"/>
                  </a:lnTo>
                  <a:lnTo>
                    <a:pt x="42033" y="157199"/>
                  </a:lnTo>
                  <a:lnTo>
                    <a:pt x="34373" y="163854"/>
                  </a:lnTo>
                  <a:lnTo>
                    <a:pt x="28471" y="170196"/>
                  </a:lnTo>
                  <a:lnTo>
                    <a:pt x="19798" y="181371"/>
                  </a:lnTo>
                  <a:lnTo>
                    <a:pt x="10453" y="193016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18"/>
            <p:cNvSpPr/>
            <p:nvPr/>
          </p:nvSpPr>
          <p:spPr>
            <a:xfrm>
              <a:off x="6872287" y="2254567"/>
              <a:ext cx="164307" cy="1"/>
            </a:xfrm>
            <a:custGeom>
              <a:avLst/>
              <a:gdLst/>
              <a:ahLst/>
              <a:cxnLst/>
              <a:rect l="0" t="0" r="0" b="0"/>
              <a:pathLst>
                <a:path w="164307" h="1">
                  <a:moveTo>
                    <a:pt x="0" y="0"/>
                  </a:move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419"/>
            <p:cNvSpPr/>
            <p:nvPr/>
          </p:nvSpPr>
          <p:spPr>
            <a:xfrm>
              <a:off x="6893718" y="2331720"/>
              <a:ext cx="242889" cy="25365"/>
            </a:xfrm>
            <a:custGeom>
              <a:avLst/>
              <a:gdLst/>
              <a:ahLst/>
              <a:cxnLst/>
              <a:rect l="0" t="0" r="0" b="0"/>
              <a:pathLst>
                <a:path w="242889" h="25365">
                  <a:moveTo>
                    <a:pt x="0" y="17145"/>
                  </a:moveTo>
                  <a:lnTo>
                    <a:pt x="3793" y="21696"/>
                  </a:lnTo>
                  <a:lnTo>
                    <a:pt x="5704" y="23036"/>
                  </a:lnTo>
                  <a:lnTo>
                    <a:pt x="7771" y="23930"/>
                  </a:lnTo>
                  <a:lnTo>
                    <a:pt x="9943" y="24525"/>
                  </a:lnTo>
                  <a:lnTo>
                    <a:pt x="14474" y="25188"/>
                  </a:lnTo>
                  <a:lnTo>
                    <a:pt x="16794" y="25364"/>
                  </a:lnTo>
                  <a:lnTo>
                    <a:pt x="19927" y="24529"/>
                  </a:lnTo>
                  <a:lnTo>
                    <a:pt x="23603" y="23020"/>
                  </a:lnTo>
                  <a:lnTo>
                    <a:pt x="27643" y="21062"/>
                  </a:lnTo>
                  <a:lnTo>
                    <a:pt x="31922" y="19756"/>
                  </a:lnTo>
                  <a:lnTo>
                    <a:pt x="36363" y="18886"/>
                  </a:lnTo>
                  <a:lnTo>
                    <a:pt x="40910" y="18305"/>
                  </a:lnTo>
                  <a:lnTo>
                    <a:pt x="45530" y="17918"/>
                  </a:lnTo>
                  <a:lnTo>
                    <a:pt x="50197" y="17661"/>
                  </a:lnTo>
                  <a:lnTo>
                    <a:pt x="54896" y="17488"/>
                  </a:lnTo>
                  <a:lnTo>
                    <a:pt x="60410" y="16421"/>
                  </a:lnTo>
                  <a:lnTo>
                    <a:pt x="66468" y="14757"/>
                  </a:lnTo>
                  <a:lnTo>
                    <a:pt x="72887" y="12696"/>
                  </a:lnTo>
                  <a:lnTo>
                    <a:pt x="79548" y="11321"/>
                  </a:lnTo>
                  <a:lnTo>
                    <a:pt x="86369" y="10405"/>
                  </a:lnTo>
                  <a:lnTo>
                    <a:pt x="93298" y="9794"/>
                  </a:lnTo>
                  <a:lnTo>
                    <a:pt x="100300" y="9387"/>
                  </a:lnTo>
                  <a:lnTo>
                    <a:pt x="114428" y="8934"/>
                  </a:lnTo>
                  <a:lnTo>
                    <a:pt x="131977" y="8679"/>
                  </a:lnTo>
                  <a:lnTo>
                    <a:pt x="137991" y="7691"/>
                  </a:lnTo>
                  <a:lnTo>
                    <a:pt x="144381" y="6080"/>
                  </a:lnTo>
                  <a:lnTo>
                    <a:pt x="151023" y="4053"/>
                  </a:lnTo>
                  <a:lnTo>
                    <a:pt x="157039" y="2702"/>
                  </a:lnTo>
                  <a:lnTo>
                    <a:pt x="162636" y="1801"/>
                  </a:lnTo>
                  <a:lnTo>
                    <a:pt x="167956" y="1201"/>
                  </a:lnTo>
                  <a:lnTo>
                    <a:pt x="173090" y="800"/>
                  </a:lnTo>
                  <a:lnTo>
                    <a:pt x="178099" y="533"/>
                  </a:lnTo>
                  <a:lnTo>
                    <a:pt x="188693" y="237"/>
                  </a:lnTo>
                  <a:lnTo>
                    <a:pt x="2428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20"/>
            <p:cNvSpPr/>
            <p:nvPr/>
          </p:nvSpPr>
          <p:spPr>
            <a:xfrm>
              <a:off x="6972300" y="2091690"/>
              <a:ext cx="35719" cy="420053"/>
            </a:xfrm>
            <a:custGeom>
              <a:avLst/>
              <a:gdLst/>
              <a:ahLst/>
              <a:cxnLst/>
              <a:rect l="0" t="0" r="0" b="0"/>
              <a:pathLst>
                <a:path w="35719" h="420053">
                  <a:moveTo>
                    <a:pt x="35718" y="0"/>
                  </a:moveTo>
                  <a:lnTo>
                    <a:pt x="35718" y="24702"/>
                  </a:lnTo>
                  <a:lnTo>
                    <a:pt x="34925" y="29803"/>
                  </a:lnTo>
                  <a:lnTo>
                    <a:pt x="33602" y="35108"/>
                  </a:lnTo>
                  <a:lnTo>
                    <a:pt x="31926" y="40550"/>
                  </a:lnTo>
                  <a:lnTo>
                    <a:pt x="30809" y="46084"/>
                  </a:lnTo>
                  <a:lnTo>
                    <a:pt x="30064" y="51677"/>
                  </a:lnTo>
                  <a:lnTo>
                    <a:pt x="29237" y="62973"/>
                  </a:lnTo>
                  <a:lnTo>
                    <a:pt x="28870" y="74343"/>
                  </a:lnTo>
                  <a:lnTo>
                    <a:pt x="28633" y="104008"/>
                  </a:lnTo>
                  <a:lnTo>
                    <a:pt x="28575" y="222640"/>
                  </a:lnTo>
                  <a:lnTo>
                    <a:pt x="27782" y="231294"/>
                  </a:lnTo>
                  <a:lnTo>
                    <a:pt x="26458" y="239921"/>
                  </a:lnTo>
                  <a:lnTo>
                    <a:pt x="24783" y="248530"/>
                  </a:lnTo>
                  <a:lnTo>
                    <a:pt x="23665" y="257127"/>
                  </a:lnTo>
                  <a:lnTo>
                    <a:pt x="22921" y="265715"/>
                  </a:lnTo>
                  <a:lnTo>
                    <a:pt x="22424" y="274298"/>
                  </a:lnTo>
                  <a:lnTo>
                    <a:pt x="21300" y="282878"/>
                  </a:lnTo>
                  <a:lnTo>
                    <a:pt x="19756" y="291455"/>
                  </a:lnTo>
                  <a:lnTo>
                    <a:pt x="17933" y="300031"/>
                  </a:lnTo>
                  <a:lnTo>
                    <a:pt x="16718" y="308605"/>
                  </a:lnTo>
                  <a:lnTo>
                    <a:pt x="15908" y="317179"/>
                  </a:lnTo>
                  <a:lnTo>
                    <a:pt x="15368" y="325753"/>
                  </a:lnTo>
                  <a:lnTo>
                    <a:pt x="14213" y="333373"/>
                  </a:lnTo>
                  <a:lnTo>
                    <a:pt x="12651" y="340359"/>
                  </a:lnTo>
                  <a:lnTo>
                    <a:pt x="10815" y="346921"/>
                  </a:lnTo>
                  <a:lnTo>
                    <a:pt x="9591" y="353200"/>
                  </a:lnTo>
                  <a:lnTo>
                    <a:pt x="8775" y="359292"/>
                  </a:lnTo>
                  <a:lnTo>
                    <a:pt x="8231" y="365258"/>
                  </a:lnTo>
                  <a:lnTo>
                    <a:pt x="7075" y="371140"/>
                  </a:lnTo>
                  <a:lnTo>
                    <a:pt x="5510" y="376967"/>
                  </a:lnTo>
                  <a:lnTo>
                    <a:pt x="3674" y="382756"/>
                  </a:lnTo>
                  <a:lnTo>
                    <a:pt x="2449" y="387568"/>
                  </a:lnTo>
                  <a:lnTo>
                    <a:pt x="1633" y="391729"/>
                  </a:lnTo>
                  <a:lnTo>
                    <a:pt x="725" y="398891"/>
                  </a:lnTo>
                  <a:lnTo>
                    <a:pt x="64" y="411201"/>
                  </a:lnTo>
                  <a:lnTo>
                    <a:pt x="0" y="4200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421"/>
            <p:cNvSpPr/>
            <p:nvPr/>
          </p:nvSpPr>
          <p:spPr>
            <a:xfrm>
              <a:off x="7265193" y="2288857"/>
              <a:ext cx="128589" cy="8574"/>
            </a:xfrm>
            <a:custGeom>
              <a:avLst/>
              <a:gdLst/>
              <a:ahLst/>
              <a:cxnLst/>
              <a:rect l="0" t="0" r="0" b="0"/>
              <a:pathLst>
                <a:path w="128589" h="8574">
                  <a:moveTo>
                    <a:pt x="0" y="0"/>
                  </a:moveTo>
                  <a:lnTo>
                    <a:pt x="9943" y="0"/>
                  </a:lnTo>
                  <a:lnTo>
                    <a:pt x="16154" y="953"/>
                  </a:lnTo>
                  <a:lnTo>
                    <a:pt x="35755" y="4551"/>
                  </a:lnTo>
                  <a:lnTo>
                    <a:pt x="44475" y="5892"/>
                  </a:lnTo>
                  <a:lnTo>
                    <a:pt x="51875" y="6785"/>
                  </a:lnTo>
                  <a:lnTo>
                    <a:pt x="58396" y="7381"/>
                  </a:lnTo>
                  <a:lnTo>
                    <a:pt x="65125" y="7778"/>
                  </a:lnTo>
                  <a:lnTo>
                    <a:pt x="84384" y="8337"/>
                  </a:lnTo>
                  <a:lnTo>
                    <a:pt x="128588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22"/>
            <p:cNvSpPr/>
            <p:nvPr/>
          </p:nvSpPr>
          <p:spPr>
            <a:xfrm>
              <a:off x="7515225" y="2194560"/>
              <a:ext cx="28576" cy="231458"/>
            </a:xfrm>
            <a:custGeom>
              <a:avLst/>
              <a:gdLst/>
              <a:ahLst/>
              <a:cxnLst/>
              <a:rect l="0" t="0" r="0" b="0"/>
              <a:pathLst>
                <a:path w="28576" h="231458">
                  <a:moveTo>
                    <a:pt x="0" y="0"/>
                  </a:moveTo>
                  <a:lnTo>
                    <a:pt x="0" y="61330"/>
                  </a:lnTo>
                  <a:lnTo>
                    <a:pt x="793" y="65652"/>
                  </a:lnTo>
                  <a:lnTo>
                    <a:pt x="2116" y="70438"/>
                  </a:lnTo>
                  <a:lnTo>
                    <a:pt x="3792" y="75533"/>
                  </a:lnTo>
                  <a:lnTo>
                    <a:pt x="4909" y="80835"/>
                  </a:lnTo>
                  <a:lnTo>
                    <a:pt x="5654" y="86275"/>
                  </a:lnTo>
                  <a:lnTo>
                    <a:pt x="6151" y="91807"/>
                  </a:lnTo>
                  <a:lnTo>
                    <a:pt x="7275" y="97399"/>
                  </a:lnTo>
                  <a:lnTo>
                    <a:pt x="8818" y="103033"/>
                  </a:lnTo>
                  <a:lnTo>
                    <a:pt x="10642" y="108693"/>
                  </a:lnTo>
                  <a:lnTo>
                    <a:pt x="11857" y="114372"/>
                  </a:lnTo>
                  <a:lnTo>
                    <a:pt x="12667" y="120063"/>
                  </a:lnTo>
                  <a:lnTo>
                    <a:pt x="13207" y="125762"/>
                  </a:lnTo>
                  <a:lnTo>
                    <a:pt x="13567" y="131466"/>
                  </a:lnTo>
                  <a:lnTo>
                    <a:pt x="13807" y="137174"/>
                  </a:lnTo>
                  <a:lnTo>
                    <a:pt x="13967" y="142884"/>
                  </a:lnTo>
                  <a:lnTo>
                    <a:pt x="14868" y="147643"/>
                  </a:lnTo>
                  <a:lnTo>
                    <a:pt x="16262" y="151769"/>
                  </a:lnTo>
                  <a:lnTo>
                    <a:pt x="17984" y="155472"/>
                  </a:lnTo>
                  <a:lnTo>
                    <a:pt x="19133" y="159845"/>
                  </a:lnTo>
                  <a:lnTo>
                    <a:pt x="19900" y="164666"/>
                  </a:lnTo>
                  <a:lnTo>
                    <a:pt x="20410" y="169785"/>
                  </a:lnTo>
                  <a:lnTo>
                    <a:pt x="20750" y="174150"/>
                  </a:lnTo>
                  <a:lnTo>
                    <a:pt x="20978" y="178012"/>
                  </a:lnTo>
                  <a:lnTo>
                    <a:pt x="21128" y="181540"/>
                  </a:lnTo>
                  <a:lnTo>
                    <a:pt x="21297" y="190539"/>
                  </a:lnTo>
                  <a:lnTo>
                    <a:pt x="21342" y="195606"/>
                  </a:lnTo>
                  <a:lnTo>
                    <a:pt x="22165" y="199936"/>
                  </a:lnTo>
                  <a:lnTo>
                    <a:pt x="23508" y="203776"/>
                  </a:lnTo>
                  <a:lnTo>
                    <a:pt x="25196" y="207288"/>
                  </a:lnTo>
                  <a:lnTo>
                    <a:pt x="26323" y="210582"/>
                  </a:lnTo>
                  <a:lnTo>
                    <a:pt x="27073" y="213730"/>
                  </a:lnTo>
                  <a:lnTo>
                    <a:pt x="27908" y="219769"/>
                  </a:lnTo>
                  <a:lnTo>
                    <a:pt x="28278" y="225627"/>
                  </a:lnTo>
                  <a:lnTo>
                    <a:pt x="28575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23"/>
            <p:cNvSpPr/>
            <p:nvPr/>
          </p:nvSpPr>
          <p:spPr>
            <a:xfrm>
              <a:off x="7600950" y="2186406"/>
              <a:ext cx="221340" cy="229730"/>
            </a:xfrm>
            <a:custGeom>
              <a:avLst/>
              <a:gdLst/>
              <a:ahLst/>
              <a:cxnLst/>
              <a:rect l="0" t="0" r="0" b="0"/>
              <a:pathLst>
                <a:path w="221340" h="229730">
                  <a:moveTo>
                    <a:pt x="50006" y="25299"/>
                  </a:moveTo>
                  <a:lnTo>
                    <a:pt x="50006" y="16831"/>
                  </a:lnTo>
                  <a:lnTo>
                    <a:pt x="43856" y="16735"/>
                  </a:lnTo>
                  <a:lnTo>
                    <a:pt x="43524" y="17685"/>
                  </a:lnTo>
                  <a:lnTo>
                    <a:pt x="42950" y="24108"/>
                  </a:lnTo>
                  <a:lnTo>
                    <a:pt x="40784" y="29849"/>
                  </a:lnTo>
                  <a:lnTo>
                    <a:pt x="39096" y="34048"/>
                  </a:lnTo>
                  <a:lnTo>
                    <a:pt x="37970" y="37799"/>
                  </a:lnTo>
                  <a:lnTo>
                    <a:pt x="36718" y="44507"/>
                  </a:lnTo>
                  <a:lnTo>
                    <a:pt x="34047" y="50663"/>
                  </a:lnTo>
                  <a:lnTo>
                    <a:pt x="32222" y="53638"/>
                  </a:lnTo>
                  <a:lnTo>
                    <a:pt x="31007" y="57527"/>
                  </a:lnTo>
                  <a:lnTo>
                    <a:pt x="30196" y="62024"/>
                  </a:lnTo>
                  <a:lnTo>
                    <a:pt x="29656" y="66927"/>
                  </a:lnTo>
                  <a:lnTo>
                    <a:pt x="29295" y="71149"/>
                  </a:lnTo>
                  <a:lnTo>
                    <a:pt x="29055" y="74915"/>
                  </a:lnTo>
                  <a:lnTo>
                    <a:pt x="28895" y="78379"/>
                  </a:lnTo>
                  <a:lnTo>
                    <a:pt x="28717" y="87307"/>
                  </a:lnTo>
                  <a:lnTo>
                    <a:pt x="28670" y="92355"/>
                  </a:lnTo>
                  <a:lnTo>
                    <a:pt x="27844" y="97626"/>
                  </a:lnTo>
                  <a:lnTo>
                    <a:pt x="26500" y="103044"/>
                  </a:lnTo>
                  <a:lnTo>
                    <a:pt x="24811" y="108562"/>
                  </a:lnTo>
                  <a:lnTo>
                    <a:pt x="23684" y="113192"/>
                  </a:lnTo>
                  <a:lnTo>
                    <a:pt x="22933" y="117232"/>
                  </a:lnTo>
                  <a:lnTo>
                    <a:pt x="22433" y="120877"/>
                  </a:lnTo>
                  <a:lnTo>
                    <a:pt x="22099" y="125213"/>
                  </a:lnTo>
                  <a:lnTo>
                    <a:pt x="21876" y="130008"/>
                  </a:lnTo>
                  <a:lnTo>
                    <a:pt x="21728" y="135110"/>
                  </a:lnTo>
                  <a:lnTo>
                    <a:pt x="22422" y="140416"/>
                  </a:lnTo>
                  <a:lnTo>
                    <a:pt x="23680" y="145859"/>
                  </a:lnTo>
                  <a:lnTo>
                    <a:pt x="25312" y="151392"/>
                  </a:lnTo>
                  <a:lnTo>
                    <a:pt x="27192" y="156033"/>
                  </a:lnTo>
                  <a:lnTo>
                    <a:pt x="29241" y="160080"/>
                  </a:lnTo>
                  <a:lnTo>
                    <a:pt x="32839" y="167117"/>
                  </a:lnTo>
                  <a:lnTo>
                    <a:pt x="35659" y="177385"/>
                  </a:lnTo>
                  <a:lnTo>
                    <a:pt x="37266" y="181935"/>
                  </a:lnTo>
                  <a:lnTo>
                    <a:pt x="39131" y="186873"/>
                  </a:lnTo>
                  <a:lnTo>
                    <a:pt x="41168" y="191117"/>
                  </a:lnTo>
                  <a:lnTo>
                    <a:pt x="43321" y="194899"/>
                  </a:lnTo>
                  <a:lnTo>
                    <a:pt x="45549" y="198373"/>
                  </a:lnTo>
                  <a:lnTo>
                    <a:pt x="52258" y="204773"/>
                  </a:lnTo>
                  <a:lnTo>
                    <a:pt x="56270" y="207814"/>
                  </a:lnTo>
                  <a:lnTo>
                    <a:pt x="60532" y="209840"/>
                  </a:lnTo>
                  <a:lnTo>
                    <a:pt x="64961" y="211191"/>
                  </a:lnTo>
                  <a:lnTo>
                    <a:pt x="69501" y="212092"/>
                  </a:lnTo>
                  <a:lnTo>
                    <a:pt x="73321" y="213645"/>
                  </a:lnTo>
                  <a:lnTo>
                    <a:pt x="79683" y="217911"/>
                  </a:lnTo>
                  <a:lnTo>
                    <a:pt x="85156" y="220442"/>
                  </a:lnTo>
                  <a:lnTo>
                    <a:pt x="87727" y="221116"/>
                  </a:lnTo>
                  <a:lnTo>
                    <a:pt x="92700" y="224406"/>
                  </a:lnTo>
                  <a:lnTo>
                    <a:pt x="95137" y="226617"/>
                  </a:lnTo>
                  <a:lnTo>
                    <a:pt x="98350" y="228091"/>
                  </a:lnTo>
                  <a:lnTo>
                    <a:pt x="102079" y="229073"/>
                  </a:lnTo>
                  <a:lnTo>
                    <a:pt x="106152" y="229729"/>
                  </a:lnTo>
                  <a:lnTo>
                    <a:pt x="109662" y="229213"/>
                  </a:lnTo>
                  <a:lnTo>
                    <a:pt x="112796" y="227916"/>
                  </a:lnTo>
                  <a:lnTo>
                    <a:pt x="115678" y="226100"/>
                  </a:lnTo>
                  <a:lnTo>
                    <a:pt x="119187" y="224888"/>
                  </a:lnTo>
                  <a:lnTo>
                    <a:pt x="123114" y="224081"/>
                  </a:lnTo>
                  <a:lnTo>
                    <a:pt x="127320" y="223543"/>
                  </a:lnTo>
                  <a:lnTo>
                    <a:pt x="130917" y="222231"/>
                  </a:lnTo>
                  <a:lnTo>
                    <a:pt x="137031" y="218234"/>
                  </a:lnTo>
                  <a:lnTo>
                    <a:pt x="142395" y="213283"/>
                  </a:lnTo>
                  <a:lnTo>
                    <a:pt x="148218" y="207907"/>
                  </a:lnTo>
                  <a:lnTo>
                    <a:pt x="151993" y="205140"/>
                  </a:lnTo>
                  <a:lnTo>
                    <a:pt x="156097" y="202343"/>
                  </a:lnTo>
                  <a:lnTo>
                    <a:pt x="160421" y="198573"/>
                  </a:lnTo>
                  <a:lnTo>
                    <a:pt x="164891" y="194155"/>
                  </a:lnTo>
                  <a:lnTo>
                    <a:pt x="173297" y="185119"/>
                  </a:lnTo>
                  <a:lnTo>
                    <a:pt x="179679" y="177927"/>
                  </a:lnTo>
                  <a:lnTo>
                    <a:pt x="183285" y="174676"/>
                  </a:lnTo>
                  <a:lnTo>
                    <a:pt x="187278" y="171556"/>
                  </a:lnTo>
                  <a:lnTo>
                    <a:pt x="191527" y="168524"/>
                  </a:lnTo>
                  <a:lnTo>
                    <a:pt x="195153" y="164597"/>
                  </a:lnTo>
                  <a:lnTo>
                    <a:pt x="198364" y="160074"/>
                  </a:lnTo>
                  <a:lnTo>
                    <a:pt x="201298" y="155154"/>
                  </a:lnTo>
                  <a:lnTo>
                    <a:pt x="203256" y="150921"/>
                  </a:lnTo>
                  <a:lnTo>
                    <a:pt x="204560" y="147147"/>
                  </a:lnTo>
                  <a:lnTo>
                    <a:pt x="205430" y="143679"/>
                  </a:lnTo>
                  <a:lnTo>
                    <a:pt x="206803" y="139461"/>
                  </a:lnTo>
                  <a:lnTo>
                    <a:pt x="208512" y="134745"/>
                  </a:lnTo>
                  <a:lnTo>
                    <a:pt x="210446" y="129695"/>
                  </a:lnTo>
                  <a:lnTo>
                    <a:pt x="212528" y="125376"/>
                  </a:lnTo>
                  <a:lnTo>
                    <a:pt x="214711" y="121544"/>
                  </a:lnTo>
                  <a:lnTo>
                    <a:pt x="216958" y="118038"/>
                  </a:lnTo>
                  <a:lnTo>
                    <a:pt x="218458" y="113795"/>
                  </a:lnTo>
                  <a:lnTo>
                    <a:pt x="219457" y="109061"/>
                  </a:lnTo>
                  <a:lnTo>
                    <a:pt x="220123" y="104000"/>
                  </a:lnTo>
                  <a:lnTo>
                    <a:pt x="220568" y="99674"/>
                  </a:lnTo>
                  <a:lnTo>
                    <a:pt x="220864" y="95837"/>
                  </a:lnTo>
                  <a:lnTo>
                    <a:pt x="221193" y="89034"/>
                  </a:lnTo>
                  <a:lnTo>
                    <a:pt x="221339" y="82835"/>
                  </a:lnTo>
                  <a:lnTo>
                    <a:pt x="220585" y="79849"/>
                  </a:lnTo>
                  <a:lnTo>
                    <a:pt x="217628" y="73991"/>
                  </a:lnTo>
                  <a:lnTo>
                    <a:pt x="215786" y="68212"/>
                  </a:lnTo>
                  <a:lnTo>
                    <a:pt x="214173" y="61516"/>
                  </a:lnTo>
                  <a:lnTo>
                    <a:pt x="212632" y="57064"/>
                  </a:lnTo>
                  <a:lnTo>
                    <a:pt x="210811" y="52190"/>
                  </a:lnTo>
                  <a:lnTo>
                    <a:pt x="203247" y="46084"/>
                  </a:lnTo>
                  <a:lnTo>
                    <a:pt x="191854" y="39155"/>
                  </a:lnTo>
                  <a:lnTo>
                    <a:pt x="158181" y="20832"/>
                  </a:lnTo>
                  <a:lnTo>
                    <a:pt x="150697" y="16606"/>
                  </a:lnTo>
                  <a:lnTo>
                    <a:pt x="144120" y="13788"/>
                  </a:lnTo>
                  <a:lnTo>
                    <a:pt x="138148" y="11910"/>
                  </a:lnTo>
                  <a:lnTo>
                    <a:pt x="132581" y="10658"/>
                  </a:lnTo>
                  <a:lnTo>
                    <a:pt x="127281" y="8871"/>
                  </a:lnTo>
                  <a:lnTo>
                    <a:pt x="122160" y="6727"/>
                  </a:lnTo>
                  <a:lnTo>
                    <a:pt x="117159" y="4345"/>
                  </a:lnTo>
                  <a:lnTo>
                    <a:pt x="112238" y="2757"/>
                  </a:lnTo>
                  <a:lnTo>
                    <a:pt x="107369" y="1698"/>
                  </a:lnTo>
                  <a:lnTo>
                    <a:pt x="102535" y="993"/>
                  </a:lnTo>
                  <a:lnTo>
                    <a:pt x="97726" y="522"/>
                  </a:lnTo>
                  <a:lnTo>
                    <a:pt x="92931" y="208"/>
                  </a:lnTo>
                  <a:lnTo>
                    <a:pt x="88148" y="0"/>
                  </a:lnTo>
                  <a:lnTo>
                    <a:pt x="83371" y="813"/>
                  </a:lnTo>
                  <a:lnTo>
                    <a:pt x="78599" y="2307"/>
                  </a:lnTo>
                  <a:lnTo>
                    <a:pt x="73831" y="4256"/>
                  </a:lnTo>
                  <a:lnTo>
                    <a:pt x="69064" y="5555"/>
                  </a:lnTo>
                  <a:lnTo>
                    <a:pt x="64299" y="6421"/>
                  </a:lnTo>
                  <a:lnTo>
                    <a:pt x="59535" y="6999"/>
                  </a:lnTo>
                  <a:lnTo>
                    <a:pt x="54771" y="7384"/>
                  </a:lnTo>
                  <a:lnTo>
                    <a:pt x="50008" y="7640"/>
                  </a:lnTo>
                  <a:lnTo>
                    <a:pt x="45245" y="7812"/>
                  </a:lnTo>
                  <a:lnTo>
                    <a:pt x="40482" y="8878"/>
                  </a:lnTo>
                  <a:lnTo>
                    <a:pt x="35719" y="10542"/>
                  </a:lnTo>
                  <a:lnTo>
                    <a:pt x="30956" y="12603"/>
                  </a:lnTo>
                  <a:lnTo>
                    <a:pt x="26194" y="13977"/>
                  </a:lnTo>
                  <a:lnTo>
                    <a:pt x="21431" y="14894"/>
                  </a:lnTo>
                  <a:lnTo>
                    <a:pt x="16668" y="15504"/>
                  </a:lnTo>
                  <a:lnTo>
                    <a:pt x="12700" y="16864"/>
                  </a:lnTo>
                  <a:lnTo>
                    <a:pt x="6174" y="20915"/>
                  </a:lnTo>
                  <a:lnTo>
                    <a:pt x="0" y="252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24"/>
            <p:cNvSpPr/>
            <p:nvPr/>
          </p:nvSpPr>
          <p:spPr>
            <a:xfrm>
              <a:off x="7350945" y="2648902"/>
              <a:ext cx="49981" cy="420054"/>
            </a:xfrm>
            <a:custGeom>
              <a:avLst/>
              <a:gdLst/>
              <a:ahLst/>
              <a:cxnLst/>
              <a:rect l="0" t="0" r="0" b="0"/>
              <a:pathLst>
                <a:path w="49981" h="420054">
                  <a:moveTo>
                    <a:pt x="7117" y="0"/>
                  </a:moveTo>
                  <a:lnTo>
                    <a:pt x="3325" y="0"/>
                  </a:lnTo>
                  <a:lnTo>
                    <a:pt x="2207" y="952"/>
                  </a:lnTo>
                  <a:lnTo>
                    <a:pt x="1462" y="2540"/>
                  </a:lnTo>
                  <a:lnTo>
                    <a:pt x="635" y="6844"/>
                  </a:lnTo>
                  <a:lnTo>
                    <a:pt x="104" y="17368"/>
                  </a:lnTo>
                  <a:lnTo>
                    <a:pt x="13" y="28324"/>
                  </a:lnTo>
                  <a:lnTo>
                    <a:pt x="0" y="33170"/>
                  </a:lnTo>
                  <a:lnTo>
                    <a:pt x="784" y="38306"/>
                  </a:lnTo>
                  <a:lnTo>
                    <a:pt x="2102" y="43635"/>
                  </a:lnTo>
                  <a:lnTo>
                    <a:pt x="3774" y="49092"/>
                  </a:lnTo>
                  <a:lnTo>
                    <a:pt x="4888" y="54636"/>
                  </a:lnTo>
                  <a:lnTo>
                    <a:pt x="6126" y="65875"/>
                  </a:lnTo>
                  <a:lnTo>
                    <a:pt x="7250" y="72492"/>
                  </a:lnTo>
                  <a:lnTo>
                    <a:pt x="8793" y="79760"/>
                  </a:lnTo>
                  <a:lnTo>
                    <a:pt x="10617" y="87463"/>
                  </a:lnTo>
                  <a:lnTo>
                    <a:pt x="11831" y="94504"/>
                  </a:lnTo>
                  <a:lnTo>
                    <a:pt x="13181" y="107407"/>
                  </a:lnTo>
                  <a:lnTo>
                    <a:pt x="13781" y="119492"/>
                  </a:lnTo>
                  <a:lnTo>
                    <a:pt x="14841" y="132165"/>
                  </a:lnTo>
                  <a:lnTo>
                    <a:pt x="16235" y="139545"/>
                  </a:lnTo>
                  <a:lnTo>
                    <a:pt x="17958" y="147323"/>
                  </a:lnTo>
                  <a:lnTo>
                    <a:pt x="19106" y="154412"/>
                  </a:lnTo>
                  <a:lnTo>
                    <a:pt x="20384" y="167370"/>
                  </a:lnTo>
                  <a:lnTo>
                    <a:pt x="21518" y="174445"/>
                  </a:lnTo>
                  <a:lnTo>
                    <a:pt x="23068" y="182019"/>
                  </a:lnTo>
                  <a:lnTo>
                    <a:pt x="24894" y="189927"/>
                  </a:lnTo>
                  <a:lnTo>
                    <a:pt x="26113" y="197103"/>
                  </a:lnTo>
                  <a:lnTo>
                    <a:pt x="27466" y="210156"/>
                  </a:lnTo>
                  <a:lnTo>
                    <a:pt x="27827" y="217257"/>
                  </a:lnTo>
                  <a:lnTo>
                    <a:pt x="28227" y="232766"/>
                  </a:lnTo>
                  <a:lnTo>
                    <a:pt x="29129" y="239950"/>
                  </a:lnTo>
                  <a:lnTo>
                    <a:pt x="30523" y="246644"/>
                  </a:lnTo>
                  <a:lnTo>
                    <a:pt x="32246" y="253012"/>
                  </a:lnTo>
                  <a:lnTo>
                    <a:pt x="33394" y="260115"/>
                  </a:lnTo>
                  <a:lnTo>
                    <a:pt x="34161" y="267707"/>
                  </a:lnTo>
                  <a:lnTo>
                    <a:pt x="34671" y="275627"/>
                  </a:lnTo>
                  <a:lnTo>
                    <a:pt x="35806" y="283764"/>
                  </a:lnTo>
                  <a:lnTo>
                    <a:pt x="37355" y="292046"/>
                  </a:lnTo>
                  <a:lnTo>
                    <a:pt x="39182" y="300425"/>
                  </a:lnTo>
                  <a:lnTo>
                    <a:pt x="40400" y="307916"/>
                  </a:lnTo>
                  <a:lnTo>
                    <a:pt x="41212" y="314815"/>
                  </a:lnTo>
                  <a:lnTo>
                    <a:pt x="42114" y="327560"/>
                  </a:lnTo>
                  <a:lnTo>
                    <a:pt x="42515" y="339575"/>
                  </a:lnTo>
                  <a:lnTo>
                    <a:pt x="42741" y="357049"/>
                  </a:lnTo>
                  <a:lnTo>
                    <a:pt x="42833" y="396687"/>
                  </a:lnTo>
                  <a:lnTo>
                    <a:pt x="43628" y="399714"/>
                  </a:lnTo>
                  <a:lnTo>
                    <a:pt x="44951" y="402684"/>
                  </a:lnTo>
                  <a:lnTo>
                    <a:pt x="46628" y="405616"/>
                  </a:lnTo>
                  <a:lnTo>
                    <a:pt x="47745" y="408523"/>
                  </a:lnTo>
                  <a:lnTo>
                    <a:pt x="48987" y="414293"/>
                  </a:lnTo>
                  <a:lnTo>
                    <a:pt x="49980" y="4200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25"/>
            <p:cNvSpPr/>
            <p:nvPr/>
          </p:nvSpPr>
          <p:spPr>
            <a:xfrm>
              <a:off x="7236618" y="2648938"/>
              <a:ext cx="221257" cy="162445"/>
            </a:xfrm>
            <a:custGeom>
              <a:avLst/>
              <a:gdLst/>
              <a:ahLst/>
              <a:cxnLst/>
              <a:rect l="0" t="0" r="0" b="0"/>
              <a:pathLst>
                <a:path w="221257" h="162445">
                  <a:moveTo>
                    <a:pt x="114300" y="42827"/>
                  </a:moveTo>
                  <a:lnTo>
                    <a:pt x="114300" y="35446"/>
                  </a:lnTo>
                  <a:lnTo>
                    <a:pt x="114300" y="41740"/>
                  </a:lnTo>
                  <a:lnTo>
                    <a:pt x="112184" y="44884"/>
                  </a:lnTo>
                  <a:lnTo>
                    <a:pt x="108597" y="49456"/>
                  </a:lnTo>
                  <a:lnTo>
                    <a:pt x="101300" y="58399"/>
                  </a:lnTo>
                  <a:lnTo>
                    <a:pt x="100077" y="60828"/>
                  </a:lnTo>
                  <a:lnTo>
                    <a:pt x="98469" y="64352"/>
                  </a:lnTo>
                  <a:lnTo>
                    <a:pt x="96602" y="68607"/>
                  </a:lnTo>
                  <a:lnTo>
                    <a:pt x="94563" y="72396"/>
                  </a:lnTo>
                  <a:lnTo>
                    <a:pt x="92412" y="75875"/>
                  </a:lnTo>
                  <a:lnTo>
                    <a:pt x="90184" y="79146"/>
                  </a:lnTo>
                  <a:lnTo>
                    <a:pt x="87904" y="83232"/>
                  </a:lnTo>
                  <a:lnTo>
                    <a:pt x="85590" y="87861"/>
                  </a:lnTo>
                  <a:lnTo>
                    <a:pt x="83254" y="92852"/>
                  </a:lnTo>
                  <a:lnTo>
                    <a:pt x="78542" y="103478"/>
                  </a:lnTo>
                  <a:lnTo>
                    <a:pt x="76174" y="108978"/>
                  </a:lnTo>
                  <a:lnTo>
                    <a:pt x="73008" y="113598"/>
                  </a:lnTo>
                  <a:lnTo>
                    <a:pt x="69309" y="117630"/>
                  </a:lnTo>
                  <a:lnTo>
                    <a:pt x="65256" y="121270"/>
                  </a:lnTo>
                  <a:lnTo>
                    <a:pt x="61761" y="124650"/>
                  </a:lnTo>
                  <a:lnTo>
                    <a:pt x="58637" y="127856"/>
                  </a:lnTo>
                  <a:lnTo>
                    <a:pt x="55760" y="130945"/>
                  </a:lnTo>
                  <a:lnTo>
                    <a:pt x="53843" y="133957"/>
                  </a:lnTo>
                  <a:lnTo>
                    <a:pt x="52564" y="136918"/>
                  </a:lnTo>
                  <a:lnTo>
                    <a:pt x="51712" y="139844"/>
                  </a:lnTo>
                  <a:lnTo>
                    <a:pt x="50350" y="142747"/>
                  </a:lnTo>
                  <a:lnTo>
                    <a:pt x="48648" y="145635"/>
                  </a:lnTo>
                  <a:lnTo>
                    <a:pt x="46720" y="148513"/>
                  </a:lnTo>
                  <a:lnTo>
                    <a:pt x="44640" y="150432"/>
                  </a:lnTo>
                  <a:lnTo>
                    <a:pt x="42460" y="151711"/>
                  </a:lnTo>
                  <a:lnTo>
                    <a:pt x="40214" y="152564"/>
                  </a:lnTo>
                  <a:lnTo>
                    <a:pt x="38716" y="154085"/>
                  </a:lnTo>
                  <a:lnTo>
                    <a:pt x="37717" y="156051"/>
                  </a:lnTo>
                  <a:lnTo>
                    <a:pt x="35836" y="162444"/>
                  </a:lnTo>
                  <a:lnTo>
                    <a:pt x="35755" y="158173"/>
                  </a:lnTo>
                  <a:lnTo>
                    <a:pt x="35719" y="125653"/>
                  </a:lnTo>
                  <a:lnTo>
                    <a:pt x="36514" y="121856"/>
                  </a:lnTo>
                  <a:lnTo>
                    <a:pt x="37836" y="117421"/>
                  </a:lnTo>
                  <a:lnTo>
                    <a:pt x="39512" y="112558"/>
                  </a:lnTo>
                  <a:lnTo>
                    <a:pt x="40629" y="108365"/>
                  </a:lnTo>
                  <a:lnTo>
                    <a:pt x="41374" y="104616"/>
                  </a:lnTo>
                  <a:lnTo>
                    <a:pt x="41871" y="101165"/>
                  </a:lnTo>
                  <a:lnTo>
                    <a:pt x="42995" y="96958"/>
                  </a:lnTo>
                  <a:lnTo>
                    <a:pt x="44539" y="92249"/>
                  </a:lnTo>
                  <a:lnTo>
                    <a:pt x="46362" y="87206"/>
                  </a:lnTo>
                  <a:lnTo>
                    <a:pt x="47577" y="82890"/>
                  </a:lnTo>
                  <a:lnTo>
                    <a:pt x="48387" y="79060"/>
                  </a:lnTo>
                  <a:lnTo>
                    <a:pt x="48927" y="75555"/>
                  </a:lnTo>
                  <a:lnTo>
                    <a:pt x="50080" y="71313"/>
                  </a:lnTo>
                  <a:lnTo>
                    <a:pt x="51644" y="66580"/>
                  </a:lnTo>
                  <a:lnTo>
                    <a:pt x="53479" y="61520"/>
                  </a:lnTo>
                  <a:lnTo>
                    <a:pt x="54703" y="57194"/>
                  </a:lnTo>
                  <a:lnTo>
                    <a:pt x="55519" y="53357"/>
                  </a:lnTo>
                  <a:lnTo>
                    <a:pt x="56063" y="49847"/>
                  </a:lnTo>
                  <a:lnTo>
                    <a:pt x="57219" y="45602"/>
                  </a:lnTo>
                  <a:lnTo>
                    <a:pt x="58783" y="40867"/>
                  </a:lnTo>
                  <a:lnTo>
                    <a:pt x="60621" y="35805"/>
                  </a:lnTo>
                  <a:lnTo>
                    <a:pt x="61845" y="31478"/>
                  </a:lnTo>
                  <a:lnTo>
                    <a:pt x="62662" y="27641"/>
                  </a:lnTo>
                  <a:lnTo>
                    <a:pt x="63206" y="24131"/>
                  </a:lnTo>
                  <a:lnTo>
                    <a:pt x="64363" y="20838"/>
                  </a:lnTo>
                  <a:lnTo>
                    <a:pt x="65927" y="17690"/>
                  </a:lnTo>
                  <a:lnTo>
                    <a:pt x="67764" y="14639"/>
                  </a:lnTo>
                  <a:lnTo>
                    <a:pt x="69783" y="12605"/>
                  </a:lnTo>
                  <a:lnTo>
                    <a:pt x="71921" y="11249"/>
                  </a:lnTo>
                  <a:lnTo>
                    <a:pt x="74141" y="10345"/>
                  </a:lnTo>
                  <a:lnTo>
                    <a:pt x="78725" y="6801"/>
                  </a:lnTo>
                  <a:lnTo>
                    <a:pt x="85315" y="365"/>
                  </a:lnTo>
                  <a:lnTo>
                    <a:pt x="91347" y="43"/>
                  </a:lnTo>
                  <a:lnTo>
                    <a:pt x="95632" y="0"/>
                  </a:lnTo>
                  <a:lnTo>
                    <a:pt x="97887" y="940"/>
                  </a:lnTo>
                  <a:lnTo>
                    <a:pt x="102508" y="4526"/>
                  </a:lnTo>
                  <a:lnTo>
                    <a:pt x="107207" y="6754"/>
                  </a:lnTo>
                  <a:lnTo>
                    <a:pt x="109571" y="7348"/>
                  </a:lnTo>
                  <a:lnTo>
                    <a:pt x="114315" y="10548"/>
                  </a:lnTo>
                  <a:lnTo>
                    <a:pt x="119070" y="15146"/>
                  </a:lnTo>
                  <a:lnTo>
                    <a:pt x="121449" y="17706"/>
                  </a:lnTo>
                  <a:lnTo>
                    <a:pt x="123828" y="20364"/>
                  </a:lnTo>
                  <a:lnTo>
                    <a:pt x="127003" y="23089"/>
                  </a:lnTo>
                  <a:lnTo>
                    <a:pt x="130706" y="25859"/>
                  </a:lnTo>
                  <a:lnTo>
                    <a:pt x="134763" y="28657"/>
                  </a:lnTo>
                  <a:lnTo>
                    <a:pt x="139055" y="32427"/>
                  </a:lnTo>
                  <a:lnTo>
                    <a:pt x="143503" y="36846"/>
                  </a:lnTo>
                  <a:lnTo>
                    <a:pt x="151886" y="45884"/>
                  </a:lnTo>
                  <a:lnTo>
                    <a:pt x="158257" y="53076"/>
                  </a:lnTo>
                  <a:lnTo>
                    <a:pt x="166306" y="62479"/>
                  </a:lnTo>
                  <a:lnTo>
                    <a:pt x="168816" y="66406"/>
                  </a:lnTo>
                  <a:lnTo>
                    <a:pt x="171282" y="70929"/>
                  </a:lnTo>
                  <a:lnTo>
                    <a:pt x="173719" y="75849"/>
                  </a:lnTo>
                  <a:lnTo>
                    <a:pt x="176138" y="80081"/>
                  </a:lnTo>
                  <a:lnTo>
                    <a:pt x="178544" y="83856"/>
                  </a:lnTo>
                  <a:lnTo>
                    <a:pt x="180942" y="87325"/>
                  </a:lnTo>
                  <a:lnTo>
                    <a:pt x="185715" y="93447"/>
                  </a:lnTo>
                  <a:lnTo>
                    <a:pt x="199487" y="110409"/>
                  </a:lnTo>
                  <a:lnTo>
                    <a:pt x="205223" y="116457"/>
                  </a:lnTo>
                  <a:lnTo>
                    <a:pt x="209840" y="120489"/>
                  </a:lnTo>
                  <a:lnTo>
                    <a:pt x="219163" y="126959"/>
                  </a:lnTo>
                  <a:lnTo>
                    <a:pt x="219927" y="128442"/>
                  </a:lnTo>
                  <a:lnTo>
                    <a:pt x="220777" y="132631"/>
                  </a:lnTo>
                  <a:lnTo>
                    <a:pt x="221256" y="135793"/>
                  </a:lnTo>
                  <a:lnTo>
                    <a:pt x="220529" y="136236"/>
                  </a:lnTo>
                  <a:lnTo>
                    <a:pt x="217605" y="136729"/>
                  </a:lnTo>
                  <a:lnTo>
                    <a:pt x="215713" y="135909"/>
                  </a:lnTo>
                  <a:lnTo>
                    <a:pt x="211497" y="132456"/>
                  </a:lnTo>
                  <a:lnTo>
                    <a:pt x="204859" y="130287"/>
                  </a:lnTo>
                  <a:lnTo>
                    <a:pt x="200867" y="129709"/>
                  </a:lnTo>
                  <a:lnTo>
                    <a:pt x="194315" y="129066"/>
                  </a:lnTo>
                  <a:lnTo>
                    <a:pt x="191456" y="128894"/>
                  </a:lnTo>
                  <a:lnTo>
                    <a:pt x="181929" y="128704"/>
                  </a:lnTo>
                  <a:lnTo>
                    <a:pt x="53591" y="128552"/>
                  </a:lnTo>
                  <a:lnTo>
                    <a:pt x="48427" y="129504"/>
                  </a:lnTo>
                  <a:lnTo>
                    <a:pt x="43398" y="131092"/>
                  </a:lnTo>
                  <a:lnTo>
                    <a:pt x="38458" y="133102"/>
                  </a:lnTo>
                  <a:lnTo>
                    <a:pt x="33576" y="134443"/>
                  </a:lnTo>
                  <a:lnTo>
                    <a:pt x="28734" y="135337"/>
                  </a:lnTo>
                  <a:lnTo>
                    <a:pt x="23919" y="135932"/>
                  </a:lnTo>
                  <a:lnTo>
                    <a:pt x="19915" y="136330"/>
                  </a:lnTo>
                  <a:lnTo>
                    <a:pt x="13349" y="136771"/>
                  </a:lnTo>
                  <a:lnTo>
                    <a:pt x="10487" y="137841"/>
                  </a:lnTo>
                  <a:lnTo>
                    <a:pt x="7785" y="139507"/>
                  </a:lnTo>
                  <a:lnTo>
                    <a:pt x="0" y="1456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355</Words>
  <Application>Microsoft Office PowerPoint</Application>
  <PresentationFormat>On-screen Show (4:3)</PresentationFormat>
  <Paragraphs>82</Paragraphs>
  <Slides>19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Chapter 5 Review</vt:lpstr>
      <vt:lpstr>Page 442-443 #7-14, 31-38, Page 453 #5-14, 33-38, Page 462 #1-4</vt:lpstr>
      <vt:lpstr>PowerPoint Presentation</vt:lpstr>
      <vt:lpstr>PowerPoint Presentation</vt:lpstr>
      <vt:lpstr>f(x) = 2x2+1 g(x)=x+10</vt:lpstr>
      <vt:lpstr>f(x) = 2x2+1 g(x)=x+10</vt:lpstr>
      <vt:lpstr>f(x) = 2x2+1 g(x)=x+10</vt:lpstr>
      <vt:lpstr>f(x) = 2x2+1 g(x)=x+10</vt:lpstr>
      <vt:lpstr>f(x) = 2x2+1 g(x)=x+10</vt:lpstr>
      <vt:lpstr>f(x) = 2x2+1 g(x)=x+10</vt:lpstr>
      <vt:lpstr>f(x) = 2x2+1 g(x)=x+10</vt:lpstr>
      <vt:lpstr>Find the inverse of the following functions.</vt:lpstr>
      <vt:lpstr>Find the inverse of the following functions.</vt:lpstr>
      <vt:lpstr>Graph the following exponential function and complete the chart.</vt:lpstr>
      <vt:lpstr>11) log x=1.5</vt:lpstr>
      <vt:lpstr>12) log3x=4</vt:lpstr>
      <vt:lpstr>13) 2log4(x+2)+5=12</vt:lpstr>
      <vt:lpstr>14) 10x=125</vt:lpstr>
      <vt:lpstr>15) e0.1x=5.2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Review</dc:title>
  <dc:creator>Ameena</dc:creator>
  <cp:lastModifiedBy>Ameena</cp:lastModifiedBy>
  <cp:revision>8</cp:revision>
  <dcterms:created xsi:type="dcterms:W3CDTF">2009-12-07T15:52:31Z</dcterms:created>
  <dcterms:modified xsi:type="dcterms:W3CDTF">2010-03-03T20:09:37Z</dcterms:modified>
</cp:coreProperties>
</file>